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embeddings/Microsoft_Excel_____2.xlsx" ContentType="application/haansoftxlsx"/>
  <Override PartName="/ppt/charts/chart6.xml" ContentType="application/vnd.openxmlformats-officedocument.drawingml.chart+xml"/>
  <Override PartName="/ppt/embeddings/Microsoft_Excel_____13.xlsx" ContentType="application/haansoftxlsx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71" r:id="rId2"/>
    <p:sldId id="514" r:id="rId3"/>
    <p:sldId id="539" r:id="rId4"/>
    <p:sldId id="551" r:id="rId5"/>
    <p:sldId id="411" r:id="rId6"/>
    <p:sldId id="552" r:id="rId7"/>
    <p:sldId id="370" r:id="rId8"/>
    <p:sldId id="515" r:id="rId9"/>
    <p:sldId id="533" r:id="rId10"/>
    <p:sldId id="534" r:id="rId11"/>
    <p:sldId id="516" r:id="rId12"/>
    <p:sldId id="577" r:id="rId13"/>
    <p:sldId id="517" r:id="rId14"/>
    <p:sldId id="553" r:id="rId15"/>
    <p:sldId id="548" r:id="rId16"/>
    <p:sldId id="549" r:id="rId17"/>
    <p:sldId id="550" r:id="rId18"/>
    <p:sldId id="458" r:id="rId19"/>
    <p:sldId id="569" r:id="rId20"/>
    <p:sldId id="573" r:id="rId21"/>
    <p:sldId id="571" r:id="rId22"/>
    <p:sldId id="572" r:id="rId23"/>
    <p:sldId id="524" r:id="rId24"/>
    <p:sldId id="555" r:id="rId25"/>
    <p:sldId id="556" r:id="rId26"/>
    <p:sldId id="557" r:id="rId27"/>
    <p:sldId id="480" r:id="rId28"/>
    <p:sldId id="544" r:id="rId29"/>
    <p:sldId id="545" r:id="rId30"/>
    <p:sldId id="535" r:id="rId31"/>
    <p:sldId id="546" r:id="rId32"/>
    <p:sldId id="494" r:id="rId33"/>
    <p:sldId id="570" r:id="rId34"/>
    <p:sldId id="562" r:id="rId35"/>
    <p:sldId id="563" r:id="rId36"/>
    <p:sldId id="564" r:id="rId37"/>
    <p:sldId id="565" r:id="rId38"/>
    <p:sldId id="566" r:id="rId39"/>
    <p:sldId id="567" r:id="rId40"/>
    <p:sldId id="521" r:id="rId41"/>
    <p:sldId id="554" r:id="rId42"/>
    <p:sldId id="568" r:id="rId43"/>
    <p:sldId id="536" r:id="rId44"/>
    <p:sldId id="498" r:id="rId45"/>
    <p:sldId id="561" r:id="rId46"/>
    <p:sldId id="558" r:id="rId47"/>
    <p:sldId id="559" r:id="rId48"/>
    <p:sldId id="560" r:id="rId49"/>
    <p:sldId id="574" r:id="rId50"/>
    <p:sldId id="587" r:id="rId51"/>
    <p:sldId id="583" r:id="rId52"/>
    <p:sldId id="584" r:id="rId53"/>
    <p:sldId id="586" r:id="rId54"/>
    <p:sldId id="541" r:id="rId55"/>
  </p:sldIdLst>
  <p:sldSz cx="10691813" cy="7559675"/>
  <p:notesSz cx="9926638" cy="6797675"/>
  <p:embeddedFontLst>
    <p:embeddedFont>
      <p:font typeface="HY견고딕" panose="02030600000101010101" pitchFamily="18" charset="-127"/>
      <p:regular r:id="rId58"/>
    </p:embeddedFont>
    <p:embeddedFont>
      <p:font typeface="맑은 고딕" panose="020B0503020000020004" pitchFamily="50" charset="-127"/>
      <p:regular r:id="rId59"/>
      <p:bold r:id="rId60"/>
    </p:embeddedFont>
    <p:embeddedFont>
      <p:font typeface="나눔스퀘어 Bold" panose="020B0600000101010101" pitchFamily="50" charset="-127"/>
      <p:bold r:id="rId61"/>
    </p:embeddedFont>
    <p:embeddedFont>
      <p:font typeface="Pretendard" panose="02000503000000020004" pitchFamily="2" charset="-127"/>
      <p:regular r:id="rId62"/>
      <p:bold r:id="rId63"/>
    </p:embeddedFont>
    <p:embeddedFont>
      <p:font typeface="Pretendard SemiBold" panose="02000703000000020004" pitchFamily="2" charset="-127"/>
      <p:bold r:id="rId64"/>
    </p:embeddedFont>
    <p:embeddedFont>
      <p:font typeface="Pretendard Medium" panose="02000603000000020004" pitchFamily="2" charset="-127"/>
      <p:regular r:id="rId65"/>
    </p:embeddedFont>
    <p:embeddedFont>
      <p:font typeface="62570체" panose="02000000000000000000" pitchFamily="2" charset="-127"/>
      <p:regular r:id="rId66"/>
    </p:embeddedFont>
    <p:embeddedFont>
      <p:font typeface="G마켓 산스 TTF Light" panose="02000000000000000000" pitchFamily="2" charset="-127"/>
      <p:regular r:id="rId67"/>
    </p:embeddedFont>
    <p:embeddedFont>
      <p:font typeface="한컴돋움" panose="02030600000101010101" pitchFamily="18" charset="2"/>
      <p:regular r:id="rId68"/>
    </p:embeddedFont>
    <p:embeddedFont>
      <p:font typeface="나눔스퀘어" panose="020B0600000101010101" pitchFamily="50" charset="-127"/>
      <p:regular r:id="rId69"/>
    </p:embeddedFont>
    <p:embeddedFont>
      <p:font typeface="Pretendard Light" panose="02000403000000020004" pitchFamily="2" charset="-127"/>
      <p:regular r:id="rId70"/>
    </p:embeddedFont>
    <p:embeddedFont>
      <p:font typeface="강원교육튼튼" panose="02020603020101020101" pitchFamily="18" charset="-127"/>
      <p:regular r:id="rId71"/>
    </p:embeddedFont>
    <p:embeddedFont>
      <p:font typeface="Pretendard Black" panose="02000A03000000020004" pitchFamily="2" charset="-127"/>
      <p:bold r:id="rId72"/>
    </p:embeddedFont>
    <p:embeddedFont>
      <p:font typeface="Pretendard ExtraBold" panose="02000903000000020004" pitchFamily="2" charset="-127"/>
      <p:bold r:id="rId73"/>
    </p:embeddedFont>
    <p:embeddedFont>
      <p:font typeface="KoPubWorld돋움체 Light" panose="00000300000000000000" pitchFamily="2" charset="-127"/>
      <p:regular r:id="rId74"/>
    </p:embeddedFont>
    <p:embeddedFont>
      <p:font typeface="KOHI배움" panose="00000500000000000000" pitchFamily="2" charset="-127"/>
      <p:regular r:id="rId75"/>
    </p:embeddedFont>
    <p:embeddedFont>
      <p:font typeface="KoPubWorld돋움체 Bold" panose="00000800000000000000" pitchFamily="2" charset="-127"/>
      <p:bold r:id="rId76"/>
    </p:embeddedFont>
    <p:embeddedFont>
      <p:font typeface="G마켓 산스 TTF Bold" panose="02000000000000000000" pitchFamily="2" charset="-127"/>
      <p:bold r:id="rId77"/>
    </p:embeddedFont>
    <p:embeddedFont>
      <p:font typeface="KoPub돋움체 Bold" panose="00000800000000000000" pitchFamily="2" charset="-127"/>
      <p:bold r:id="rId78"/>
    </p:embeddedFont>
    <p:embeddedFont>
      <p:font typeface="HY헤드라인M" panose="02030600000101010101" pitchFamily="18" charset="-127"/>
      <p:regular r:id="rId79"/>
    </p:embeddedFont>
    <p:embeddedFont>
      <p:font typeface="Arial Black" panose="020B0A04020102020204" pitchFamily="34" charset="0"/>
      <p:bold r:id="rId80"/>
    </p:embeddedFont>
  </p:embeddedFontLst>
  <p:defaultTextStyle>
    <a:defPPr>
      <a:defRPr lang="ko-KR"/>
    </a:defPPr>
    <a:lvl1pPr marL="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1" userDrawn="1">
          <p15:clr>
            <a:srgbClr val="A4A3A4"/>
          </p15:clr>
        </p15:guide>
        <p15:guide id="2" pos="132" userDrawn="1">
          <p15:clr>
            <a:srgbClr val="A4A3A4"/>
          </p15:clr>
        </p15:guide>
        <p15:guide id="3" pos="6603" userDrawn="1">
          <p15:clr>
            <a:srgbClr val="A4A3A4"/>
          </p15:clr>
        </p15:guide>
        <p15:guide id="4" orient="horz" pos="631" userDrawn="1">
          <p15:clr>
            <a:srgbClr val="A4A3A4"/>
          </p15:clr>
        </p15:guide>
        <p15:guide id="5" orient="horz" pos="1181" userDrawn="1">
          <p15:clr>
            <a:srgbClr val="A4A3A4"/>
          </p15:clr>
        </p15:guide>
        <p15:guide id="6" orient="horz" pos="233" userDrawn="1">
          <p15:clr>
            <a:srgbClr val="A4A3A4"/>
          </p15:clr>
        </p15:guide>
        <p15:guide id="7" orient="horz" pos="4181" userDrawn="1">
          <p15:clr>
            <a:srgbClr val="A4A3A4"/>
          </p15:clr>
        </p15:guide>
        <p15:guide id="9" orient="horz" pos="881" userDrawn="1">
          <p15:clr>
            <a:srgbClr val="A4A3A4"/>
          </p15:clr>
        </p15:guide>
        <p15:guide id="10" orient="horz" pos="383" userDrawn="1">
          <p15:clr>
            <a:srgbClr val="A4A3A4"/>
          </p15:clr>
        </p15:guide>
        <p15:guide id="11" pos="185" userDrawn="1">
          <p15:clr>
            <a:srgbClr val="A4A3A4"/>
          </p15:clr>
        </p15:guide>
        <p15:guide id="12" pos="6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B050"/>
    <a:srgbClr val="FF962D"/>
    <a:srgbClr val="FFFFFF"/>
    <a:srgbClr val="00B0F0"/>
    <a:srgbClr val="65A9D9"/>
    <a:srgbClr val="36C1F3"/>
    <a:srgbClr val="F8FAFD"/>
    <a:srgbClr val="F0F0F0"/>
    <a:srgbClr val="01C4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3" autoAdjust="0"/>
    <p:restoredTop sz="87920" autoAdjust="0"/>
  </p:normalViewPr>
  <p:slideViewPr>
    <p:cSldViewPr>
      <p:cViewPr varScale="1">
        <p:scale>
          <a:sx n="105" d="100"/>
          <a:sy n="105" d="100"/>
        </p:scale>
        <p:origin x="1008" y="102"/>
      </p:cViewPr>
      <p:guideLst>
        <p:guide orient="horz" pos="4031"/>
        <p:guide pos="132"/>
        <p:guide pos="6603"/>
        <p:guide orient="horz" pos="631"/>
        <p:guide orient="horz" pos="1181"/>
        <p:guide orient="horz" pos="233"/>
        <p:guide orient="horz" pos="4181"/>
        <p:guide orient="horz" pos="881"/>
        <p:guide orient="horz" pos="383"/>
        <p:guide pos="185"/>
        <p:guide pos="65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74" Type="http://schemas.openxmlformats.org/officeDocument/2006/relationships/font" Target="fonts/font17.fntdata"/><Relationship Id="rId79" Type="http://schemas.openxmlformats.org/officeDocument/2006/relationships/font" Target="fonts/font22.fntdata"/><Relationship Id="rId5" Type="http://schemas.openxmlformats.org/officeDocument/2006/relationships/slide" Target="slides/slide4.xml"/><Relationship Id="rId61" Type="http://schemas.openxmlformats.org/officeDocument/2006/relationships/font" Target="fonts/font4.fntdata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77" Type="http://schemas.openxmlformats.org/officeDocument/2006/relationships/font" Target="fonts/font2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5.fntdata"/><Relationship Id="rId80" Type="http://schemas.openxmlformats.org/officeDocument/2006/relationships/font" Target="fonts/font2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70" Type="http://schemas.openxmlformats.org/officeDocument/2006/relationships/font" Target="fonts/font13.fntdata"/><Relationship Id="rId75" Type="http://schemas.openxmlformats.org/officeDocument/2006/relationships/font" Target="fonts/font18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font" Target="fonts/font16.fntdata"/><Relationship Id="rId78" Type="http://schemas.openxmlformats.org/officeDocument/2006/relationships/font" Target="fonts/font21.fntdata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9.fntdata"/><Relationship Id="rId7" Type="http://schemas.openxmlformats.org/officeDocument/2006/relationships/slide" Target="slides/slide6.xml"/><Relationship Id="rId71" Type="http://schemas.openxmlformats.org/officeDocument/2006/relationships/font" Target="fonts/font14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9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6&#50900;\&#44536;&#47000;&#54532;&#51089;&#5062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6&#50900;\&#48512;&#49436;&#48324;%20&#51228;&#52636;&#51088;&#47308;\&#51652;&#47308;&#49688;&#51061;,%20&#51652;&#47308;&#51064;&#50896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6&#50900;\&#48512;&#49436;&#48324;%20&#51228;&#52636;&#51088;&#47308;\&#51652;&#47308;&#49688;&#51061;,%20&#51652;&#47308;&#51064;&#50896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2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3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6&#50900;\&#48512;&#49436;&#48324;%20&#51228;&#52636;&#51088;&#47308;\&#51652;&#47308;&#49688;&#51061;,%20&#51652;&#47308;&#51064;&#50896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예산규모!$C$2</c:f>
              <c:strCache>
                <c:ptCount val="1"/>
                <c:pt idx="0">
                  <c:v>예산액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DC3-4D09-A526-0465EAE4EB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예산규모!$B$3:$B$8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  <c:pt idx="4">
                  <c:v>2023년</c:v>
                </c:pt>
                <c:pt idx="5">
                  <c:v>2024년</c:v>
                </c:pt>
              </c:strCache>
            </c:strRef>
          </c:cat>
          <c:val>
            <c:numRef>
              <c:f>예산규모!$C$3:$C$8</c:f>
              <c:numCache>
                <c:formatCode>_(* #,##0_);_(* \(#,##0\);_(* "-"_);_(@_)</c:formatCode>
                <c:ptCount val="6"/>
                <c:pt idx="0">
                  <c:v>52710</c:v>
                </c:pt>
                <c:pt idx="1">
                  <c:v>63956</c:v>
                </c:pt>
                <c:pt idx="2">
                  <c:v>58020</c:v>
                </c:pt>
                <c:pt idx="3">
                  <c:v>71161</c:v>
                </c:pt>
                <c:pt idx="4">
                  <c:v>77315</c:v>
                </c:pt>
                <c:pt idx="5">
                  <c:v>60988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C3-4D09-A526-0465EAE4E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402256"/>
        <c:axId val="57403504"/>
      </c:lineChart>
      <c:catAx>
        <c:axId val="5740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7403504"/>
        <c:crosses val="autoZero"/>
        <c:auto val="1"/>
        <c:lblAlgn val="ctr"/>
        <c:lblOffset val="100"/>
        <c:noMultiLvlLbl val="0"/>
      </c:catAx>
      <c:valAx>
        <c:axId val="5740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740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1.1111111111111112E-2"/>
                  <c:y val="-6.06060606060607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68F-4B68-9A37-6E78D6627B6F}"/>
                </c:ext>
              </c:extLst>
            </c:dLbl>
            <c:dLbl>
              <c:idx val="4"/>
              <c:layout>
                <c:manualLayout>
                  <c:x val="-5.5555555555556572E-3"/>
                  <c:y val="3.8642562878801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68F-4B68-9A37-6E78D6627B6F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68F-4B68-9A37-6E78D6627B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재무재표!$C$17:$C$22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  <c:pt idx="4">
                  <c:v>2023년</c:v>
                </c:pt>
                <c:pt idx="5">
                  <c:v>2024년 6월</c:v>
                </c:pt>
              </c:strCache>
            </c:strRef>
          </c:cat>
          <c:val>
            <c:numRef>
              <c:f>재무재표!$D$17:$D$22</c:f>
              <c:numCache>
                <c:formatCode>0%</c:formatCode>
                <c:ptCount val="6"/>
                <c:pt idx="0">
                  <c:v>2.834450463685612</c:v>
                </c:pt>
                <c:pt idx="1">
                  <c:v>7.8288879770209272</c:v>
                </c:pt>
                <c:pt idx="2">
                  <c:v>1.9237675663618112</c:v>
                </c:pt>
                <c:pt idx="3">
                  <c:v>1.6332065339002013</c:v>
                </c:pt>
                <c:pt idx="4">
                  <c:v>4.5026134473746735</c:v>
                </c:pt>
                <c:pt idx="5">
                  <c:v>7.0423841059602648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8F-4B68-9A37-6E78D6627B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8594335"/>
        <c:axId val="458600575"/>
      </c:lineChart>
      <c:catAx>
        <c:axId val="4585943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58600575"/>
        <c:crosses val="autoZero"/>
        <c:auto val="1"/>
        <c:lblAlgn val="ctr"/>
        <c:lblOffset val="100"/>
        <c:noMultiLvlLbl val="0"/>
      </c:catAx>
      <c:valAx>
        <c:axId val="458600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585943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 baseline="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'24.06'!$C$22:$H$22</c:f>
              <c:strCache>
                <c:ptCount val="6"/>
                <c:pt idx="0">
                  <c:v>2019.06.</c:v>
                </c:pt>
                <c:pt idx="1">
                  <c:v>2020.06.</c:v>
                </c:pt>
                <c:pt idx="2">
                  <c:v>2021.06.</c:v>
                </c:pt>
                <c:pt idx="3">
                  <c:v>2022.06.</c:v>
                </c:pt>
                <c:pt idx="4">
                  <c:v>2023.06.</c:v>
                </c:pt>
                <c:pt idx="5">
                  <c:v>2024.06.</c:v>
                </c:pt>
              </c:strCache>
            </c:strRef>
          </c:cat>
          <c:val>
            <c:numRef>
              <c:f>'24.06'!$C$31:$H$31</c:f>
              <c:numCache>
                <c:formatCode>#,##0;[Red]\▲#,##0</c:formatCode>
                <c:ptCount val="6"/>
                <c:pt idx="0">
                  <c:v>-851</c:v>
                </c:pt>
                <c:pt idx="1">
                  <c:v>-3248</c:v>
                </c:pt>
                <c:pt idx="2">
                  <c:v>5337</c:v>
                </c:pt>
                <c:pt idx="3">
                  <c:v>8965</c:v>
                </c:pt>
                <c:pt idx="4">
                  <c:v>-6326</c:v>
                </c:pt>
                <c:pt idx="5">
                  <c:v>-3134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E7-4EF6-8F3C-484769CF80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3290880"/>
        <c:axId val="203293824"/>
      </c:lineChart>
      <c:catAx>
        <c:axId val="2032908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03293824"/>
        <c:crosses val="autoZero"/>
        <c:auto val="1"/>
        <c:lblAlgn val="ctr"/>
        <c:lblOffset val="100"/>
        <c:noMultiLvlLbl val="0"/>
      </c:catAx>
      <c:valAx>
        <c:axId val="203293824"/>
        <c:scaling>
          <c:orientation val="minMax"/>
        </c:scaling>
        <c:delete val="0"/>
        <c:axPos val="l"/>
        <c:majorGridlines/>
        <c:numFmt formatCode="#,##0;[Red]\▲#,##0" sourceLinked="1"/>
        <c:majorTickMark val="none"/>
        <c:minorTickMark val="none"/>
        <c:tickLblPos val="nextTo"/>
        <c:spPr>
          <a:noFill/>
          <a:ln>
            <a:noFill/>
          </a:ln>
        </c:spPr>
        <c:crossAx val="2032908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진료인원!$L$15</c:f>
              <c:strCache>
                <c:ptCount val="1"/>
                <c:pt idx="0">
                  <c:v>합계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4891-4E04-8207-BC27A379BFAA}"/>
                </c:ext>
              </c:extLst>
            </c:dLbl>
            <c:dLbl>
              <c:idx val="1"/>
              <c:layout>
                <c:manualLayout>
                  <c:x val="-1.1111111111111162E-2"/>
                  <c:y val="4.7619047619047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891-4E04-8207-BC27A379BFAA}"/>
                </c:ext>
              </c:extLst>
            </c:dLbl>
            <c:dLbl>
              <c:idx val="4"/>
              <c:layout>
                <c:manualLayout>
                  <c:x val="-2.5000000000000001E-2"/>
                  <c:y val="4.285714285714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891-4E04-8207-BC27A379BFAA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4891-4E04-8207-BC27A379BF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진료인원!$K$16:$K$21</c:f>
              <c:strCache>
                <c:ptCount val="6"/>
                <c:pt idx="0">
                  <c:v>2019.07.</c:v>
                </c:pt>
                <c:pt idx="1">
                  <c:v>2020.07.</c:v>
                </c:pt>
                <c:pt idx="2">
                  <c:v>2021.07.</c:v>
                </c:pt>
                <c:pt idx="3">
                  <c:v>2022.07.</c:v>
                </c:pt>
                <c:pt idx="4">
                  <c:v>2023.07.</c:v>
                </c:pt>
                <c:pt idx="5">
                  <c:v>2024.07.</c:v>
                </c:pt>
              </c:strCache>
            </c:strRef>
          </c:cat>
          <c:val>
            <c:numRef>
              <c:f>진료인원!$L$16:$L$21</c:f>
              <c:numCache>
                <c:formatCode>_(* #,##0_);_(* \(#,##0\);_(* "-"_);_(@_)</c:formatCode>
                <c:ptCount val="6"/>
                <c:pt idx="0">
                  <c:v>164960</c:v>
                </c:pt>
                <c:pt idx="1">
                  <c:v>108737</c:v>
                </c:pt>
                <c:pt idx="2">
                  <c:v>93771</c:v>
                </c:pt>
                <c:pt idx="3">
                  <c:v>145576</c:v>
                </c:pt>
                <c:pt idx="4">
                  <c:v>114033</c:v>
                </c:pt>
                <c:pt idx="5">
                  <c:v>120932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91-4E04-8207-BC27A379B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0579808"/>
        <c:axId val="1160576064"/>
      </c:lineChart>
      <c:catAx>
        <c:axId val="116057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6064"/>
        <c:crosses val="autoZero"/>
        <c:auto val="1"/>
        <c:lblAlgn val="ctr"/>
        <c:lblOffset val="100"/>
        <c:noMultiLvlLbl val="0"/>
      </c:catAx>
      <c:valAx>
        <c:axId val="116057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9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66A-4576-87FF-3A8187E32B01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66A-4576-87FF-3A8187E32B01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66A-4576-87FF-3A8187E32B01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66A-4576-87FF-3A8187E32B01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66A-4576-87FF-3A8187E32B01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66A-4576-87FF-3A8187E32B01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66A-4576-87FF-3A8187E32B01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66A-4576-87FF-3A8187E32B01}"/>
              </c:ext>
            </c:extLst>
          </c:dPt>
          <c:dLbls>
            <c:dLbl>
              <c:idx val="0"/>
              <c:layout>
                <c:manualLayout>
                  <c:x val="-8.8354108738875031E-2"/>
                  <c:y val="0.19548293695085037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sz="12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75.9</a:t>
                    </a:r>
                    <a:endParaRPr lang="en-US" altLang="en-US" sz="1200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870453487116303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66A-4576-87FF-3A8187E32B01}"/>
                </c:ext>
              </c:extLst>
            </c:dLbl>
            <c:dLbl>
              <c:idx val="1"/>
              <c:layout>
                <c:manualLayout>
                  <c:x val="-0.25303613939643171"/>
                  <c:y val="0.23449623512511927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5.8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66A-4576-87FF-3A8187E32B01}"/>
                </c:ext>
              </c:extLst>
            </c:dLbl>
            <c:dLbl>
              <c:idx val="2"/>
              <c:layout>
                <c:manualLayout>
                  <c:x val="-0.24064022078269956"/>
                  <c:y val="0.1791903973491324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0.5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5-666A-4576-87FF-3A8187E32B01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5.3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666A-4576-87FF-3A8187E32B01}"/>
                </c:ext>
              </c:extLst>
            </c:dLbl>
            <c:dLbl>
              <c:idx val="4"/>
              <c:layout>
                <c:manualLayout>
                  <c:x val="-0.23428875675798036"/>
                  <c:y val="8.9363371403586328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2.8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666A-4576-87FF-3A8187E32B01}"/>
                </c:ext>
              </c:extLst>
            </c:dLbl>
            <c:dLbl>
              <c:idx val="5"/>
              <c:layout>
                <c:manualLayout>
                  <c:x val="-0.2486710405686324"/>
                  <c:y val="5.9443322306785319E-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3.3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666A-4576-87FF-3A8187E32B01}"/>
                </c:ext>
              </c:extLst>
            </c:dLbl>
            <c:dLbl>
              <c:idx val="6"/>
              <c:layout>
                <c:manualLayout>
                  <c:x val="-0.268704461324133"/>
                  <c:y val="-6.3552829679499503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3.8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666A-4576-87FF-3A8187E32B01}"/>
                </c:ext>
              </c:extLst>
            </c:dLbl>
            <c:dLbl>
              <c:idx val="7"/>
              <c:layout>
                <c:manualLayout>
                  <c:x val="-0.29788947120072495"/>
                  <c:y val="-0.1468124826895626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2.6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F-666A-4576-87FF-3A8187E32B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0.75854838019429105</c:v>
                </c:pt>
                <c:pt idx="1">
                  <c:v>5.7859374331321947E-2</c:v>
                </c:pt>
                <c:pt idx="2">
                  <c:v>5.3066290067188774E-3</c:v>
                </c:pt>
                <c:pt idx="3">
                  <c:v>5.3323062438481617E-2</c:v>
                </c:pt>
                <c:pt idx="4">
                  <c:v>2.8030983866136002E-2</c:v>
                </c:pt>
                <c:pt idx="5">
                  <c:v>3.3209226687208458E-2</c:v>
                </c:pt>
                <c:pt idx="6">
                  <c:v>3.7745538580048789E-2</c:v>
                </c:pt>
                <c:pt idx="7">
                  <c:v>2.5976804895793213E-2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66A-4576-87FF-3A8187E32B0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6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외래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03D-4D52-9958-7DF00B2EC95D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03D-4D52-9958-7DF00B2EC95D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03D-4D52-9958-7DF00B2EC95D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03D-4D52-9958-7DF00B2EC95D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03D-4D52-9958-7DF00B2EC95D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03D-4D52-9958-7DF00B2EC95D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03D-4D52-9958-7DF00B2EC95D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F03D-4D52-9958-7DF00B2EC95D}"/>
              </c:ext>
            </c:extLst>
          </c:dPt>
          <c:dLbls>
            <c:dLbl>
              <c:idx val="0"/>
              <c:layout>
                <c:manualLayout>
                  <c:x val="-4.9030264335499056E-2"/>
                  <c:y val="0.2240326400342613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sz="12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75.1</a:t>
                    </a:r>
                    <a:endParaRPr lang="en-US" altLang="en-US" sz="1200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870453487116303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03D-4D52-9958-7DF00B2EC95D}"/>
                </c:ext>
              </c:extLst>
            </c:dLbl>
            <c:dLbl>
              <c:idx val="1"/>
              <c:layout>
                <c:manualLayout>
                  <c:x val="-0.26414754937409934"/>
                  <c:y val="0.239004637005804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8.5</a:t>
                    </a:r>
                    <a:endParaRPr lang="en-US" altLang="en-US" b="0" dirty="0">
                      <a:latin typeface="HY헤드라인M" panose="02030600000101010101" pitchFamily="18" charset="-127"/>
                      <a:ea typeface="HY헤드라인M" panose="02030600000101010101" pitchFamily="18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03D-4D52-9958-7DF00B2EC95D}"/>
                </c:ext>
              </c:extLst>
            </c:dLbl>
            <c:dLbl>
              <c:idx val="2"/>
              <c:layout>
                <c:manualLayout>
                  <c:x val="-0.2346510251488263"/>
                  <c:y val="0.193465443040671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0.6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F03D-4D52-9958-7DF00B2EC95D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4.8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F03D-4D52-9958-7DF00B2EC95D}"/>
                </c:ext>
              </c:extLst>
            </c:dLbl>
            <c:dLbl>
              <c:idx val="4"/>
              <c:layout>
                <c:manualLayout>
                  <c:x val="-0.22829927138118614"/>
                  <c:y val="7.5088682702345644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3.0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F03D-4D52-9958-7DF00B2EC95D}"/>
                </c:ext>
              </c:extLst>
            </c:dLbl>
            <c:dLbl>
              <c:idx val="5"/>
              <c:layout>
                <c:manualLayout>
                  <c:x val="-0.24268119955980166"/>
                  <c:y val="1.3081808239413115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3.4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F03D-4D52-9958-7DF00B2EC95D}"/>
                </c:ext>
              </c:extLst>
            </c:dLbl>
            <c:dLbl>
              <c:idx val="6"/>
              <c:layout>
                <c:manualLayout>
                  <c:x val="-0.26358208702392971"/>
                  <c:y val="-6.355298142393552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F03D-4D52-9958-7DF00B2EC95D}"/>
                </c:ext>
              </c:extLst>
            </c:dLbl>
            <c:dLbl>
              <c:idx val="7"/>
              <c:layout>
                <c:manualLayout>
                  <c:x val="-0.28764488964409346"/>
                  <c:y val="-0.14681260021566284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F03D-4D52-9958-7DF00B2EC9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0.7508575253074542</c:v>
                </c:pt>
                <c:pt idx="1">
                  <c:v>8.5071291128347937E-2</c:v>
                </c:pt>
                <c:pt idx="2">
                  <c:v>5.8204156756821359E-3</c:v>
                </c:pt>
                <c:pt idx="3">
                  <c:v>4.841581910100274E-2</c:v>
                </c:pt>
                <c:pt idx="4">
                  <c:v>3.0117962017903455E-2</c:v>
                </c:pt>
                <c:pt idx="5">
                  <c:v>3.4073932425810617E-2</c:v>
                </c:pt>
                <c:pt idx="6">
                  <c:v>2.2767745096867492E-2</c:v>
                </c:pt>
                <c:pt idx="7">
                  <c:v>2.2875309246931434E-2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F03D-4D52-9958-7DF00B2EC9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3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진료수익!$L$15</c:f>
              <c:strCache>
                <c:ptCount val="1"/>
                <c:pt idx="0">
                  <c:v>합계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42A4-4CF6-9773-BE11D308139C}"/>
                </c:ext>
              </c:extLst>
            </c:dLbl>
            <c:dLbl>
              <c:idx val="1"/>
              <c:layout>
                <c:manualLayout>
                  <c:x val="-1.1111111111111162E-2"/>
                  <c:y val="-4.7619047619047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2A4-4CF6-9773-BE11D308139C}"/>
                </c:ext>
              </c:extLst>
            </c:dLbl>
            <c:dLbl>
              <c:idx val="4"/>
              <c:layout>
                <c:manualLayout>
                  <c:x val="-5.5555555555555558E-3"/>
                  <c:y val="5.7142857142857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2A4-4CF6-9773-BE11D308139C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2A4-4CF6-9773-BE11D30813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진료수익!$K$16:$K$21</c:f>
              <c:strCache>
                <c:ptCount val="6"/>
                <c:pt idx="0">
                  <c:v>2019.07.</c:v>
                </c:pt>
                <c:pt idx="1">
                  <c:v>2020.07.</c:v>
                </c:pt>
                <c:pt idx="2">
                  <c:v>2021.07.</c:v>
                </c:pt>
                <c:pt idx="3">
                  <c:v>2022.07.</c:v>
                </c:pt>
                <c:pt idx="4">
                  <c:v>2023.07.</c:v>
                </c:pt>
                <c:pt idx="5">
                  <c:v>2024.07.</c:v>
                </c:pt>
              </c:strCache>
            </c:strRef>
          </c:cat>
          <c:val>
            <c:numRef>
              <c:f>진료수익!$L$16:$L$21</c:f>
              <c:numCache>
                <c:formatCode>_(* #,##0_);_(* \(#,##0\);_(* "-"_);_(@_)</c:formatCode>
                <c:ptCount val="6"/>
                <c:pt idx="0">
                  <c:v>18524</c:v>
                </c:pt>
                <c:pt idx="1">
                  <c:v>12700</c:v>
                </c:pt>
                <c:pt idx="2">
                  <c:v>10056</c:v>
                </c:pt>
                <c:pt idx="3">
                  <c:v>15031</c:v>
                </c:pt>
                <c:pt idx="4">
                  <c:v>13515</c:v>
                </c:pt>
                <c:pt idx="5">
                  <c:v>16162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A4-4CF6-9773-BE11D30813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0579808"/>
        <c:axId val="1160576064"/>
      </c:lineChart>
      <c:catAx>
        <c:axId val="116057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6064"/>
        <c:crosses val="autoZero"/>
        <c:auto val="1"/>
        <c:lblAlgn val="ctr"/>
        <c:lblOffset val="100"/>
        <c:noMultiLvlLbl val="0"/>
      </c:catAx>
      <c:valAx>
        <c:axId val="116057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9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61315040315774E-6"/>
          <c:y val="1.2904782273098082E-2"/>
          <c:w val="0.99779850704477746"/>
          <c:h val="0.878331193902318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CAE-496A-A654-1E0BDEBD54AC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AE-496A-A654-1E0BDEBD54AC}"/>
              </c:ext>
            </c:extLst>
          </c:dPt>
          <c:dPt>
            <c:idx val="3"/>
            <c:invertIfNegative val="0"/>
            <c:bubble3D val="0"/>
            <c:spPr>
              <a:solidFill>
                <a:srgbClr val="FF942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AE-496A-A654-1E0BDEBD54AC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AE-496A-A654-1E0BDEBD54AC}"/>
                </c:ext>
              </c:extLst>
            </c:dLbl>
            <c:dLbl>
              <c:idx val="1"/>
              <c:layout>
                <c:manualLayout>
                  <c:x val="1.0965173572653818E-2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00B0F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70.0%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altLang="ko-KR" sz="1800" b="0" i="0" u="none" strike="noStrike" kern="1200" spc="-30" baseline="0">
                      <a:solidFill>
                        <a:srgbClr val="00B0F0"/>
                      </a:solidFill>
                      <a:latin typeface="G마켓 산스 TTF Bold" panose="02000000000000000000" pitchFamily="2" charset="-127"/>
                      <a:ea typeface="G마켓 산스 TTF Bold" panose="02000000000000000000" pitchFamily="2" charset="-127"/>
                      <a:cs typeface="KoPubWorld돋움체 Light" panose="00000300000000000000" pitchFamily="2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CAE-496A-A654-1E0BDEBD54A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AE-496A-A654-1E0BDEBD54A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AE-496A-A654-1E0BDEBD54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altLang="ko-KR" sz="1800" b="0" i="0" u="none" strike="noStrike" kern="1200" spc="-30" baseline="0">
                    <a:solidFill>
                      <a:schemeClr val="tx1"/>
                    </a:solidFill>
                    <a:latin typeface="G마켓 산스 Bold" panose="02000000000000000000" pitchFamily="50" charset="-127"/>
                    <a:ea typeface="G마켓 산스 Bold" panose="02000000000000000000" pitchFamily="50" charset="-127"/>
                    <a:cs typeface="KoPubWorld돋움체 Light" panose="00000300000000000000" pitchFamily="2" charset="-127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완료</c:v>
                </c:pt>
                <c:pt idx="1">
                  <c:v>정상추진</c:v>
                </c:pt>
                <c:pt idx="2">
                  <c:v>부진</c:v>
                </c:pt>
                <c:pt idx="3">
                  <c:v>미도래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6.6666666666666666E-2</c:v>
                </c:pt>
                <c:pt idx="1">
                  <c:v>0.7</c:v>
                </c:pt>
                <c:pt idx="2">
                  <c:v>0.23333333333333334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AE-496A-A654-1E0BDEBD54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-27"/>
        <c:axId val="321084800"/>
        <c:axId val="321102976"/>
      </c:barChart>
      <c:catAx>
        <c:axId val="321084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marL="0" algn="l" defTabSz="914400" rtl="0" eaLnBrk="1" latinLnBrk="1" hangingPunct="1">
              <a:defRPr lang="en-US" altLang="ko-KR" sz="1600" b="0" i="0" u="none" strike="noStrike" kern="1200" spc="-3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21102976"/>
        <c:crosses val="autoZero"/>
        <c:auto val="1"/>
        <c:lblAlgn val="ctr"/>
        <c:lblOffset val="100"/>
        <c:noMultiLvlLbl val="0"/>
      </c:catAx>
      <c:valAx>
        <c:axId val="321102976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3210848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b="1">
                <a:solidFill>
                  <a:srgbClr val="0070C0"/>
                </a:solidFill>
              </a:rPr>
              <a:t>입원환자 추이</a:t>
            </a:r>
            <a:r>
              <a:rPr lang="en-US" altLang="ko-KR" b="1">
                <a:solidFill>
                  <a:srgbClr val="0070C0"/>
                </a:solidFill>
              </a:rPr>
              <a:t>(</a:t>
            </a:r>
            <a:r>
              <a:rPr lang="ko-KR" altLang="en-US" b="1">
                <a:solidFill>
                  <a:srgbClr val="0070C0"/>
                </a:solidFill>
              </a:rPr>
              <a:t>월별</a:t>
            </a:r>
            <a:r>
              <a:rPr lang="en-US" altLang="ko-KR" b="1">
                <a:solidFill>
                  <a:srgbClr val="0070C0"/>
                </a:solidFill>
              </a:rPr>
              <a:t>)</a:t>
            </a:r>
            <a:endParaRPr lang="ko-KR" altLang="en-US" b="1">
              <a:solidFill>
                <a:srgbClr val="0070C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777777777777803E-3"/>
                  <c:y val="7.127269901638494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lnSpc>
                        <a:spcPct val="100000"/>
                      </a:lnSpc>
                      <a:defRPr sz="9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2524ADF-B8D3-49A9-809E-0E1B041148A1}" type="VALUE">
                      <a:rPr lang="en-US" altLang="ko-KR" smtClean="0"/>
                      <a:pPr>
                        <a:lnSpc>
                          <a:spcPct val="100000"/>
                        </a:lnSpc>
                        <a:defRPr b="1">
                          <a:solidFill>
                            <a:srgbClr val="FF0000"/>
                          </a:solidFill>
                        </a:defRPr>
                      </a:pPr>
                      <a:t>[값]</a:t>
                    </a:fld>
                    <a:endParaRPr lang="en-US" altLang="ko-KR" dirty="0" smtClean="0"/>
                  </a:p>
                  <a:p>
                    <a:pPr>
                      <a:lnSpc>
                        <a:spcPct val="100000"/>
                      </a:lnSpc>
                      <a:defRPr b="1">
                        <a:solidFill>
                          <a:srgbClr val="FF0000"/>
                        </a:solidFill>
                      </a:defRPr>
                    </a:pPr>
                    <a:r>
                      <a:rPr lang="en-US" altLang="ko-KR" dirty="0" smtClean="0">
                        <a:solidFill>
                          <a:srgbClr val="000000"/>
                        </a:solidFill>
                      </a:rPr>
                      <a:t>(47%)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lnSpc>
                      <a:spcPct val="100000"/>
                    </a:lnSpc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1AF-4104-9479-40614C96A908}"/>
                </c:ext>
              </c:extLst>
            </c:dLbl>
            <c:dLbl>
              <c:idx val="3"/>
              <c:layout>
                <c:manualLayout>
                  <c:x val="-2.0725271010600337E-2"/>
                  <c:y val="4.9342637780574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31AF-4104-9479-40614C96A908}"/>
                </c:ext>
              </c:extLst>
            </c:dLbl>
            <c:dLbl>
              <c:idx val="4"/>
              <c:layout>
                <c:manualLayout>
                  <c:x val="-8.3332239720034992E-3"/>
                  <c:y val="-7.12726990163849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124890638670152E-2"/>
                      <c:h val="0.1072379994431145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1AF-4104-9479-40614C96A908}"/>
                </c:ext>
              </c:extLst>
            </c:dLbl>
            <c:dLbl>
              <c:idx val="5"/>
              <c:layout>
                <c:manualLayout>
                  <c:x val="-1.1111001749781278E-2"/>
                  <c:y val="6.579039955449161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124890638670152E-2"/>
                      <c:h val="9.07904535162565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31AF-4104-9479-40614C96A908}"/>
                </c:ext>
              </c:extLst>
            </c:dLbl>
            <c:dLbl>
              <c:idx val="6"/>
              <c:layout>
                <c:manualLayout>
                  <c:x val="-1.5169685593263023E-2"/>
                  <c:y val="5.208389543505054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238095949090029E-2"/>
                      <c:h val="9.627296882520920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31AF-4104-9479-40614C96A908}"/>
                </c:ext>
              </c:extLst>
            </c:dLbl>
            <c:dLbl>
              <c:idx val="7"/>
              <c:layout>
                <c:manualLayout>
                  <c:x val="-5.5554461942257218E-3"/>
                  <c:y val="-4.66009484319790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124890638670152E-2"/>
                      <c:h val="9.627296882520920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1AF-4104-9479-40614C96A908}"/>
                </c:ext>
              </c:extLst>
            </c:dLbl>
            <c:dLbl>
              <c:idx val="8"/>
              <c:layout>
                <c:manualLayout>
                  <c:x val="-8.3334426946631672E-3"/>
                  <c:y val="-9.046128675065995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26DF82C-6D2D-466A-9423-FD4B67C09ABC}" type="VALUE">
                      <a:rPr lang="en-US" altLang="ko-KR" smtClean="0"/>
                      <a:pPr>
                        <a:defRPr b="1">
                          <a:solidFill>
                            <a:srgbClr val="FF0000"/>
                          </a:solidFill>
                        </a:defRPr>
                      </a:pPr>
                      <a:t>[값]</a:t>
                    </a:fld>
                    <a:endParaRPr lang="en-US" altLang="ko-KR" dirty="0" smtClean="0"/>
                  </a:p>
                  <a:p>
                    <a:pPr>
                      <a:defRPr b="1">
                        <a:solidFill>
                          <a:srgbClr val="FF0000"/>
                        </a:solidFill>
                      </a:defRPr>
                    </a:pPr>
                    <a:r>
                      <a:rPr lang="en-US" altLang="ko-KR" dirty="0" smtClean="0">
                        <a:solidFill>
                          <a:srgbClr val="000000"/>
                        </a:solidFill>
                      </a:rPr>
                      <a:t>(63%)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458005249343834E-2"/>
                      <c:h val="0.2388183668579791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1AF-4104-9479-40614C96A9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Sheet1!$H$5:$P$5</c:f>
              <c:strCache>
                <c:ptCount val="9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8.28. 당일</c:v>
                </c:pt>
              </c:strCache>
            </c:strRef>
          </c:cat>
          <c:val>
            <c:numRef>
              <c:f>Sheet1!$H$6:$P$6</c:f>
              <c:numCache>
                <c:formatCode>General</c:formatCode>
                <c:ptCount val="9"/>
                <c:pt idx="0">
                  <c:v>93</c:v>
                </c:pt>
                <c:pt idx="1">
                  <c:v>96</c:v>
                </c:pt>
                <c:pt idx="2">
                  <c:v>118</c:v>
                </c:pt>
                <c:pt idx="3">
                  <c:v>98</c:v>
                </c:pt>
                <c:pt idx="4">
                  <c:v>109</c:v>
                </c:pt>
                <c:pt idx="5">
                  <c:v>125</c:v>
                </c:pt>
                <c:pt idx="6">
                  <c:v>129</c:v>
                </c:pt>
                <c:pt idx="7">
                  <c:v>143</c:v>
                </c:pt>
                <c:pt idx="8">
                  <c:v>140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AF-4104-9479-40614C96A9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8718303"/>
        <c:axId val="638718719"/>
      </c:lineChart>
      <c:catAx>
        <c:axId val="6387183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38718719"/>
        <c:crosses val="autoZero"/>
        <c:auto val="1"/>
        <c:lblAlgn val="ctr"/>
        <c:lblOffset val="100"/>
        <c:noMultiLvlLbl val="0"/>
      </c:catAx>
      <c:valAx>
        <c:axId val="6387187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387183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0.54711</cdr:x>
      <cdr:y>0.78448</cdr:y>
    </cdr:from>
    <cdr:to>
      <cdr:x>0.70876</cdr:x>
      <cdr:y>0.84835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68352" y="3537868"/>
          <a:ext cx="93610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0.56104</cdr:x>
      <cdr:y>0.76008</cdr:y>
    </cdr:from>
    <cdr:to>
      <cdr:x>0.71754</cdr:x>
      <cdr:y>0.82395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49039" y="3427796"/>
          <a:ext cx="906301" cy="288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/>
          <a:r>
            <a:rPr lang="en-US" altLang="en-US" sz="1800" dirty="0" smtClean="0">
              <a:solidFill>
                <a:srgbClr val="FF000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3.3%</a:t>
          </a:r>
        </a:p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0.07571</cdr:x>
      <cdr:y>0.70638</cdr:y>
    </cdr:from>
    <cdr:to>
      <cdr:x>0.21457</cdr:x>
      <cdr:y>0.77025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38469" y="3185641"/>
          <a:ext cx="804147" cy="288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800" dirty="0" smtClean="0">
              <a:solidFill>
                <a:srgbClr val="00B05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6.7%</a:t>
          </a:r>
          <a:endParaRPr lang="ko-KR" altLang="en-US" sz="1800" dirty="0">
            <a:solidFill>
              <a:srgbClr val="00B050"/>
            </a:solidFill>
            <a:latin typeface="G마켓 산스 TTF Bold" panose="02000000000000000000" pitchFamily="2" charset="-127"/>
            <a:ea typeface="G마켓 산스 TTF Bold" panose="02000000000000000000" pitchFamily="2" charset="-127"/>
          </a:endParaRPr>
        </a:p>
      </cdr:txBody>
    </cdr:sp>
  </cdr:relSizeAnchor>
  <cdr:relSizeAnchor xmlns:cdr="http://schemas.openxmlformats.org/drawingml/2006/chartDrawing">
    <cdr:from>
      <cdr:x>0.55225</cdr:x>
      <cdr:y>0.46807</cdr:y>
    </cdr:from>
    <cdr:to>
      <cdr:x>0.72633</cdr:x>
      <cdr:y>0.53193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198136" y="2110902"/>
          <a:ext cx="1008108" cy="287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800" dirty="0" smtClean="0">
              <a:solidFill>
                <a:srgbClr val="FF000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23.3%</a:t>
          </a:r>
          <a:endParaRPr lang="ko-KR" altLang="en-US" sz="1800" dirty="0">
            <a:solidFill>
              <a:srgbClr val="FF0000"/>
            </a:solidFill>
            <a:latin typeface="G마켓 산스 TTF Bold" panose="02000000000000000000" pitchFamily="2" charset="-127"/>
            <a:ea typeface="G마켓 산스 TTF Bold" panose="02000000000000000000" pitchFamily="2" charset="-127"/>
          </a:endParaRPr>
        </a:p>
      </cdr:txBody>
    </cdr:sp>
  </cdr:relSizeAnchor>
  <cdr:relSizeAnchor xmlns:cdr="http://schemas.openxmlformats.org/drawingml/2006/chartDrawing">
    <cdr:from>
      <cdr:x>0.80823</cdr:x>
      <cdr:y>0.64078</cdr:y>
    </cdr:from>
    <cdr:to>
      <cdr:x>0.94501</cdr:x>
      <cdr:y>0.70465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680520" y="2889796"/>
          <a:ext cx="79208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0.80818</cdr:x>
      <cdr:y>0.75585</cdr:y>
    </cdr:from>
    <cdr:to>
      <cdr:x>0.97527</cdr:x>
      <cdr:y>0.83568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680202" y="3408729"/>
          <a:ext cx="967629" cy="36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800" dirty="0">
            <a:solidFill>
              <a:srgbClr val="FFC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8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2024-08-28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8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1698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2024-08-28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50900"/>
            <a:ext cx="324326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202" y="3271107"/>
            <a:ext cx="7942238" cy="2676455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1698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3980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8540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1835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60713" y="509588"/>
            <a:ext cx="3605212" cy="2549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9408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3573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7714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678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5056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41144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10777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49123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96228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1688" y="850900"/>
            <a:ext cx="3243262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8AEF4-85E7-4B3F-BFD1-A0FFDFC6E725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53890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7145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65367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85491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6165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886" y="2348405"/>
            <a:ext cx="9088041" cy="162043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4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9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3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38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72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07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41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76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80" y="4857793"/>
            <a:ext cx="9088041" cy="1501435"/>
          </a:xfrm>
        </p:spPr>
        <p:txBody>
          <a:bodyPr anchor="t"/>
          <a:lstStyle>
            <a:lvl1pPr algn="l">
              <a:defRPr sz="4677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</p:spPr>
        <p:txBody>
          <a:bodyPr anchor="b"/>
          <a:lstStyle>
            <a:lvl1pPr marL="0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1pPr>
            <a:lvl2pPr marL="53454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2pPr>
            <a:lvl3pPr marL="106909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3pPr>
            <a:lvl4pPr marL="1603642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4pPr>
            <a:lvl5pPr marL="2138189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5pPr>
            <a:lvl6pPr marL="2672738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6pPr>
            <a:lvl7pPr marL="3207285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7pPr>
            <a:lvl8pPr marL="3741833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8pPr>
            <a:lvl9pPr marL="4276380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591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005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692178"/>
            <a:ext cx="4724074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1299" y="1692178"/>
            <a:ext cx="4725930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1299" y="2397397"/>
            <a:ext cx="4725930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2024-08-28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2024-08-28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2024-08-28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98" y="300987"/>
            <a:ext cx="3517533" cy="1280946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204" y="300994"/>
            <a:ext cx="5977020" cy="6451973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598" y="1581937"/>
            <a:ext cx="3517533" cy="5171028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670" y="5291774"/>
            <a:ext cx="6415088" cy="624725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670" y="675471"/>
            <a:ext cx="6415088" cy="4535805"/>
          </a:xfrm>
        </p:spPr>
        <p:txBody>
          <a:bodyPr/>
          <a:lstStyle>
            <a:lvl1pPr marL="0" indent="0">
              <a:buNone/>
              <a:defRPr sz="3742"/>
            </a:lvl1pPr>
            <a:lvl2pPr marL="534548" indent="0">
              <a:buNone/>
              <a:defRPr sz="3274"/>
            </a:lvl2pPr>
            <a:lvl3pPr marL="1069095" indent="0">
              <a:buNone/>
              <a:defRPr sz="2806"/>
            </a:lvl3pPr>
            <a:lvl4pPr marL="1603642" indent="0">
              <a:buNone/>
              <a:defRPr sz="2339"/>
            </a:lvl4pPr>
            <a:lvl5pPr marL="2138189" indent="0">
              <a:buNone/>
              <a:defRPr sz="2339"/>
            </a:lvl5pPr>
            <a:lvl6pPr marL="2672738" indent="0">
              <a:buNone/>
              <a:defRPr sz="2339"/>
            </a:lvl6pPr>
            <a:lvl7pPr marL="3207285" indent="0">
              <a:buNone/>
              <a:defRPr sz="2339"/>
            </a:lvl7pPr>
            <a:lvl8pPr marL="3741833" indent="0">
              <a:buNone/>
              <a:defRPr sz="2339"/>
            </a:lvl8pPr>
            <a:lvl9pPr marL="4276380" indent="0">
              <a:buNone/>
              <a:defRPr sz="2339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670" y="5916501"/>
            <a:ext cx="6415088" cy="887212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2024-08-28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1564" y="302740"/>
            <a:ext cx="2405658" cy="645022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591" y="302740"/>
            <a:ext cx="7038777" cy="645022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591" y="302739"/>
            <a:ext cx="9622632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763926"/>
            <a:ext cx="9622632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591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2024-08-28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036" y="7006701"/>
            <a:ext cx="338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466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69095" rtl="0" eaLnBrk="1" latinLnBrk="1" hangingPunct="1"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0910" indent="-400910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1pPr>
      <a:lvl2pPr marL="868640" indent="-334093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3274" kern="1200">
          <a:solidFill>
            <a:schemeClr val="tx1"/>
          </a:solidFill>
          <a:latin typeface="+mn-lt"/>
          <a:ea typeface="+mn-ea"/>
          <a:cs typeface="+mn-cs"/>
        </a:defRPr>
      </a:lvl2pPr>
      <a:lvl3pPr marL="1336368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187091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2339" kern="1200">
          <a:solidFill>
            <a:schemeClr val="tx1"/>
          </a:solidFill>
          <a:latin typeface="+mn-lt"/>
          <a:ea typeface="+mn-ea"/>
          <a:cs typeface="+mn-cs"/>
        </a:defRPr>
      </a:lvl4pPr>
      <a:lvl5pPr marL="2405464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»"/>
        <a:defRPr sz="2339" kern="1200">
          <a:solidFill>
            <a:schemeClr val="tx1"/>
          </a:solidFill>
          <a:latin typeface="+mn-lt"/>
          <a:ea typeface="+mn-ea"/>
          <a:cs typeface="+mn-cs"/>
        </a:defRPr>
      </a:lvl5pPr>
      <a:lvl6pPr marL="2940011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6pPr>
      <a:lvl7pPr marL="3474559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7pPr>
      <a:lvl8pPr marL="400910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8pPr>
      <a:lvl9pPr marL="4543653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54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09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642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189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273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28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1833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38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241859" cy="529356"/>
            <a:chOff x="465556" y="395461"/>
            <a:chExt cx="241859" cy="529356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184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8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CACA96D-4EC3-92D3-C9CC-FD0172592D4F}"/>
              </a:ext>
            </a:extLst>
          </p:cNvPr>
          <p:cNvSpPr/>
          <p:nvPr/>
        </p:nvSpPr>
        <p:spPr>
          <a:xfrm>
            <a:off x="8559412" y="2358457"/>
            <a:ext cx="1101474" cy="1101474"/>
          </a:xfrm>
          <a:prstGeom prst="ellipse">
            <a:avLst/>
          </a:prstGeom>
          <a:solidFill>
            <a:srgbClr val="01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자유형: 도형 27">
            <a:extLst>
              <a:ext uri="{FF2B5EF4-FFF2-40B4-BE49-F238E27FC236}">
                <a16:creationId xmlns:a16="http://schemas.microsoft.com/office/drawing/2014/main" id="{C198C525-867E-BF48-E6B0-CCEB1A5AC31A}"/>
              </a:ext>
            </a:extLst>
          </p:cNvPr>
          <p:cNvSpPr/>
          <p:nvPr/>
        </p:nvSpPr>
        <p:spPr>
          <a:xfrm rot="16200000">
            <a:off x="8587568" y="-40343"/>
            <a:ext cx="2104246" cy="2104244"/>
          </a:xfrm>
          <a:custGeom>
            <a:avLst/>
            <a:gdLst>
              <a:gd name="connsiteX0" fmla="*/ 2104246 w 2104246"/>
              <a:gd name="connsiteY0" fmla="*/ 2104244 h 2104244"/>
              <a:gd name="connsiteX1" fmla="*/ 1052123 w 2104246"/>
              <a:gd name="connsiteY1" fmla="*/ 2104244 h 2104244"/>
              <a:gd name="connsiteX2" fmla="*/ 1 w 2104246"/>
              <a:gd name="connsiteY2" fmla="*/ 1052122 h 2104244"/>
              <a:gd name="connsiteX3" fmla="*/ 0 w 2104246"/>
              <a:gd name="connsiteY3" fmla="*/ 1052122 h 2104244"/>
              <a:gd name="connsiteX4" fmla="*/ 0 w 2104246"/>
              <a:gd name="connsiteY4" fmla="*/ 0 h 2104244"/>
              <a:gd name="connsiteX5" fmla="*/ 2 w 2104246"/>
              <a:gd name="connsiteY5" fmla="*/ 0 h 2104244"/>
              <a:gd name="connsiteX6" fmla="*/ 2104246 w 2104246"/>
              <a:gd name="connsiteY6" fmla="*/ 2104244 h 2104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4246" h="2104244">
                <a:moveTo>
                  <a:pt x="2104246" y="2104244"/>
                </a:moveTo>
                <a:lnTo>
                  <a:pt x="1052123" y="2104244"/>
                </a:lnTo>
                <a:cubicBezTo>
                  <a:pt x="1052123" y="1523173"/>
                  <a:pt x="581072" y="1052122"/>
                  <a:pt x="1" y="1052122"/>
                </a:cubicBezTo>
                <a:lnTo>
                  <a:pt x="0" y="1052122"/>
                </a:lnTo>
                <a:lnTo>
                  <a:pt x="0" y="0"/>
                </a:lnTo>
                <a:lnTo>
                  <a:pt x="2" y="0"/>
                </a:lnTo>
                <a:cubicBezTo>
                  <a:pt x="1162144" y="0"/>
                  <a:pt x="2104246" y="942102"/>
                  <a:pt x="2104246" y="2104244"/>
                </a:cubicBezTo>
                <a:close/>
              </a:path>
            </a:pathLst>
          </a:cu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0200FE91-26A4-4994-0C0F-DCB0077471CD}"/>
              </a:ext>
            </a:extLst>
          </p:cNvPr>
          <p:cNvGrpSpPr/>
          <p:nvPr/>
        </p:nvGrpSpPr>
        <p:grpSpPr>
          <a:xfrm>
            <a:off x="8587566" y="3754486"/>
            <a:ext cx="2104246" cy="3311781"/>
            <a:chOff x="8587566" y="3754486"/>
            <a:chExt cx="2104246" cy="3311781"/>
          </a:xfrm>
        </p:grpSpPr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3ADF1E09-C77F-00AF-5391-D800A382A432}"/>
                </a:ext>
              </a:extLst>
            </p:cNvPr>
            <p:cNvSpPr/>
            <p:nvPr/>
          </p:nvSpPr>
          <p:spPr>
            <a:xfrm rot="10800000">
              <a:off x="8587566" y="4962023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80B5408-A226-F734-A573-FE385B8325CF}"/>
                </a:ext>
              </a:extLst>
            </p:cNvPr>
            <p:cNvSpPr/>
            <p:nvPr/>
          </p:nvSpPr>
          <p:spPr>
            <a:xfrm>
              <a:off x="8587566" y="3754486"/>
              <a:ext cx="1052123" cy="120753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7FA9967E-568C-9C05-0061-5A76FED12621}"/>
              </a:ext>
            </a:extLst>
          </p:cNvPr>
          <p:cNvGrpSpPr/>
          <p:nvPr/>
        </p:nvGrpSpPr>
        <p:grpSpPr>
          <a:xfrm>
            <a:off x="4473074" y="1"/>
            <a:ext cx="3112358" cy="3459930"/>
            <a:chOff x="4833745" y="-56674"/>
            <a:chExt cx="3112358" cy="3459930"/>
          </a:xfrm>
        </p:grpSpPr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32256C11-A928-DB8B-6FD7-379BB2CF3368}"/>
                </a:ext>
              </a:extLst>
            </p:cNvPr>
            <p:cNvSpPr/>
            <p:nvPr/>
          </p:nvSpPr>
          <p:spPr>
            <a:xfrm rot="10800000">
              <a:off x="4833745" y="1299012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사각형: 둥근 위쪽 모서리 32">
              <a:extLst>
                <a:ext uri="{FF2B5EF4-FFF2-40B4-BE49-F238E27FC236}">
                  <a16:creationId xmlns:a16="http://schemas.microsoft.com/office/drawing/2014/main" id="{CDD3B3AA-3706-0866-DDBF-C4A40EDA9C86}"/>
                </a:ext>
              </a:extLst>
            </p:cNvPr>
            <p:cNvSpPr/>
            <p:nvPr/>
          </p:nvSpPr>
          <p:spPr>
            <a:xfrm rot="5400000">
              <a:off x="6915987" y="2373140"/>
              <a:ext cx="1052120" cy="10081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A54E854F-7625-B628-D699-433E3F1A7DB0}"/>
                </a:ext>
              </a:extLst>
            </p:cNvPr>
            <p:cNvSpPr/>
            <p:nvPr/>
          </p:nvSpPr>
          <p:spPr>
            <a:xfrm>
              <a:off x="4833745" y="-56674"/>
              <a:ext cx="1052137" cy="1355686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D8FE307-1DB0-2521-FB49-4C10901F36CB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2024.08.29.(</a:t>
            </a:r>
            <a:r>
              <a:rPr lang="ko-KR" altLang="en-US" sz="1800" dirty="0" smtClean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목</a:t>
            </a:r>
            <a:r>
              <a:rPr lang="en-US" altLang="ko-KR" sz="1800" dirty="0" smtClean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rgbClr val="FFFFFF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6773" y="5917452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30025264" descr="EMB00002860b9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_x316213648" descr="EMB0000087c05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98" y="600422"/>
            <a:ext cx="284162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48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>
            <a:extLst>
              <a:ext uri="{FF2B5EF4-FFF2-40B4-BE49-F238E27FC236}">
                <a16:creationId xmlns:a16="http://schemas.microsoft.com/office/drawing/2014/main" id="{5849CE7B-EC8C-49EC-D725-1B0ECAAC3B2B}"/>
              </a:ext>
            </a:extLst>
          </p:cNvPr>
          <p:cNvGrpSpPr/>
          <p:nvPr/>
        </p:nvGrpSpPr>
        <p:grpSpPr>
          <a:xfrm>
            <a:off x="6151473" y="-1"/>
            <a:ext cx="4539941" cy="4499917"/>
            <a:chOff x="4913858" y="-2"/>
            <a:chExt cx="5774966" cy="5724054"/>
          </a:xfrm>
        </p:grpSpPr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25AAD48B-D7B0-7463-1B18-38E706708952}"/>
                </a:ext>
              </a:extLst>
            </p:cNvPr>
            <p:cNvSpPr/>
            <p:nvPr/>
          </p:nvSpPr>
          <p:spPr>
            <a:xfrm>
              <a:off x="4913858" y="-2"/>
              <a:ext cx="3280064" cy="2408780"/>
            </a:xfrm>
            <a:custGeom>
              <a:avLst/>
              <a:gdLst>
                <a:gd name="connsiteX0" fmla="*/ 191686 w 3280064"/>
                <a:gd name="connsiteY0" fmla="*/ 0 h 2408780"/>
                <a:gd name="connsiteX1" fmla="*/ 3088378 w 3280064"/>
                <a:gd name="connsiteY1" fmla="*/ 0 h 2408780"/>
                <a:gd name="connsiteX2" fmla="*/ 3151182 w 3280064"/>
                <a:gd name="connsiteY2" fmla="*/ 130373 h 2408780"/>
                <a:gd name="connsiteX3" fmla="*/ 3280064 w 3280064"/>
                <a:gd name="connsiteY3" fmla="*/ 768748 h 2408780"/>
                <a:gd name="connsiteX4" fmla="*/ 1640032 w 3280064"/>
                <a:gd name="connsiteY4" fmla="*/ 2408780 h 2408780"/>
                <a:gd name="connsiteX5" fmla="*/ 0 w 3280064"/>
                <a:gd name="connsiteY5" fmla="*/ 768748 h 2408780"/>
                <a:gd name="connsiteX6" fmla="*/ 128882 w 3280064"/>
                <a:gd name="connsiteY6" fmla="*/ 130373 h 2408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0064" h="2408780">
                  <a:moveTo>
                    <a:pt x="191686" y="0"/>
                  </a:moveTo>
                  <a:lnTo>
                    <a:pt x="3088378" y="0"/>
                  </a:lnTo>
                  <a:lnTo>
                    <a:pt x="3151182" y="130373"/>
                  </a:lnTo>
                  <a:cubicBezTo>
                    <a:pt x="3234173" y="326584"/>
                    <a:pt x="3280064" y="542307"/>
                    <a:pt x="3280064" y="768748"/>
                  </a:cubicBezTo>
                  <a:cubicBezTo>
                    <a:pt x="3280064" y="1674513"/>
                    <a:pt x="2545797" y="2408780"/>
                    <a:pt x="1640032" y="2408780"/>
                  </a:cubicBezTo>
                  <a:cubicBezTo>
                    <a:pt x="734267" y="2408780"/>
                    <a:pt x="0" y="1674513"/>
                    <a:pt x="0" y="768748"/>
                  </a:cubicBezTo>
                  <a:cubicBezTo>
                    <a:pt x="0" y="542307"/>
                    <a:pt x="45892" y="326584"/>
                    <a:pt x="128882" y="130373"/>
                  </a:cubicBezTo>
                  <a:close/>
                </a:path>
              </a:pathLst>
            </a:custGeom>
            <a:solidFill>
              <a:srgbClr val="01CFE5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451923F4-A79C-AA88-77AA-106997DC7F06}"/>
                </a:ext>
              </a:extLst>
            </p:cNvPr>
            <p:cNvSpPr/>
            <p:nvPr/>
          </p:nvSpPr>
          <p:spPr>
            <a:xfrm>
              <a:off x="9159636" y="2699716"/>
              <a:ext cx="1529188" cy="3024336"/>
            </a:xfrm>
            <a:custGeom>
              <a:avLst/>
              <a:gdLst>
                <a:gd name="connsiteX0" fmla="*/ 1512168 w 1529187"/>
                <a:gd name="connsiteY0" fmla="*/ 0 h 3024336"/>
                <a:gd name="connsiteX1" fmla="*/ 1529187 w 1529187"/>
                <a:gd name="connsiteY1" fmla="*/ 860 h 3024336"/>
                <a:gd name="connsiteX2" fmla="*/ 1529187 w 1529187"/>
                <a:gd name="connsiteY2" fmla="*/ 3023477 h 3024336"/>
                <a:gd name="connsiteX3" fmla="*/ 1512168 w 1529187"/>
                <a:gd name="connsiteY3" fmla="*/ 3024336 h 3024336"/>
                <a:gd name="connsiteX4" fmla="*/ 0 w 1529187"/>
                <a:gd name="connsiteY4" fmla="*/ 1512168 h 3024336"/>
                <a:gd name="connsiteX5" fmla="*/ 1512168 w 1529187"/>
                <a:gd name="connsiteY5" fmla="*/ 0 h 302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9187" h="3024336">
                  <a:moveTo>
                    <a:pt x="1512168" y="0"/>
                  </a:moveTo>
                  <a:lnTo>
                    <a:pt x="1529187" y="860"/>
                  </a:lnTo>
                  <a:lnTo>
                    <a:pt x="1529187" y="3023477"/>
                  </a:lnTo>
                  <a:lnTo>
                    <a:pt x="1512168" y="3024336"/>
                  </a:ln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1CFE5"/>
                </a:gs>
                <a:gs pos="100000">
                  <a:srgbClr val="00B0F0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35" name="그래픽 34">
            <a:extLst>
              <a:ext uri="{FF2B5EF4-FFF2-40B4-BE49-F238E27FC236}">
                <a16:creationId xmlns:a16="http://schemas.microsoft.com/office/drawing/2014/main" id="{FAF52166-8CC4-E770-6C86-ECDDA75B26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3555" t="15886" r="-1"/>
          <a:stretch/>
        </p:blipFill>
        <p:spPr>
          <a:xfrm>
            <a:off x="0" y="-1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pic>
        <p:nvPicPr>
          <p:cNvPr id="37" name="그래픽 36">
            <a:extLst>
              <a:ext uri="{FF2B5EF4-FFF2-40B4-BE49-F238E27FC236}">
                <a16:creationId xmlns:a16="http://schemas.microsoft.com/office/drawing/2014/main" id="{A62E6878-3E88-EB93-F3BA-DFE42127BD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3555" t="15886" r="-1"/>
          <a:stretch/>
        </p:blipFill>
        <p:spPr>
          <a:xfrm rot="10800000">
            <a:off x="9181265" y="5877457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graphicFrame>
        <p:nvGraphicFramePr>
          <p:cNvPr id="26" name="표 28">
            <a:extLst>
              <a:ext uri="{FF2B5EF4-FFF2-40B4-BE49-F238E27FC236}">
                <a16:creationId xmlns:a16="http://schemas.microsoft.com/office/drawing/2014/main" id="{3DFFF85A-9DB0-4164-1EA7-97B9914B0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021889"/>
              </p:ext>
            </p:extLst>
          </p:nvPr>
        </p:nvGraphicFramePr>
        <p:xfrm>
          <a:off x="1397112" y="6440762"/>
          <a:ext cx="223828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주요업무 추진실적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7" name="표 28">
            <a:extLst>
              <a:ext uri="{FF2B5EF4-FFF2-40B4-BE49-F238E27FC236}">
                <a16:creationId xmlns:a16="http://schemas.microsoft.com/office/drawing/2014/main" id="{8227C8C0-DF92-596B-CFAF-298FE4EA0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989834"/>
              </p:ext>
            </p:extLst>
          </p:nvPr>
        </p:nvGraphicFramePr>
        <p:xfrm>
          <a:off x="903339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4" name="표 28">
            <a:extLst>
              <a:ext uri="{FF2B5EF4-FFF2-40B4-BE49-F238E27FC236}">
                <a16:creationId xmlns:a16="http://schemas.microsoft.com/office/drawing/2014/main" id="{40343E75-1146-8CCF-F174-D36B9AE51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430333"/>
              </p:ext>
            </p:extLst>
          </p:nvPr>
        </p:nvGraphicFramePr>
        <p:xfrm>
          <a:off x="1397112" y="2370883"/>
          <a:ext cx="2238283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연혁 및 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기구 및 인력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비전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경영전략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심볼마크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graphicFrame>
        <p:nvGraphicFramePr>
          <p:cNvPr id="25" name="표 28">
            <a:extLst>
              <a:ext uri="{FF2B5EF4-FFF2-40B4-BE49-F238E27FC236}">
                <a16:creationId xmlns:a16="http://schemas.microsoft.com/office/drawing/2014/main" id="{1A1F0EAA-2AB9-BD0B-9A3C-65E9E6841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965584"/>
              </p:ext>
            </p:extLst>
          </p:nvPr>
        </p:nvGraphicFramePr>
        <p:xfrm>
          <a:off x="903339" y="2371756"/>
          <a:ext cx="505837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6D0AC96-ACBF-2066-4FF3-01AFF1A09CAB}"/>
              </a:ext>
            </a:extLst>
          </p:cNvPr>
          <p:cNvSpPr txBox="1"/>
          <p:nvPr/>
        </p:nvSpPr>
        <p:spPr>
          <a:xfrm>
            <a:off x="772327" y="1688236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일반현황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14D1F8-BDDB-4C16-CB4E-F25FE7AF818B}"/>
              </a:ext>
            </a:extLst>
          </p:cNvPr>
          <p:cNvSpPr txBox="1"/>
          <p:nvPr/>
        </p:nvSpPr>
        <p:spPr>
          <a:xfrm>
            <a:off x="736091" y="566179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01</a:t>
            </a:r>
            <a:endParaRPr lang="ko-KR" altLang="en-US" sz="2339" dirty="0">
              <a:solidFill>
                <a:srgbClr val="45F123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7752576A-8441-0B2D-7492-674F9B99007B}"/>
              </a:ext>
            </a:extLst>
          </p:cNvPr>
          <p:cNvCxnSpPr>
            <a:cxnSpLocks/>
          </p:cNvCxnSpPr>
          <p:nvPr/>
        </p:nvCxnSpPr>
        <p:spPr>
          <a:xfrm>
            <a:off x="908017" y="2250113"/>
            <a:ext cx="2808000" cy="0"/>
          </a:xfrm>
          <a:prstGeom prst="line">
            <a:avLst/>
          </a:prstGeom>
          <a:ln w="28575" cap="rnd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CD3AE03-BEA8-0407-5225-995532BD9437}"/>
              </a:ext>
            </a:extLst>
          </p:cNvPr>
          <p:cNvSpPr txBox="1"/>
          <p:nvPr/>
        </p:nvSpPr>
        <p:spPr>
          <a:xfrm>
            <a:off x="5257039" y="1683934"/>
            <a:ext cx="3185211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7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월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추진성과 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F1EBD1-EAE0-1A67-D390-35B069845574}"/>
              </a:ext>
            </a:extLst>
          </p:cNvPr>
          <p:cNvSpPr txBox="1"/>
          <p:nvPr/>
        </p:nvSpPr>
        <p:spPr>
          <a:xfrm>
            <a:off x="5196240" y="561876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02</a:t>
            </a:r>
            <a:endParaRPr lang="ko-KR" altLang="en-US" sz="2339" dirty="0">
              <a:solidFill>
                <a:srgbClr val="FF9429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23365FC-85C6-4C97-4E0B-D3DFEB58013F}"/>
              </a:ext>
            </a:extLst>
          </p:cNvPr>
          <p:cNvCxnSpPr>
            <a:cxnSpLocks/>
          </p:cNvCxnSpPr>
          <p:nvPr/>
        </p:nvCxnSpPr>
        <p:spPr>
          <a:xfrm>
            <a:off x="5368163" y="2245811"/>
            <a:ext cx="2808000" cy="0"/>
          </a:xfrm>
          <a:prstGeom prst="line">
            <a:avLst/>
          </a:prstGeom>
          <a:ln w="28575" cap="rnd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425BD8F-4EF9-9F29-BBB4-A15563E84B64}"/>
              </a:ext>
            </a:extLst>
          </p:cNvPr>
          <p:cNvSpPr txBox="1"/>
          <p:nvPr/>
        </p:nvSpPr>
        <p:spPr>
          <a:xfrm>
            <a:off x="772326" y="5770183"/>
            <a:ext cx="4213539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7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월 주요업무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추진실적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48BA3A9-CE98-6B04-6FF3-2F7804A78429}"/>
              </a:ext>
            </a:extLst>
          </p:cNvPr>
          <p:cNvSpPr txBox="1"/>
          <p:nvPr/>
        </p:nvSpPr>
        <p:spPr>
          <a:xfrm>
            <a:off x="736089" y="4648125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03</a:t>
            </a:r>
            <a:endParaRPr lang="ko-KR" altLang="en-US" sz="2339" dirty="0">
              <a:solidFill>
                <a:srgbClr val="00B0F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FAC17AC1-F4BA-D33D-7378-36C18E9F945F}"/>
              </a:ext>
            </a:extLst>
          </p:cNvPr>
          <p:cNvCxnSpPr>
            <a:cxnSpLocks/>
          </p:cNvCxnSpPr>
          <p:nvPr/>
        </p:nvCxnSpPr>
        <p:spPr>
          <a:xfrm>
            <a:off x="908014" y="6332060"/>
            <a:ext cx="2808000" cy="0"/>
          </a:xfrm>
          <a:prstGeom prst="line">
            <a:avLst/>
          </a:prstGeom>
          <a:ln w="28575" cap="rnd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F1698DE-5C49-8A2A-F008-4E76C175EAFE}"/>
              </a:ext>
            </a:extLst>
          </p:cNvPr>
          <p:cNvSpPr txBox="1"/>
          <p:nvPr/>
        </p:nvSpPr>
        <p:spPr>
          <a:xfrm>
            <a:off x="5264621" y="5770182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기타사항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53B7CC0-520A-413C-1123-A55C0DE7D0DA}"/>
              </a:ext>
            </a:extLst>
          </p:cNvPr>
          <p:cNvSpPr txBox="1"/>
          <p:nvPr/>
        </p:nvSpPr>
        <p:spPr>
          <a:xfrm>
            <a:off x="5228385" y="4648125"/>
            <a:ext cx="1566892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04</a:t>
            </a:r>
            <a:endParaRPr lang="ko-KR" altLang="en-US" sz="2339" dirty="0">
              <a:solidFill>
                <a:srgbClr val="7030A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38A12830-A7C4-0A68-FAE0-4D969E492668}"/>
              </a:ext>
            </a:extLst>
          </p:cNvPr>
          <p:cNvCxnSpPr>
            <a:cxnSpLocks/>
          </p:cNvCxnSpPr>
          <p:nvPr/>
        </p:nvCxnSpPr>
        <p:spPr>
          <a:xfrm>
            <a:off x="5400310" y="6332059"/>
            <a:ext cx="2808000" cy="0"/>
          </a:xfrm>
          <a:prstGeom prst="line">
            <a:avLst/>
          </a:prstGeom>
          <a:ln w="28575" cap="rnd">
            <a:solidFill>
              <a:srgbClr val="8575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127453"/>
              </p:ext>
            </p:extLst>
          </p:nvPr>
        </p:nvGraphicFramePr>
        <p:xfrm>
          <a:off x="5445361" y="6441635"/>
          <a:ext cx="49293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93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0" name="표 28">
            <a:extLst>
              <a:ext uri="{FF2B5EF4-FFF2-40B4-BE49-F238E27FC236}">
                <a16:creationId xmlns:a16="http://schemas.microsoft.com/office/drawing/2014/main" id="{0F976CF6-BEE4-3A80-77DE-D84D13CA6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918528"/>
              </p:ext>
            </p:extLst>
          </p:nvPr>
        </p:nvGraphicFramePr>
        <p:xfrm>
          <a:off x="5861937" y="2370883"/>
          <a:ext cx="2238283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예산규모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재무상태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손익현황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진료현황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27539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주요성과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673428"/>
                  </a:ext>
                </a:extLst>
              </a:tr>
            </a:tbl>
          </a:graphicData>
        </a:graphic>
      </p:graphicFrame>
      <p:graphicFrame>
        <p:nvGraphicFramePr>
          <p:cNvPr id="31" name="표 28">
            <a:extLst>
              <a:ext uri="{FF2B5EF4-FFF2-40B4-BE49-F238E27FC236}">
                <a16:creationId xmlns:a16="http://schemas.microsoft.com/office/drawing/2014/main" id="{1C00DAFD-0828-C30F-CC56-40367A4663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196108"/>
              </p:ext>
            </p:extLst>
          </p:nvPr>
        </p:nvGraphicFramePr>
        <p:xfrm>
          <a:off x="5368164" y="2371756"/>
          <a:ext cx="505837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755546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03848"/>
                  </a:ext>
                </a:extLst>
              </a:tr>
            </a:tbl>
          </a:graphicData>
        </a:graphic>
      </p:graphicFrame>
      <p:graphicFrame>
        <p:nvGraphicFramePr>
          <p:cNvPr id="3" name="표 18">
            <a:extLst>
              <a:ext uri="{FF2B5EF4-FFF2-40B4-BE49-F238E27FC236}">
                <a16:creationId xmlns:a16="http://schemas.microsoft.com/office/drawing/2014/main" id="{E51AD3BC-FE08-C7B5-D383-355ED9A8F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070667"/>
              </p:ext>
            </p:extLst>
          </p:nvPr>
        </p:nvGraphicFramePr>
        <p:xfrm>
          <a:off x="7492891" y="329676"/>
          <a:ext cx="2950546" cy="162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0546">
                  <a:extLst>
                    <a:ext uri="{9D8B030D-6E8A-4147-A177-3AD203B41FA5}">
                      <a16:colId xmlns:a16="http://schemas.microsoft.com/office/drawing/2014/main" val="4180444594"/>
                    </a:ext>
                  </a:extLst>
                </a:gridCol>
              </a:tblGrid>
              <a:tr h="156959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200" b="0" dirty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목차</a:t>
                      </a:r>
                      <a:endParaRPr lang="en-US" altLang="ko-KR" sz="7200" b="0" dirty="0">
                        <a:solidFill>
                          <a:schemeClr val="tx1"/>
                        </a:solidFill>
                        <a:latin typeface="Pretendard Black" panose="02000A03000000020004" pitchFamily="2" charset="-127"/>
                        <a:ea typeface="Pretendard Black" panose="02000A03000000020004" pitchFamily="2" charset="-127"/>
                        <a:cs typeface="Pretendard Black" panose="02000A03000000020004" pitchFamily="2" charset="-127"/>
                      </a:endParaRPr>
                    </a:p>
                    <a:p>
                      <a:pPr algn="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Black" panose="02000A03000000020004" pitchFamily="2" charset="-127"/>
                        </a:rPr>
                        <a:t>index</a:t>
                      </a:r>
                      <a:endParaRPr lang="ko-KR" altLang="en-US" sz="5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Black" panose="02000A03000000020004" pitchFamily="2" charset="-127"/>
                      </a:endParaRPr>
                    </a:p>
                  </a:txBody>
                  <a:tcPr marL="451302" marR="286577" marT="143286" marB="1432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3895094"/>
                  </a:ext>
                </a:extLst>
              </a:tr>
            </a:tbl>
          </a:graphicData>
        </a:graphic>
      </p:graphicFrame>
      <p:graphicFrame>
        <p:nvGraphicFramePr>
          <p:cNvPr id="38" name="표 37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551546"/>
              </p:ext>
            </p:extLst>
          </p:nvPr>
        </p:nvGraphicFramePr>
        <p:xfrm>
          <a:off x="5445361" y="6711210"/>
          <a:ext cx="512094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09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1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458688"/>
              </p:ext>
            </p:extLst>
          </p:nvPr>
        </p:nvGraphicFramePr>
        <p:xfrm>
          <a:off x="5959585" y="6424494"/>
          <a:ext cx="2473888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888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3360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손익분기점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0" name="표 39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096490"/>
              </p:ext>
            </p:extLst>
          </p:nvPr>
        </p:nvGraphicFramePr>
        <p:xfrm>
          <a:off x="5445361" y="6906279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4-3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3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15944"/>
              </p:ext>
            </p:extLst>
          </p:nvPr>
        </p:nvGraphicFramePr>
        <p:xfrm>
          <a:off x="5968362" y="6927234"/>
          <a:ext cx="2473888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888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공지사항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611495"/>
              </p:ext>
            </p:extLst>
          </p:nvPr>
        </p:nvGraphicFramePr>
        <p:xfrm>
          <a:off x="5439104" y="6666966"/>
          <a:ext cx="582282" cy="362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282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36286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4-2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5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332513"/>
              </p:ext>
            </p:extLst>
          </p:nvPr>
        </p:nvGraphicFramePr>
        <p:xfrm>
          <a:off x="5953328" y="6666966"/>
          <a:ext cx="2473888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888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입원병상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운영계획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36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>
            <a:extLst>
              <a:ext uri="{FF2B5EF4-FFF2-40B4-BE49-F238E27FC236}">
                <a16:creationId xmlns:a16="http://schemas.microsoft.com/office/drawing/2014/main" id="{E4058E9A-459C-D689-2C6C-19C7D1E32AEE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BE992E-DE49-0ED0-12FF-FCEBE5180778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1CD097-E28C-9159-3383-3CED5116FAB8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8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6BF2BD-7705-2015-B64D-77F7A2A75AB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981C86D4-E140-C175-E575-912CFF998A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0D629913-D2E7-3246-8861-78399AD3C741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895D3DC2-0357-0035-C5B3-DA70E269F112}"/>
              </a:ext>
            </a:extLst>
          </p:cNvPr>
          <p:cNvGrpSpPr/>
          <p:nvPr/>
        </p:nvGrpSpPr>
        <p:grpSpPr>
          <a:xfrm>
            <a:off x="855526" y="1674917"/>
            <a:ext cx="6221483" cy="1819729"/>
            <a:chOff x="959197" y="771550"/>
            <a:chExt cx="5320824" cy="15562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AB8CEC8-6CDA-ADA7-1D9D-6B26A28F235D}"/>
                </a:ext>
              </a:extLst>
            </p:cNvPr>
            <p:cNvSpPr txBox="1"/>
            <p:nvPr/>
          </p:nvSpPr>
          <p:spPr>
            <a:xfrm>
              <a:off x="3462460" y="1048548"/>
              <a:ext cx="2817561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일반현황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392E7AA-3176-309E-0A5F-825B8BED30A9}"/>
                </a:ext>
              </a:extLst>
            </p:cNvPr>
            <p:cNvSpPr txBox="1"/>
            <p:nvPr/>
          </p:nvSpPr>
          <p:spPr>
            <a:xfrm>
              <a:off x="959197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01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E6AD66C7-887C-AF61-B1CB-25DB522B74AE}"/>
              </a:ext>
            </a:extLst>
          </p:cNvPr>
          <p:cNvCxnSpPr>
            <a:cxnSpLocks/>
          </p:cNvCxnSpPr>
          <p:nvPr/>
        </p:nvCxnSpPr>
        <p:spPr>
          <a:xfrm>
            <a:off x="3905746" y="33477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3A947CB0-CC61-F1EB-0C73-A372CDB96E2E}"/>
              </a:ext>
            </a:extLst>
          </p:cNvPr>
          <p:cNvCxnSpPr>
            <a:cxnSpLocks/>
          </p:cNvCxnSpPr>
          <p:nvPr/>
        </p:nvCxnSpPr>
        <p:spPr>
          <a:xfrm>
            <a:off x="3905746" y="17983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8ED9FDC4-13AA-F93D-D5FF-1E16D75AE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328064"/>
              </p:ext>
            </p:extLst>
          </p:nvPr>
        </p:nvGraphicFramePr>
        <p:xfrm>
          <a:off x="3663742" y="3785401"/>
          <a:ext cx="5282563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연혁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기구 및 인력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심볼마크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</a:tbl>
          </a:graphicData>
        </a:graphic>
      </p:graphicFrame>
      <p:graphicFrame>
        <p:nvGraphicFramePr>
          <p:cNvPr id="5" name="표 28">
            <a:extLst>
              <a:ext uri="{FF2B5EF4-FFF2-40B4-BE49-F238E27FC236}">
                <a16:creationId xmlns:a16="http://schemas.microsoft.com/office/drawing/2014/main" id="{D9CB038B-6477-E7AC-71F4-E5B7BEDFE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1521"/>
              </p:ext>
            </p:extLst>
          </p:nvPr>
        </p:nvGraphicFramePr>
        <p:xfrm>
          <a:off x="2226242" y="3785402"/>
          <a:ext cx="1252874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63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5D5557BA-F0C1-DD2A-B540-BF499C8198B8}"/>
              </a:ext>
            </a:extLst>
          </p:cNvPr>
          <p:cNvSpPr/>
          <p:nvPr/>
        </p:nvSpPr>
        <p:spPr>
          <a:xfrm>
            <a:off x="305346" y="1677678"/>
            <a:ext cx="4896544" cy="324000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2094" bIns="42094"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KoPubWorld돋움체 Bold" panose="00000800000000000000" pitchFamily="2" charset="-127"/>
              </a:rPr>
              <a:t>「지방의료원의 설립 및 운영에 관한 법률」 에 따라 설립</a:t>
            </a:r>
            <a:endParaRPr lang="en-US" altLang="ko-KR" sz="14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09457" y="4653600"/>
            <a:ext cx="861627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진료권역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0AEF394-C92B-3694-C39A-CAE42651C632}"/>
              </a:ext>
            </a:extLst>
          </p:cNvPr>
          <p:cNvGrpSpPr/>
          <p:nvPr/>
        </p:nvGrpSpPr>
        <p:grpSpPr>
          <a:xfrm>
            <a:off x="222477" y="282988"/>
            <a:ext cx="3035196" cy="596189"/>
            <a:chOff x="2886353" y="946343"/>
            <a:chExt cx="2595803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8307FB2-D82E-E475-B93C-71DA9A35466E}"/>
                </a:ext>
              </a:extLst>
            </p:cNvPr>
            <p:cNvSpPr txBox="1"/>
            <p:nvPr/>
          </p:nvSpPr>
          <p:spPr>
            <a:xfrm>
              <a:off x="3827251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연혁 및 규모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2757499-DF10-61A0-D050-ECB3FC416A1C}"/>
                </a:ext>
              </a:extLst>
            </p:cNvPr>
            <p:cNvSpPr txBox="1"/>
            <p:nvPr/>
          </p:nvSpPr>
          <p:spPr>
            <a:xfrm>
              <a:off x="2886353" y="946343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1-1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4A2E3DB-79A8-8CCD-BA7A-617CB0791542}"/>
                </a:ext>
              </a:extLst>
            </p:cNvPr>
            <p:cNvCxnSpPr>
              <a:cxnSpLocks/>
            </p:cNvCxnSpPr>
            <p:nvPr/>
          </p:nvCxnSpPr>
          <p:spPr>
            <a:xfrm>
              <a:off x="3746577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89C74406-7636-6768-B756-4F80A7BE3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222397"/>
              </p:ext>
            </p:extLst>
          </p:nvPr>
        </p:nvGraphicFramePr>
        <p:xfrm>
          <a:off x="308063" y="2211507"/>
          <a:ext cx="5187189" cy="5044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66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3829526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38150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1921·12·14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ExtraBold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관립 전주자혜의원 </a:t>
                      </a:r>
                      <a:r>
                        <a:rPr lang="ko-KR" altLang="en-US" sz="1300" b="0" kern="1200" spc="0" dirty="0" err="1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남원출장소</a:t>
                      </a:r>
                      <a:r>
                        <a:rPr lang="en-US" altLang="ko-KR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  <a:r>
                        <a:rPr lang="ko-KR" altLang="en-US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개설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38150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1925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04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전라북도립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38150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1983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07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지방공사 전라북도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38150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1999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병원현대화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신축이전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(385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병상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  <a:tr h="38150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2005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09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14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전라북도 </a:t>
                      </a:r>
                      <a:r>
                        <a:rPr lang="ko-KR" altLang="en-US" sz="1300" spc="0" dirty="0" err="1"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7674363"/>
                  </a:ext>
                </a:extLst>
              </a:tr>
              <a:tr h="605225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21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0"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코로나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19 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감염병전담병원 지정</a:t>
                      </a:r>
                    </a:p>
                    <a:p>
                      <a:pPr lvl="0" algn="l" latinLnBrk="0">
                        <a:defRPr/>
                      </a:pP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(2020.02.21.~2022.05.02. / 589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일간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853906"/>
                  </a:ext>
                </a:extLst>
              </a:tr>
              <a:tr h="38150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지역 책임의료기관 지정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867952"/>
                  </a:ext>
                </a:extLst>
              </a:tr>
              <a:tr h="38150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13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운영평가 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‘A’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, 4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연속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598171"/>
                  </a:ext>
                </a:extLst>
              </a:tr>
              <a:tr h="624129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2022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공공보건의료계획 </a:t>
                      </a:r>
                      <a:r>
                        <a:rPr lang="ko-KR" altLang="en-US" sz="1300" spc="0" dirty="0" err="1">
                          <a:latin typeface="Pretendard Light"/>
                          <a:ea typeface="Pretendard Light"/>
                          <a:cs typeface="Pretendard Light"/>
                        </a:rPr>
                        <a:t>시행결과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최우수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</a:p>
                    <a:p>
                      <a:pPr lvl="0" algn="l" latinLnBrk="1">
                        <a:defRPr/>
                      </a:pP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, 2</a:t>
                      </a:r>
                      <a:r>
                        <a:rPr lang="ko-KR" altLang="en-US" sz="1300" b="0" spc="0" dirty="0" err="1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년연속</a:t>
                      </a: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52480"/>
                  </a:ext>
                </a:extLst>
              </a:tr>
              <a:tr h="381509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23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4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주기 의료기관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인증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’(’23.12.23.~’27.12.22.)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5699078"/>
                  </a:ext>
                </a:extLst>
              </a:tr>
              <a:tr h="381509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2024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·05·02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ko-KR" altLang="en-US" sz="13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공공병원 경영혁신 지원사업 평가결과 </a:t>
                      </a:r>
                      <a:r>
                        <a:rPr lang="en-US" altLang="ko-KR" sz="13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“A”</a:t>
                      </a:r>
                      <a:r>
                        <a:rPr lang="ko-KR" altLang="en-US" sz="13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351177"/>
                  </a:ext>
                </a:extLst>
              </a:tr>
              <a:tr h="38150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2024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08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·20</a:t>
                      </a:r>
                      <a:endParaRPr lang="ko-KR" altLang="en-US" sz="1300" b="0" spc="-15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2024</a:t>
                      </a:r>
                      <a:r>
                        <a:rPr lang="ko-KR" altLang="en-US" sz="13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년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경영평가 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가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전북특별자치도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, </a:t>
                      </a:r>
                      <a:r>
                        <a:rPr lang="en-US" altLang="ko-KR" sz="13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4</a:t>
                      </a:r>
                      <a:r>
                        <a:rPr lang="ko-KR" altLang="en-US" sz="13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년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연속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306370"/>
                  </a:ext>
                </a:extLst>
              </a:tr>
            </a:tbl>
          </a:graphicData>
        </a:graphic>
      </p:graphicFrame>
      <p:graphicFrame>
        <p:nvGraphicFramePr>
          <p:cNvPr id="21" name="표 8">
            <a:extLst>
              <a:ext uri="{FF2B5EF4-FFF2-40B4-BE49-F238E27FC236}">
                <a16:creationId xmlns:a16="http://schemas.microsoft.com/office/drawing/2014/main" id="{3B95FCA8-A305-CC22-5BB7-6DAB02986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250669"/>
              </p:ext>
            </p:extLst>
          </p:nvPr>
        </p:nvGraphicFramePr>
        <p:xfrm>
          <a:off x="5282151" y="1661544"/>
          <a:ext cx="5213061" cy="2542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8617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31444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    지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b="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109,152m</a:t>
                      </a:r>
                      <a:r>
                        <a:rPr lang="en-US" altLang="ko-KR" sz="1300" b="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전라북도 남원시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 면 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45,114m</a:t>
                      </a:r>
                      <a:r>
                        <a:rPr lang="en-US" altLang="ko-KR" sz="130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본관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장례식장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기숙사 등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     비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MRI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569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품목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     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224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병상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일반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214,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- 1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22, 2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2, 3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6, 4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24, 5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160,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4595928E-2089-6F5D-CBD5-530A313EE67A}"/>
              </a:ext>
            </a:extLst>
          </p:cNvPr>
          <p:cNvSpPr txBox="1"/>
          <p:nvPr/>
        </p:nvSpPr>
        <p:spPr>
          <a:xfrm>
            <a:off x="8181355" y="5099338"/>
            <a:ext cx="2364151" cy="83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도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7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개 시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군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(237</a:t>
            </a:r>
            <a:r>
              <a:rPr lang="ko-KR" altLang="en-US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천명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)</a:t>
            </a:r>
            <a:endParaRPr lang="ko-KR" altLang="en-US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전북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임실군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순창군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장수군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전남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구례군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곡성군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경남 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함양군</a:t>
            </a: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1E3BD2CD-F4AD-8C01-DF97-9A1DCD717BED}"/>
              </a:ext>
            </a:extLst>
          </p:cNvPr>
          <p:cNvCxnSpPr>
            <a:cxnSpLocks/>
          </p:cNvCxnSpPr>
          <p:nvPr/>
        </p:nvCxnSpPr>
        <p:spPr>
          <a:xfrm>
            <a:off x="8343116" y="4977484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FFC6BC81-DF0E-69FD-5136-48ACD75A3CB5}"/>
              </a:ext>
            </a:extLst>
          </p:cNvPr>
          <p:cNvSpPr txBox="1"/>
          <p:nvPr/>
        </p:nvSpPr>
        <p:spPr>
          <a:xfrm>
            <a:off x="8245381" y="6155254"/>
            <a:ext cx="2040634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인구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(</a:t>
            </a:r>
            <a:r>
              <a:rPr lang="en-US" altLang="ko-KR" sz="1169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2024.07.31. </a:t>
            </a:r>
            <a:r>
              <a:rPr lang="ko-KR" altLang="en-US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기준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)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9E397EC-BE06-BC97-8E9D-F7465DBB437C}"/>
              </a:ext>
            </a:extLst>
          </p:cNvPr>
          <p:cNvSpPr txBox="1"/>
          <p:nvPr/>
        </p:nvSpPr>
        <p:spPr>
          <a:xfrm>
            <a:off x="8217276" y="6576039"/>
            <a:ext cx="2364151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 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 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75,937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endParaRPr lang="en-US" altLang="ko-KR" sz="1287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노인인구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24,433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32.2%)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3F163831-C129-2921-AA09-D4ACC623B05A}"/>
              </a:ext>
            </a:extLst>
          </p:cNvPr>
          <p:cNvCxnSpPr>
            <a:cxnSpLocks/>
          </p:cNvCxnSpPr>
          <p:nvPr/>
        </p:nvCxnSpPr>
        <p:spPr>
          <a:xfrm>
            <a:off x="8349627" y="6479139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57F4C4D-E5B3-5460-CE73-6271A274AA6E}"/>
              </a:ext>
            </a:extLst>
          </p:cNvPr>
          <p:cNvGrpSpPr/>
          <p:nvPr/>
        </p:nvGrpSpPr>
        <p:grpSpPr>
          <a:xfrm>
            <a:off x="5021174" y="4540554"/>
            <a:ext cx="3196643" cy="2611756"/>
            <a:chOff x="5021174" y="4540554"/>
            <a:chExt cx="3196643" cy="2611756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BDCDF78-7801-BC33-2A4C-E5E8864544E1}"/>
                </a:ext>
              </a:extLst>
            </p:cNvPr>
            <p:cNvGrpSpPr/>
            <p:nvPr/>
          </p:nvGrpSpPr>
          <p:grpSpPr>
            <a:xfrm>
              <a:off x="5252887" y="4679352"/>
              <a:ext cx="2345278" cy="2168988"/>
              <a:chOff x="5750433" y="92585"/>
              <a:chExt cx="8165769" cy="7551963"/>
            </a:xfrm>
          </p:grpSpPr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3C6DF099-8E70-E19D-6BE5-01ED5BC68800}"/>
                  </a:ext>
                </a:extLst>
              </p:cNvPr>
              <p:cNvSpPr/>
              <p:nvPr/>
            </p:nvSpPr>
            <p:spPr>
              <a:xfrm>
                <a:off x="9780220" y="92585"/>
                <a:ext cx="2704739" cy="3642253"/>
              </a:xfrm>
              <a:custGeom>
                <a:avLst/>
                <a:gdLst>
                  <a:gd name="connsiteX0" fmla="*/ 2065525 w 2704739"/>
                  <a:gd name="connsiteY0" fmla="*/ 0 h 3642253"/>
                  <a:gd name="connsiteX1" fmla="*/ 2065525 w 2704739"/>
                  <a:gd name="connsiteY1" fmla="*/ 12534 h 3642253"/>
                  <a:gd name="connsiteX2" fmla="*/ 2068033 w 2704739"/>
                  <a:gd name="connsiteY2" fmla="*/ 20054 h 3642253"/>
                  <a:gd name="connsiteX3" fmla="*/ 2073046 w 2704739"/>
                  <a:gd name="connsiteY3" fmla="*/ 27574 h 3642253"/>
                  <a:gd name="connsiteX4" fmla="*/ 2073046 w 2704739"/>
                  <a:gd name="connsiteY4" fmla="*/ 30081 h 3642253"/>
                  <a:gd name="connsiteX5" fmla="*/ 2075553 w 2704739"/>
                  <a:gd name="connsiteY5" fmla="*/ 35094 h 3642253"/>
                  <a:gd name="connsiteX6" fmla="*/ 2075553 w 2704739"/>
                  <a:gd name="connsiteY6" fmla="*/ 37601 h 3642253"/>
                  <a:gd name="connsiteX7" fmla="*/ 2078059 w 2704739"/>
                  <a:gd name="connsiteY7" fmla="*/ 40108 h 3642253"/>
                  <a:gd name="connsiteX8" fmla="*/ 2078059 w 2704739"/>
                  <a:gd name="connsiteY8" fmla="*/ 45121 h 3642253"/>
                  <a:gd name="connsiteX9" fmla="*/ 2080566 w 2704739"/>
                  <a:gd name="connsiteY9" fmla="*/ 47628 h 3642253"/>
                  <a:gd name="connsiteX10" fmla="*/ 2080566 w 2704739"/>
                  <a:gd name="connsiteY10" fmla="*/ 52641 h 3642253"/>
                  <a:gd name="connsiteX11" fmla="*/ 2083073 w 2704739"/>
                  <a:gd name="connsiteY11" fmla="*/ 55148 h 3642253"/>
                  <a:gd name="connsiteX12" fmla="*/ 2083073 w 2704739"/>
                  <a:gd name="connsiteY12" fmla="*/ 60161 h 3642253"/>
                  <a:gd name="connsiteX13" fmla="*/ 2085579 w 2704739"/>
                  <a:gd name="connsiteY13" fmla="*/ 62668 h 3642253"/>
                  <a:gd name="connsiteX14" fmla="*/ 2085579 w 2704739"/>
                  <a:gd name="connsiteY14" fmla="*/ 67682 h 3642253"/>
                  <a:gd name="connsiteX15" fmla="*/ 2088086 w 2704739"/>
                  <a:gd name="connsiteY15" fmla="*/ 72695 h 3642253"/>
                  <a:gd name="connsiteX16" fmla="*/ 2088086 w 2704739"/>
                  <a:gd name="connsiteY16" fmla="*/ 80215 h 3642253"/>
                  <a:gd name="connsiteX17" fmla="*/ 2085579 w 2704739"/>
                  <a:gd name="connsiteY17" fmla="*/ 82722 h 3642253"/>
                  <a:gd name="connsiteX18" fmla="*/ 2083073 w 2704739"/>
                  <a:gd name="connsiteY18" fmla="*/ 85229 h 3642253"/>
                  <a:gd name="connsiteX19" fmla="*/ 2078059 w 2704739"/>
                  <a:gd name="connsiteY19" fmla="*/ 87735 h 3642253"/>
                  <a:gd name="connsiteX20" fmla="*/ 2078059 w 2704739"/>
                  <a:gd name="connsiteY20" fmla="*/ 95255 h 3642253"/>
                  <a:gd name="connsiteX21" fmla="*/ 2075553 w 2704739"/>
                  <a:gd name="connsiteY21" fmla="*/ 95255 h 3642253"/>
                  <a:gd name="connsiteX22" fmla="*/ 2075553 w 2704739"/>
                  <a:gd name="connsiteY22" fmla="*/ 145376 h 3642253"/>
                  <a:gd name="connsiteX23" fmla="*/ 2078059 w 2704739"/>
                  <a:gd name="connsiteY23" fmla="*/ 152896 h 3642253"/>
                  <a:gd name="connsiteX24" fmla="*/ 2080566 w 2704739"/>
                  <a:gd name="connsiteY24" fmla="*/ 157910 h 3642253"/>
                  <a:gd name="connsiteX25" fmla="*/ 2083073 w 2704739"/>
                  <a:gd name="connsiteY25" fmla="*/ 157910 h 3642253"/>
                  <a:gd name="connsiteX26" fmla="*/ 2083073 w 2704739"/>
                  <a:gd name="connsiteY26" fmla="*/ 160417 h 3642253"/>
                  <a:gd name="connsiteX27" fmla="*/ 2085579 w 2704739"/>
                  <a:gd name="connsiteY27" fmla="*/ 162923 h 3642253"/>
                  <a:gd name="connsiteX28" fmla="*/ 2088086 w 2704739"/>
                  <a:gd name="connsiteY28" fmla="*/ 167937 h 3642253"/>
                  <a:gd name="connsiteX29" fmla="*/ 2090593 w 2704739"/>
                  <a:gd name="connsiteY29" fmla="*/ 167937 h 3642253"/>
                  <a:gd name="connsiteX30" fmla="*/ 2093100 w 2704739"/>
                  <a:gd name="connsiteY30" fmla="*/ 172950 h 3642253"/>
                  <a:gd name="connsiteX31" fmla="*/ 2095606 w 2704739"/>
                  <a:gd name="connsiteY31" fmla="*/ 177964 h 3642253"/>
                  <a:gd name="connsiteX32" fmla="*/ 2098113 w 2704739"/>
                  <a:gd name="connsiteY32" fmla="*/ 180470 h 3642253"/>
                  <a:gd name="connsiteX33" fmla="*/ 2098113 w 2704739"/>
                  <a:gd name="connsiteY33" fmla="*/ 182977 h 3642253"/>
                  <a:gd name="connsiteX34" fmla="*/ 2100620 w 2704739"/>
                  <a:gd name="connsiteY34" fmla="*/ 182977 h 3642253"/>
                  <a:gd name="connsiteX35" fmla="*/ 2103126 w 2704739"/>
                  <a:gd name="connsiteY35" fmla="*/ 190497 h 3642253"/>
                  <a:gd name="connsiteX36" fmla="*/ 2105634 w 2704739"/>
                  <a:gd name="connsiteY36" fmla="*/ 193004 h 3642253"/>
                  <a:gd name="connsiteX37" fmla="*/ 2108140 w 2704739"/>
                  <a:gd name="connsiteY37" fmla="*/ 198017 h 3642253"/>
                  <a:gd name="connsiteX38" fmla="*/ 2113153 w 2704739"/>
                  <a:gd name="connsiteY38" fmla="*/ 200524 h 3642253"/>
                  <a:gd name="connsiteX39" fmla="*/ 2115660 w 2704739"/>
                  <a:gd name="connsiteY39" fmla="*/ 203031 h 3642253"/>
                  <a:gd name="connsiteX40" fmla="*/ 2118167 w 2704739"/>
                  <a:gd name="connsiteY40" fmla="*/ 205538 h 3642253"/>
                  <a:gd name="connsiteX41" fmla="*/ 2120673 w 2704739"/>
                  <a:gd name="connsiteY41" fmla="*/ 208044 h 3642253"/>
                  <a:gd name="connsiteX42" fmla="*/ 2123180 w 2704739"/>
                  <a:gd name="connsiteY42" fmla="*/ 208044 h 3642253"/>
                  <a:gd name="connsiteX43" fmla="*/ 2123180 w 2704739"/>
                  <a:gd name="connsiteY43" fmla="*/ 210551 h 3642253"/>
                  <a:gd name="connsiteX44" fmla="*/ 2125687 w 2704739"/>
                  <a:gd name="connsiteY44" fmla="*/ 213058 h 3642253"/>
                  <a:gd name="connsiteX45" fmla="*/ 2128193 w 2704739"/>
                  <a:gd name="connsiteY45" fmla="*/ 213058 h 3642253"/>
                  <a:gd name="connsiteX46" fmla="*/ 2130701 w 2704739"/>
                  <a:gd name="connsiteY46" fmla="*/ 218071 h 3642253"/>
                  <a:gd name="connsiteX47" fmla="*/ 2133207 w 2704739"/>
                  <a:gd name="connsiteY47" fmla="*/ 223085 h 3642253"/>
                  <a:gd name="connsiteX48" fmla="*/ 2133207 w 2704739"/>
                  <a:gd name="connsiteY48" fmla="*/ 225591 h 3642253"/>
                  <a:gd name="connsiteX49" fmla="*/ 2138221 w 2704739"/>
                  <a:gd name="connsiteY49" fmla="*/ 230605 h 3642253"/>
                  <a:gd name="connsiteX50" fmla="*/ 2140727 w 2704739"/>
                  <a:gd name="connsiteY50" fmla="*/ 233112 h 3642253"/>
                  <a:gd name="connsiteX51" fmla="*/ 2140727 w 2704739"/>
                  <a:gd name="connsiteY51" fmla="*/ 235618 h 3642253"/>
                  <a:gd name="connsiteX52" fmla="*/ 2143234 w 2704739"/>
                  <a:gd name="connsiteY52" fmla="*/ 235618 h 3642253"/>
                  <a:gd name="connsiteX53" fmla="*/ 2143234 w 2704739"/>
                  <a:gd name="connsiteY53" fmla="*/ 240632 h 3642253"/>
                  <a:gd name="connsiteX54" fmla="*/ 2145741 w 2704739"/>
                  <a:gd name="connsiteY54" fmla="*/ 243138 h 3642253"/>
                  <a:gd name="connsiteX55" fmla="*/ 2145741 w 2704739"/>
                  <a:gd name="connsiteY55" fmla="*/ 253165 h 3642253"/>
                  <a:gd name="connsiteX56" fmla="*/ 2148248 w 2704739"/>
                  <a:gd name="connsiteY56" fmla="*/ 255672 h 3642253"/>
                  <a:gd name="connsiteX57" fmla="*/ 2150754 w 2704739"/>
                  <a:gd name="connsiteY57" fmla="*/ 258179 h 3642253"/>
                  <a:gd name="connsiteX58" fmla="*/ 2153261 w 2704739"/>
                  <a:gd name="connsiteY58" fmla="*/ 258179 h 3642253"/>
                  <a:gd name="connsiteX59" fmla="*/ 2155768 w 2704739"/>
                  <a:gd name="connsiteY59" fmla="*/ 260686 h 3642253"/>
                  <a:gd name="connsiteX60" fmla="*/ 2155768 w 2704739"/>
                  <a:gd name="connsiteY60" fmla="*/ 248152 h 3642253"/>
                  <a:gd name="connsiteX61" fmla="*/ 2158274 w 2704739"/>
                  <a:gd name="connsiteY61" fmla="*/ 245645 h 3642253"/>
                  <a:gd name="connsiteX62" fmla="*/ 2158274 w 2704739"/>
                  <a:gd name="connsiteY62" fmla="*/ 228098 h 3642253"/>
                  <a:gd name="connsiteX63" fmla="*/ 2160781 w 2704739"/>
                  <a:gd name="connsiteY63" fmla="*/ 228098 h 3642253"/>
                  <a:gd name="connsiteX64" fmla="*/ 2160781 w 2704739"/>
                  <a:gd name="connsiteY64" fmla="*/ 225591 h 3642253"/>
                  <a:gd name="connsiteX65" fmla="*/ 2163288 w 2704739"/>
                  <a:gd name="connsiteY65" fmla="*/ 223085 h 3642253"/>
                  <a:gd name="connsiteX66" fmla="*/ 2163288 w 2704739"/>
                  <a:gd name="connsiteY66" fmla="*/ 220578 h 3642253"/>
                  <a:gd name="connsiteX67" fmla="*/ 2165794 w 2704739"/>
                  <a:gd name="connsiteY67" fmla="*/ 220578 h 3642253"/>
                  <a:gd name="connsiteX68" fmla="*/ 2165794 w 2704739"/>
                  <a:gd name="connsiteY68" fmla="*/ 218071 h 3642253"/>
                  <a:gd name="connsiteX69" fmla="*/ 2168302 w 2704739"/>
                  <a:gd name="connsiteY69" fmla="*/ 218071 h 3642253"/>
                  <a:gd name="connsiteX70" fmla="*/ 2170808 w 2704739"/>
                  <a:gd name="connsiteY70" fmla="*/ 213058 h 3642253"/>
                  <a:gd name="connsiteX71" fmla="*/ 2173315 w 2704739"/>
                  <a:gd name="connsiteY71" fmla="*/ 210551 h 3642253"/>
                  <a:gd name="connsiteX72" fmla="*/ 2175821 w 2704739"/>
                  <a:gd name="connsiteY72" fmla="*/ 208044 h 3642253"/>
                  <a:gd name="connsiteX73" fmla="*/ 2178328 w 2704739"/>
                  <a:gd name="connsiteY73" fmla="*/ 205538 h 3642253"/>
                  <a:gd name="connsiteX74" fmla="*/ 2180835 w 2704739"/>
                  <a:gd name="connsiteY74" fmla="*/ 203031 h 3642253"/>
                  <a:gd name="connsiteX75" fmla="*/ 2180835 w 2704739"/>
                  <a:gd name="connsiteY75" fmla="*/ 200524 h 3642253"/>
                  <a:gd name="connsiteX76" fmla="*/ 2183341 w 2704739"/>
                  <a:gd name="connsiteY76" fmla="*/ 203031 h 3642253"/>
                  <a:gd name="connsiteX77" fmla="*/ 2183341 w 2704739"/>
                  <a:gd name="connsiteY77" fmla="*/ 200524 h 3642253"/>
                  <a:gd name="connsiteX78" fmla="*/ 2185849 w 2704739"/>
                  <a:gd name="connsiteY78" fmla="*/ 203031 h 3642253"/>
                  <a:gd name="connsiteX79" fmla="*/ 2188355 w 2704739"/>
                  <a:gd name="connsiteY79" fmla="*/ 203031 h 3642253"/>
                  <a:gd name="connsiteX80" fmla="*/ 2188355 w 2704739"/>
                  <a:gd name="connsiteY80" fmla="*/ 208044 h 3642253"/>
                  <a:gd name="connsiteX81" fmla="*/ 2190862 w 2704739"/>
                  <a:gd name="connsiteY81" fmla="*/ 208044 h 3642253"/>
                  <a:gd name="connsiteX82" fmla="*/ 2190862 w 2704739"/>
                  <a:gd name="connsiteY82" fmla="*/ 213058 h 3642253"/>
                  <a:gd name="connsiteX83" fmla="*/ 2193369 w 2704739"/>
                  <a:gd name="connsiteY83" fmla="*/ 215564 h 3642253"/>
                  <a:gd name="connsiteX84" fmla="*/ 2195875 w 2704739"/>
                  <a:gd name="connsiteY84" fmla="*/ 215564 h 3642253"/>
                  <a:gd name="connsiteX85" fmla="*/ 2195875 w 2704739"/>
                  <a:gd name="connsiteY85" fmla="*/ 218071 h 3642253"/>
                  <a:gd name="connsiteX86" fmla="*/ 2198382 w 2704739"/>
                  <a:gd name="connsiteY86" fmla="*/ 218071 h 3642253"/>
                  <a:gd name="connsiteX87" fmla="*/ 2198382 w 2704739"/>
                  <a:gd name="connsiteY87" fmla="*/ 220578 h 3642253"/>
                  <a:gd name="connsiteX88" fmla="*/ 2213422 w 2704739"/>
                  <a:gd name="connsiteY88" fmla="*/ 220578 h 3642253"/>
                  <a:gd name="connsiteX89" fmla="*/ 2215929 w 2704739"/>
                  <a:gd name="connsiteY89" fmla="*/ 223085 h 3642253"/>
                  <a:gd name="connsiteX90" fmla="*/ 2220942 w 2704739"/>
                  <a:gd name="connsiteY90" fmla="*/ 223085 h 3642253"/>
                  <a:gd name="connsiteX91" fmla="*/ 2220942 w 2704739"/>
                  <a:gd name="connsiteY91" fmla="*/ 220578 h 3642253"/>
                  <a:gd name="connsiteX92" fmla="*/ 2228463 w 2704739"/>
                  <a:gd name="connsiteY92" fmla="*/ 220578 h 3642253"/>
                  <a:gd name="connsiteX93" fmla="*/ 2228463 w 2704739"/>
                  <a:gd name="connsiteY93" fmla="*/ 223085 h 3642253"/>
                  <a:gd name="connsiteX94" fmla="*/ 2230970 w 2704739"/>
                  <a:gd name="connsiteY94" fmla="*/ 225591 h 3642253"/>
                  <a:gd name="connsiteX95" fmla="*/ 2230970 w 2704739"/>
                  <a:gd name="connsiteY95" fmla="*/ 228098 h 3642253"/>
                  <a:gd name="connsiteX96" fmla="*/ 2230970 w 2704739"/>
                  <a:gd name="connsiteY96" fmla="*/ 228098 h 3642253"/>
                  <a:gd name="connsiteX97" fmla="*/ 2228463 w 2704739"/>
                  <a:gd name="connsiteY97" fmla="*/ 233112 h 3642253"/>
                  <a:gd name="connsiteX98" fmla="*/ 2225956 w 2704739"/>
                  <a:gd name="connsiteY98" fmla="*/ 235618 h 3642253"/>
                  <a:gd name="connsiteX99" fmla="*/ 2225956 w 2704739"/>
                  <a:gd name="connsiteY99" fmla="*/ 238125 h 3642253"/>
                  <a:gd name="connsiteX100" fmla="*/ 2228463 w 2704739"/>
                  <a:gd name="connsiteY100" fmla="*/ 235618 h 3642253"/>
                  <a:gd name="connsiteX101" fmla="*/ 2238489 w 2704739"/>
                  <a:gd name="connsiteY101" fmla="*/ 235618 h 3642253"/>
                  <a:gd name="connsiteX102" fmla="*/ 2240996 w 2704739"/>
                  <a:gd name="connsiteY102" fmla="*/ 238125 h 3642253"/>
                  <a:gd name="connsiteX103" fmla="*/ 2243503 w 2704739"/>
                  <a:gd name="connsiteY103" fmla="*/ 238125 h 3642253"/>
                  <a:gd name="connsiteX104" fmla="*/ 2246009 w 2704739"/>
                  <a:gd name="connsiteY104" fmla="*/ 243138 h 3642253"/>
                  <a:gd name="connsiteX105" fmla="*/ 2248517 w 2704739"/>
                  <a:gd name="connsiteY105" fmla="*/ 245645 h 3642253"/>
                  <a:gd name="connsiteX106" fmla="*/ 2253530 w 2704739"/>
                  <a:gd name="connsiteY106" fmla="*/ 245645 h 3642253"/>
                  <a:gd name="connsiteX107" fmla="*/ 2256037 w 2704739"/>
                  <a:gd name="connsiteY107" fmla="*/ 250659 h 3642253"/>
                  <a:gd name="connsiteX108" fmla="*/ 2261050 w 2704739"/>
                  <a:gd name="connsiteY108" fmla="*/ 250659 h 3642253"/>
                  <a:gd name="connsiteX109" fmla="*/ 2261050 w 2704739"/>
                  <a:gd name="connsiteY109" fmla="*/ 253165 h 3642253"/>
                  <a:gd name="connsiteX110" fmla="*/ 2266063 w 2704739"/>
                  <a:gd name="connsiteY110" fmla="*/ 255672 h 3642253"/>
                  <a:gd name="connsiteX111" fmla="*/ 2268570 w 2704739"/>
                  <a:gd name="connsiteY111" fmla="*/ 255672 h 3642253"/>
                  <a:gd name="connsiteX112" fmla="*/ 2268570 w 2704739"/>
                  <a:gd name="connsiteY112" fmla="*/ 258179 h 3642253"/>
                  <a:gd name="connsiteX113" fmla="*/ 2273584 w 2704739"/>
                  <a:gd name="connsiteY113" fmla="*/ 258179 h 3642253"/>
                  <a:gd name="connsiteX114" fmla="*/ 2281104 w 2704739"/>
                  <a:gd name="connsiteY114" fmla="*/ 263192 h 3642253"/>
                  <a:gd name="connsiteX115" fmla="*/ 2291131 w 2704739"/>
                  <a:gd name="connsiteY115" fmla="*/ 263192 h 3642253"/>
                  <a:gd name="connsiteX116" fmla="*/ 2296144 w 2704739"/>
                  <a:gd name="connsiteY116" fmla="*/ 265699 h 3642253"/>
                  <a:gd name="connsiteX117" fmla="*/ 2296144 w 2704739"/>
                  <a:gd name="connsiteY117" fmla="*/ 263192 h 3642253"/>
                  <a:gd name="connsiteX118" fmla="*/ 2303664 w 2704739"/>
                  <a:gd name="connsiteY118" fmla="*/ 265699 h 3642253"/>
                  <a:gd name="connsiteX119" fmla="*/ 2316198 w 2704739"/>
                  <a:gd name="connsiteY119" fmla="*/ 265699 h 3642253"/>
                  <a:gd name="connsiteX120" fmla="*/ 2323718 w 2704739"/>
                  <a:gd name="connsiteY120" fmla="*/ 260686 h 3642253"/>
                  <a:gd name="connsiteX121" fmla="*/ 2328732 w 2704739"/>
                  <a:gd name="connsiteY121" fmla="*/ 258179 h 3642253"/>
                  <a:gd name="connsiteX122" fmla="*/ 2336252 w 2704739"/>
                  <a:gd name="connsiteY122" fmla="*/ 263192 h 3642253"/>
                  <a:gd name="connsiteX123" fmla="*/ 2346278 w 2704739"/>
                  <a:gd name="connsiteY123" fmla="*/ 263192 h 3642253"/>
                  <a:gd name="connsiteX124" fmla="*/ 2346278 w 2704739"/>
                  <a:gd name="connsiteY124" fmla="*/ 265699 h 3642253"/>
                  <a:gd name="connsiteX125" fmla="*/ 2351292 w 2704739"/>
                  <a:gd name="connsiteY125" fmla="*/ 263192 h 3642253"/>
                  <a:gd name="connsiteX126" fmla="*/ 2353799 w 2704739"/>
                  <a:gd name="connsiteY126" fmla="*/ 260686 h 3642253"/>
                  <a:gd name="connsiteX127" fmla="*/ 2361319 w 2704739"/>
                  <a:gd name="connsiteY127" fmla="*/ 253165 h 3642253"/>
                  <a:gd name="connsiteX128" fmla="*/ 2373853 w 2704739"/>
                  <a:gd name="connsiteY128" fmla="*/ 243138 h 3642253"/>
                  <a:gd name="connsiteX129" fmla="*/ 2381373 w 2704739"/>
                  <a:gd name="connsiteY129" fmla="*/ 233112 h 3642253"/>
                  <a:gd name="connsiteX130" fmla="*/ 2386386 w 2704739"/>
                  <a:gd name="connsiteY130" fmla="*/ 225591 h 3642253"/>
                  <a:gd name="connsiteX131" fmla="*/ 2403933 w 2704739"/>
                  <a:gd name="connsiteY131" fmla="*/ 210551 h 3642253"/>
                  <a:gd name="connsiteX132" fmla="*/ 2411454 w 2704739"/>
                  <a:gd name="connsiteY132" fmla="*/ 205538 h 3642253"/>
                  <a:gd name="connsiteX133" fmla="*/ 2413960 w 2704739"/>
                  <a:gd name="connsiteY133" fmla="*/ 205538 h 3642253"/>
                  <a:gd name="connsiteX134" fmla="*/ 2418974 w 2704739"/>
                  <a:gd name="connsiteY134" fmla="*/ 213058 h 3642253"/>
                  <a:gd name="connsiteX135" fmla="*/ 2421480 w 2704739"/>
                  <a:gd name="connsiteY135" fmla="*/ 215564 h 3642253"/>
                  <a:gd name="connsiteX136" fmla="*/ 2423987 w 2704739"/>
                  <a:gd name="connsiteY136" fmla="*/ 215564 h 3642253"/>
                  <a:gd name="connsiteX137" fmla="*/ 2423987 w 2704739"/>
                  <a:gd name="connsiteY137" fmla="*/ 218071 h 3642253"/>
                  <a:gd name="connsiteX138" fmla="*/ 2426493 w 2704739"/>
                  <a:gd name="connsiteY138" fmla="*/ 223085 h 3642253"/>
                  <a:gd name="connsiteX139" fmla="*/ 2429001 w 2704739"/>
                  <a:gd name="connsiteY139" fmla="*/ 225591 h 3642253"/>
                  <a:gd name="connsiteX140" fmla="*/ 2431507 w 2704739"/>
                  <a:gd name="connsiteY140" fmla="*/ 228098 h 3642253"/>
                  <a:gd name="connsiteX141" fmla="*/ 2434014 w 2704739"/>
                  <a:gd name="connsiteY141" fmla="*/ 228098 h 3642253"/>
                  <a:gd name="connsiteX142" fmla="*/ 2434014 w 2704739"/>
                  <a:gd name="connsiteY142" fmla="*/ 233112 h 3642253"/>
                  <a:gd name="connsiteX143" fmla="*/ 2439027 w 2704739"/>
                  <a:gd name="connsiteY143" fmla="*/ 238125 h 3642253"/>
                  <a:gd name="connsiteX144" fmla="*/ 2446547 w 2704739"/>
                  <a:gd name="connsiteY144" fmla="*/ 238125 h 3642253"/>
                  <a:gd name="connsiteX145" fmla="*/ 2454068 w 2704739"/>
                  <a:gd name="connsiteY145" fmla="*/ 243138 h 3642253"/>
                  <a:gd name="connsiteX146" fmla="*/ 2459081 w 2704739"/>
                  <a:gd name="connsiteY146" fmla="*/ 245645 h 3642253"/>
                  <a:gd name="connsiteX147" fmla="*/ 2461588 w 2704739"/>
                  <a:gd name="connsiteY147" fmla="*/ 248152 h 3642253"/>
                  <a:gd name="connsiteX148" fmla="*/ 2461588 w 2704739"/>
                  <a:gd name="connsiteY148" fmla="*/ 253165 h 3642253"/>
                  <a:gd name="connsiteX149" fmla="*/ 2464094 w 2704739"/>
                  <a:gd name="connsiteY149" fmla="*/ 255672 h 3642253"/>
                  <a:gd name="connsiteX150" fmla="*/ 2466602 w 2704739"/>
                  <a:gd name="connsiteY150" fmla="*/ 258179 h 3642253"/>
                  <a:gd name="connsiteX151" fmla="*/ 2466602 w 2704739"/>
                  <a:gd name="connsiteY151" fmla="*/ 260686 h 3642253"/>
                  <a:gd name="connsiteX152" fmla="*/ 2469108 w 2704739"/>
                  <a:gd name="connsiteY152" fmla="*/ 265699 h 3642253"/>
                  <a:gd name="connsiteX153" fmla="*/ 2469108 w 2704739"/>
                  <a:gd name="connsiteY153" fmla="*/ 273219 h 3642253"/>
                  <a:gd name="connsiteX154" fmla="*/ 2471615 w 2704739"/>
                  <a:gd name="connsiteY154" fmla="*/ 280739 h 3642253"/>
                  <a:gd name="connsiteX155" fmla="*/ 2471615 w 2704739"/>
                  <a:gd name="connsiteY155" fmla="*/ 283246 h 3642253"/>
                  <a:gd name="connsiteX156" fmla="*/ 2474122 w 2704739"/>
                  <a:gd name="connsiteY156" fmla="*/ 285753 h 3642253"/>
                  <a:gd name="connsiteX157" fmla="*/ 2491669 w 2704739"/>
                  <a:gd name="connsiteY157" fmla="*/ 285753 h 3642253"/>
                  <a:gd name="connsiteX158" fmla="*/ 2494175 w 2704739"/>
                  <a:gd name="connsiteY158" fmla="*/ 283246 h 3642253"/>
                  <a:gd name="connsiteX159" fmla="*/ 2496682 w 2704739"/>
                  <a:gd name="connsiteY159" fmla="*/ 283246 h 3642253"/>
                  <a:gd name="connsiteX160" fmla="*/ 2499189 w 2704739"/>
                  <a:gd name="connsiteY160" fmla="*/ 280739 h 3642253"/>
                  <a:gd name="connsiteX161" fmla="*/ 2524256 w 2704739"/>
                  <a:gd name="connsiteY161" fmla="*/ 280739 h 3642253"/>
                  <a:gd name="connsiteX162" fmla="*/ 2529270 w 2704739"/>
                  <a:gd name="connsiteY162" fmla="*/ 285753 h 3642253"/>
                  <a:gd name="connsiteX163" fmla="*/ 2536790 w 2704739"/>
                  <a:gd name="connsiteY163" fmla="*/ 293273 h 3642253"/>
                  <a:gd name="connsiteX164" fmla="*/ 2546816 w 2704739"/>
                  <a:gd name="connsiteY164" fmla="*/ 305807 h 3642253"/>
                  <a:gd name="connsiteX165" fmla="*/ 2551829 w 2704739"/>
                  <a:gd name="connsiteY165" fmla="*/ 310820 h 3642253"/>
                  <a:gd name="connsiteX166" fmla="*/ 2559350 w 2704739"/>
                  <a:gd name="connsiteY166" fmla="*/ 320847 h 3642253"/>
                  <a:gd name="connsiteX167" fmla="*/ 2561857 w 2704739"/>
                  <a:gd name="connsiteY167" fmla="*/ 323354 h 3642253"/>
                  <a:gd name="connsiteX168" fmla="*/ 2566870 w 2704739"/>
                  <a:gd name="connsiteY168" fmla="*/ 328367 h 3642253"/>
                  <a:gd name="connsiteX169" fmla="*/ 2569377 w 2704739"/>
                  <a:gd name="connsiteY169" fmla="*/ 330874 h 3642253"/>
                  <a:gd name="connsiteX170" fmla="*/ 2571884 w 2704739"/>
                  <a:gd name="connsiteY170" fmla="*/ 330874 h 3642253"/>
                  <a:gd name="connsiteX171" fmla="*/ 2586924 w 2704739"/>
                  <a:gd name="connsiteY171" fmla="*/ 335887 h 3642253"/>
                  <a:gd name="connsiteX172" fmla="*/ 2601964 w 2704739"/>
                  <a:gd name="connsiteY172" fmla="*/ 343407 h 3642253"/>
                  <a:gd name="connsiteX173" fmla="*/ 2606978 w 2704739"/>
                  <a:gd name="connsiteY173" fmla="*/ 355941 h 3642253"/>
                  <a:gd name="connsiteX174" fmla="*/ 2609485 w 2704739"/>
                  <a:gd name="connsiteY174" fmla="*/ 360954 h 3642253"/>
                  <a:gd name="connsiteX175" fmla="*/ 2614498 w 2704739"/>
                  <a:gd name="connsiteY175" fmla="*/ 375995 h 3642253"/>
                  <a:gd name="connsiteX176" fmla="*/ 2614498 w 2704739"/>
                  <a:gd name="connsiteY176" fmla="*/ 378501 h 3642253"/>
                  <a:gd name="connsiteX177" fmla="*/ 2611991 w 2704739"/>
                  <a:gd name="connsiteY177" fmla="*/ 386022 h 3642253"/>
                  <a:gd name="connsiteX178" fmla="*/ 2611991 w 2704739"/>
                  <a:gd name="connsiteY178" fmla="*/ 403569 h 3642253"/>
                  <a:gd name="connsiteX179" fmla="*/ 2609485 w 2704739"/>
                  <a:gd name="connsiteY179" fmla="*/ 413596 h 3642253"/>
                  <a:gd name="connsiteX180" fmla="*/ 2609485 w 2704739"/>
                  <a:gd name="connsiteY180" fmla="*/ 416102 h 3642253"/>
                  <a:gd name="connsiteX181" fmla="*/ 2611991 w 2704739"/>
                  <a:gd name="connsiteY181" fmla="*/ 423622 h 3642253"/>
                  <a:gd name="connsiteX182" fmla="*/ 2611991 w 2704739"/>
                  <a:gd name="connsiteY182" fmla="*/ 426129 h 3642253"/>
                  <a:gd name="connsiteX183" fmla="*/ 2624525 w 2704739"/>
                  <a:gd name="connsiteY183" fmla="*/ 438663 h 3642253"/>
                  <a:gd name="connsiteX184" fmla="*/ 2654606 w 2704739"/>
                  <a:gd name="connsiteY184" fmla="*/ 463730 h 3642253"/>
                  <a:gd name="connsiteX185" fmla="*/ 2679673 w 2704739"/>
                  <a:gd name="connsiteY185" fmla="*/ 481277 h 3642253"/>
                  <a:gd name="connsiteX186" fmla="*/ 2704740 w 2704739"/>
                  <a:gd name="connsiteY186" fmla="*/ 496317 h 3642253"/>
                  <a:gd name="connsiteX187" fmla="*/ 2704740 w 2704739"/>
                  <a:gd name="connsiteY187" fmla="*/ 498824 h 3642253"/>
                  <a:gd name="connsiteX188" fmla="*/ 2699726 w 2704739"/>
                  <a:gd name="connsiteY188" fmla="*/ 503838 h 3642253"/>
                  <a:gd name="connsiteX189" fmla="*/ 2679673 w 2704739"/>
                  <a:gd name="connsiteY189" fmla="*/ 521385 h 3642253"/>
                  <a:gd name="connsiteX190" fmla="*/ 2667139 w 2704739"/>
                  <a:gd name="connsiteY190" fmla="*/ 533918 h 3642253"/>
                  <a:gd name="connsiteX191" fmla="*/ 2657112 w 2704739"/>
                  <a:gd name="connsiteY191" fmla="*/ 546452 h 3642253"/>
                  <a:gd name="connsiteX192" fmla="*/ 2654606 w 2704739"/>
                  <a:gd name="connsiteY192" fmla="*/ 548959 h 3642253"/>
                  <a:gd name="connsiteX193" fmla="*/ 2649592 w 2704739"/>
                  <a:gd name="connsiteY193" fmla="*/ 551465 h 3642253"/>
                  <a:gd name="connsiteX194" fmla="*/ 2634552 w 2704739"/>
                  <a:gd name="connsiteY194" fmla="*/ 558985 h 3642253"/>
                  <a:gd name="connsiteX195" fmla="*/ 2634552 w 2704739"/>
                  <a:gd name="connsiteY195" fmla="*/ 561492 h 3642253"/>
                  <a:gd name="connsiteX196" fmla="*/ 2622018 w 2704739"/>
                  <a:gd name="connsiteY196" fmla="*/ 571519 h 3642253"/>
                  <a:gd name="connsiteX197" fmla="*/ 2609485 w 2704739"/>
                  <a:gd name="connsiteY197" fmla="*/ 584053 h 3642253"/>
                  <a:gd name="connsiteX198" fmla="*/ 2596951 w 2704739"/>
                  <a:gd name="connsiteY198" fmla="*/ 594080 h 3642253"/>
                  <a:gd name="connsiteX199" fmla="*/ 2586924 w 2704739"/>
                  <a:gd name="connsiteY199" fmla="*/ 601600 h 3642253"/>
                  <a:gd name="connsiteX200" fmla="*/ 2584417 w 2704739"/>
                  <a:gd name="connsiteY200" fmla="*/ 611627 h 3642253"/>
                  <a:gd name="connsiteX201" fmla="*/ 2584417 w 2704739"/>
                  <a:gd name="connsiteY201" fmla="*/ 619147 h 3642253"/>
                  <a:gd name="connsiteX202" fmla="*/ 2581910 w 2704739"/>
                  <a:gd name="connsiteY202" fmla="*/ 626667 h 3642253"/>
                  <a:gd name="connsiteX203" fmla="*/ 2579404 w 2704739"/>
                  <a:gd name="connsiteY203" fmla="*/ 631680 h 3642253"/>
                  <a:gd name="connsiteX204" fmla="*/ 2566870 w 2704739"/>
                  <a:gd name="connsiteY204" fmla="*/ 641707 h 3642253"/>
                  <a:gd name="connsiteX205" fmla="*/ 2556843 w 2704739"/>
                  <a:gd name="connsiteY205" fmla="*/ 654241 h 3642253"/>
                  <a:gd name="connsiteX206" fmla="*/ 2549323 w 2704739"/>
                  <a:gd name="connsiteY206" fmla="*/ 671788 h 3642253"/>
                  <a:gd name="connsiteX207" fmla="*/ 2544310 w 2704739"/>
                  <a:gd name="connsiteY207" fmla="*/ 691842 h 3642253"/>
                  <a:gd name="connsiteX208" fmla="*/ 2539296 w 2704739"/>
                  <a:gd name="connsiteY208" fmla="*/ 686828 h 3642253"/>
                  <a:gd name="connsiteX209" fmla="*/ 2531776 w 2704739"/>
                  <a:gd name="connsiteY209" fmla="*/ 684322 h 3642253"/>
                  <a:gd name="connsiteX210" fmla="*/ 2524256 w 2704739"/>
                  <a:gd name="connsiteY210" fmla="*/ 676801 h 3642253"/>
                  <a:gd name="connsiteX211" fmla="*/ 2514229 w 2704739"/>
                  <a:gd name="connsiteY211" fmla="*/ 666775 h 3642253"/>
                  <a:gd name="connsiteX212" fmla="*/ 2486655 w 2704739"/>
                  <a:gd name="connsiteY212" fmla="*/ 666775 h 3642253"/>
                  <a:gd name="connsiteX213" fmla="*/ 2476628 w 2704739"/>
                  <a:gd name="connsiteY213" fmla="*/ 664268 h 3642253"/>
                  <a:gd name="connsiteX214" fmla="*/ 2461588 w 2704739"/>
                  <a:gd name="connsiteY214" fmla="*/ 664268 h 3642253"/>
                  <a:gd name="connsiteX215" fmla="*/ 2454068 w 2704739"/>
                  <a:gd name="connsiteY215" fmla="*/ 666775 h 3642253"/>
                  <a:gd name="connsiteX216" fmla="*/ 2449054 w 2704739"/>
                  <a:gd name="connsiteY216" fmla="*/ 671788 h 3642253"/>
                  <a:gd name="connsiteX217" fmla="*/ 2441534 w 2704739"/>
                  <a:gd name="connsiteY217" fmla="*/ 679308 h 3642253"/>
                  <a:gd name="connsiteX218" fmla="*/ 2439027 w 2704739"/>
                  <a:gd name="connsiteY218" fmla="*/ 681815 h 3642253"/>
                  <a:gd name="connsiteX219" fmla="*/ 2434014 w 2704739"/>
                  <a:gd name="connsiteY219" fmla="*/ 686828 h 3642253"/>
                  <a:gd name="connsiteX220" fmla="*/ 2434014 w 2704739"/>
                  <a:gd name="connsiteY220" fmla="*/ 699362 h 3642253"/>
                  <a:gd name="connsiteX221" fmla="*/ 2431507 w 2704739"/>
                  <a:gd name="connsiteY221" fmla="*/ 706882 h 3642253"/>
                  <a:gd name="connsiteX222" fmla="*/ 2429001 w 2704739"/>
                  <a:gd name="connsiteY222" fmla="*/ 711896 h 3642253"/>
                  <a:gd name="connsiteX223" fmla="*/ 2421480 w 2704739"/>
                  <a:gd name="connsiteY223" fmla="*/ 719416 h 3642253"/>
                  <a:gd name="connsiteX224" fmla="*/ 2421480 w 2704739"/>
                  <a:gd name="connsiteY224" fmla="*/ 724429 h 3642253"/>
                  <a:gd name="connsiteX225" fmla="*/ 2416467 w 2704739"/>
                  <a:gd name="connsiteY225" fmla="*/ 734456 h 3642253"/>
                  <a:gd name="connsiteX226" fmla="*/ 2413960 w 2704739"/>
                  <a:gd name="connsiteY226" fmla="*/ 739469 h 3642253"/>
                  <a:gd name="connsiteX227" fmla="*/ 2413960 w 2704739"/>
                  <a:gd name="connsiteY227" fmla="*/ 744483 h 3642253"/>
                  <a:gd name="connsiteX228" fmla="*/ 2411454 w 2704739"/>
                  <a:gd name="connsiteY228" fmla="*/ 752003 h 3642253"/>
                  <a:gd name="connsiteX229" fmla="*/ 2411454 w 2704739"/>
                  <a:gd name="connsiteY229" fmla="*/ 757017 h 3642253"/>
                  <a:gd name="connsiteX230" fmla="*/ 2406440 w 2704739"/>
                  <a:gd name="connsiteY230" fmla="*/ 767043 h 3642253"/>
                  <a:gd name="connsiteX231" fmla="*/ 2408946 w 2704739"/>
                  <a:gd name="connsiteY231" fmla="*/ 774564 h 3642253"/>
                  <a:gd name="connsiteX232" fmla="*/ 2411454 w 2704739"/>
                  <a:gd name="connsiteY232" fmla="*/ 784590 h 3642253"/>
                  <a:gd name="connsiteX233" fmla="*/ 2413960 w 2704739"/>
                  <a:gd name="connsiteY233" fmla="*/ 802138 h 3642253"/>
                  <a:gd name="connsiteX234" fmla="*/ 2416467 w 2704739"/>
                  <a:gd name="connsiteY234" fmla="*/ 814671 h 3642253"/>
                  <a:gd name="connsiteX235" fmla="*/ 2416467 w 2704739"/>
                  <a:gd name="connsiteY235" fmla="*/ 827205 h 3642253"/>
                  <a:gd name="connsiteX236" fmla="*/ 2413960 w 2704739"/>
                  <a:gd name="connsiteY236" fmla="*/ 837232 h 3642253"/>
                  <a:gd name="connsiteX237" fmla="*/ 2411454 w 2704739"/>
                  <a:gd name="connsiteY237" fmla="*/ 842245 h 3642253"/>
                  <a:gd name="connsiteX238" fmla="*/ 2408946 w 2704739"/>
                  <a:gd name="connsiteY238" fmla="*/ 849765 h 3642253"/>
                  <a:gd name="connsiteX239" fmla="*/ 2406440 w 2704739"/>
                  <a:gd name="connsiteY239" fmla="*/ 854779 h 3642253"/>
                  <a:gd name="connsiteX240" fmla="*/ 2403933 w 2704739"/>
                  <a:gd name="connsiteY240" fmla="*/ 864806 h 3642253"/>
                  <a:gd name="connsiteX241" fmla="*/ 2403933 w 2704739"/>
                  <a:gd name="connsiteY241" fmla="*/ 887366 h 3642253"/>
                  <a:gd name="connsiteX242" fmla="*/ 2406440 w 2704739"/>
                  <a:gd name="connsiteY242" fmla="*/ 894886 h 3642253"/>
                  <a:gd name="connsiteX243" fmla="*/ 2408946 w 2704739"/>
                  <a:gd name="connsiteY243" fmla="*/ 902406 h 3642253"/>
                  <a:gd name="connsiteX244" fmla="*/ 2413960 w 2704739"/>
                  <a:gd name="connsiteY244" fmla="*/ 912433 h 3642253"/>
                  <a:gd name="connsiteX245" fmla="*/ 2411454 w 2704739"/>
                  <a:gd name="connsiteY245" fmla="*/ 917447 h 3642253"/>
                  <a:gd name="connsiteX246" fmla="*/ 2408946 w 2704739"/>
                  <a:gd name="connsiteY246" fmla="*/ 924967 h 3642253"/>
                  <a:gd name="connsiteX247" fmla="*/ 2411454 w 2704739"/>
                  <a:gd name="connsiteY247" fmla="*/ 932487 h 3642253"/>
                  <a:gd name="connsiteX248" fmla="*/ 2411454 w 2704739"/>
                  <a:gd name="connsiteY248" fmla="*/ 942514 h 3642253"/>
                  <a:gd name="connsiteX249" fmla="*/ 2413960 w 2704739"/>
                  <a:gd name="connsiteY249" fmla="*/ 955048 h 3642253"/>
                  <a:gd name="connsiteX250" fmla="*/ 2408946 w 2704739"/>
                  <a:gd name="connsiteY250" fmla="*/ 962568 h 3642253"/>
                  <a:gd name="connsiteX251" fmla="*/ 2406440 w 2704739"/>
                  <a:gd name="connsiteY251" fmla="*/ 970088 h 3642253"/>
                  <a:gd name="connsiteX252" fmla="*/ 2403933 w 2704739"/>
                  <a:gd name="connsiteY252" fmla="*/ 975101 h 3642253"/>
                  <a:gd name="connsiteX253" fmla="*/ 2398920 w 2704739"/>
                  <a:gd name="connsiteY253" fmla="*/ 980115 h 3642253"/>
                  <a:gd name="connsiteX254" fmla="*/ 2396413 w 2704739"/>
                  <a:gd name="connsiteY254" fmla="*/ 987635 h 3642253"/>
                  <a:gd name="connsiteX255" fmla="*/ 2391400 w 2704739"/>
                  <a:gd name="connsiteY255" fmla="*/ 995155 h 3642253"/>
                  <a:gd name="connsiteX256" fmla="*/ 2393906 w 2704739"/>
                  <a:gd name="connsiteY256" fmla="*/ 1005182 h 3642253"/>
                  <a:gd name="connsiteX257" fmla="*/ 2396413 w 2704739"/>
                  <a:gd name="connsiteY257" fmla="*/ 1015209 h 3642253"/>
                  <a:gd name="connsiteX258" fmla="*/ 2398920 w 2704739"/>
                  <a:gd name="connsiteY258" fmla="*/ 1022729 h 3642253"/>
                  <a:gd name="connsiteX259" fmla="*/ 2398920 w 2704739"/>
                  <a:gd name="connsiteY259" fmla="*/ 1032756 h 3642253"/>
                  <a:gd name="connsiteX260" fmla="*/ 2403933 w 2704739"/>
                  <a:gd name="connsiteY260" fmla="*/ 1040276 h 3642253"/>
                  <a:gd name="connsiteX261" fmla="*/ 2408946 w 2704739"/>
                  <a:gd name="connsiteY261" fmla="*/ 1047796 h 3642253"/>
                  <a:gd name="connsiteX262" fmla="*/ 2406440 w 2704739"/>
                  <a:gd name="connsiteY262" fmla="*/ 1055316 h 3642253"/>
                  <a:gd name="connsiteX263" fmla="*/ 2406440 w 2704739"/>
                  <a:gd name="connsiteY263" fmla="*/ 1062837 h 3642253"/>
                  <a:gd name="connsiteX264" fmla="*/ 2408946 w 2704739"/>
                  <a:gd name="connsiteY264" fmla="*/ 1067850 h 3642253"/>
                  <a:gd name="connsiteX265" fmla="*/ 2408946 w 2704739"/>
                  <a:gd name="connsiteY265" fmla="*/ 1070357 h 3642253"/>
                  <a:gd name="connsiteX266" fmla="*/ 2406440 w 2704739"/>
                  <a:gd name="connsiteY266" fmla="*/ 1082891 h 3642253"/>
                  <a:gd name="connsiteX267" fmla="*/ 2406440 w 2704739"/>
                  <a:gd name="connsiteY267" fmla="*/ 1095424 h 3642253"/>
                  <a:gd name="connsiteX268" fmla="*/ 2413960 w 2704739"/>
                  <a:gd name="connsiteY268" fmla="*/ 1107958 h 3642253"/>
                  <a:gd name="connsiteX269" fmla="*/ 2413960 w 2704739"/>
                  <a:gd name="connsiteY269" fmla="*/ 1112971 h 3642253"/>
                  <a:gd name="connsiteX270" fmla="*/ 2416467 w 2704739"/>
                  <a:gd name="connsiteY270" fmla="*/ 1115478 h 3642253"/>
                  <a:gd name="connsiteX271" fmla="*/ 2416467 w 2704739"/>
                  <a:gd name="connsiteY271" fmla="*/ 1117985 h 3642253"/>
                  <a:gd name="connsiteX272" fmla="*/ 2413960 w 2704739"/>
                  <a:gd name="connsiteY272" fmla="*/ 1120491 h 3642253"/>
                  <a:gd name="connsiteX273" fmla="*/ 2411454 w 2704739"/>
                  <a:gd name="connsiteY273" fmla="*/ 1122998 h 3642253"/>
                  <a:gd name="connsiteX274" fmla="*/ 2406440 w 2704739"/>
                  <a:gd name="connsiteY274" fmla="*/ 1130518 h 3642253"/>
                  <a:gd name="connsiteX275" fmla="*/ 2406440 w 2704739"/>
                  <a:gd name="connsiteY275" fmla="*/ 1135532 h 3642253"/>
                  <a:gd name="connsiteX276" fmla="*/ 2403933 w 2704739"/>
                  <a:gd name="connsiteY276" fmla="*/ 1135532 h 3642253"/>
                  <a:gd name="connsiteX277" fmla="*/ 2403933 w 2704739"/>
                  <a:gd name="connsiteY277" fmla="*/ 1138038 h 3642253"/>
                  <a:gd name="connsiteX278" fmla="*/ 2406440 w 2704739"/>
                  <a:gd name="connsiteY278" fmla="*/ 1145559 h 3642253"/>
                  <a:gd name="connsiteX279" fmla="*/ 2403933 w 2704739"/>
                  <a:gd name="connsiteY279" fmla="*/ 1145559 h 3642253"/>
                  <a:gd name="connsiteX280" fmla="*/ 2401426 w 2704739"/>
                  <a:gd name="connsiteY280" fmla="*/ 1153079 h 3642253"/>
                  <a:gd name="connsiteX281" fmla="*/ 2401426 w 2704739"/>
                  <a:gd name="connsiteY281" fmla="*/ 1165612 h 3642253"/>
                  <a:gd name="connsiteX282" fmla="*/ 2393906 w 2704739"/>
                  <a:gd name="connsiteY282" fmla="*/ 1168119 h 3642253"/>
                  <a:gd name="connsiteX283" fmla="*/ 2393906 w 2704739"/>
                  <a:gd name="connsiteY283" fmla="*/ 1175639 h 3642253"/>
                  <a:gd name="connsiteX284" fmla="*/ 2391400 w 2704739"/>
                  <a:gd name="connsiteY284" fmla="*/ 1175639 h 3642253"/>
                  <a:gd name="connsiteX285" fmla="*/ 2393906 w 2704739"/>
                  <a:gd name="connsiteY285" fmla="*/ 1180653 h 3642253"/>
                  <a:gd name="connsiteX286" fmla="*/ 2393906 w 2704739"/>
                  <a:gd name="connsiteY286" fmla="*/ 1183159 h 3642253"/>
                  <a:gd name="connsiteX287" fmla="*/ 2396413 w 2704739"/>
                  <a:gd name="connsiteY287" fmla="*/ 1183159 h 3642253"/>
                  <a:gd name="connsiteX288" fmla="*/ 2396413 w 2704739"/>
                  <a:gd name="connsiteY288" fmla="*/ 1188173 h 3642253"/>
                  <a:gd name="connsiteX289" fmla="*/ 2393906 w 2704739"/>
                  <a:gd name="connsiteY289" fmla="*/ 1193186 h 3642253"/>
                  <a:gd name="connsiteX290" fmla="*/ 2391400 w 2704739"/>
                  <a:gd name="connsiteY290" fmla="*/ 1195693 h 3642253"/>
                  <a:gd name="connsiteX291" fmla="*/ 2388893 w 2704739"/>
                  <a:gd name="connsiteY291" fmla="*/ 1195693 h 3642253"/>
                  <a:gd name="connsiteX292" fmla="*/ 2388893 w 2704739"/>
                  <a:gd name="connsiteY292" fmla="*/ 1203213 h 3642253"/>
                  <a:gd name="connsiteX293" fmla="*/ 2386386 w 2704739"/>
                  <a:gd name="connsiteY293" fmla="*/ 1208227 h 3642253"/>
                  <a:gd name="connsiteX294" fmla="*/ 2391400 w 2704739"/>
                  <a:gd name="connsiteY294" fmla="*/ 1215747 h 3642253"/>
                  <a:gd name="connsiteX295" fmla="*/ 2393906 w 2704739"/>
                  <a:gd name="connsiteY295" fmla="*/ 1218253 h 3642253"/>
                  <a:gd name="connsiteX296" fmla="*/ 2393906 w 2704739"/>
                  <a:gd name="connsiteY296" fmla="*/ 1220760 h 3642253"/>
                  <a:gd name="connsiteX297" fmla="*/ 2396413 w 2704739"/>
                  <a:gd name="connsiteY297" fmla="*/ 1228280 h 3642253"/>
                  <a:gd name="connsiteX298" fmla="*/ 2396413 w 2704739"/>
                  <a:gd name="connsiteY298" fmla="*/ 1235801 h 3642253"/>
                  <a:gd name="connsiteX299" fmla="*/ 2393906 w 2704739"/>
                  <a:gd name="connsiteY299" fmla="*/ 1240814 h 3642253"/>
                  <a:gd name="connsiteX300" fmla="*/ 2391400 w 2704739"/>
                  <a:gd name="connsiteY300" fmla="*/ 1243321 h 3642253"/>
                  <a:gd name="connsiteX301" fmla="*/ 2391400 w 2704739"/>
                  <a:gd name="connsiteY301" fmla="*/ 1250841 h 3642253"/>
                  <a:gd name="connsiteX302" fmla="*/ 2393906 w 2704739"/>
                  <a:gd name="connsiteY302" fmla="*/ 1253348 h 3642253"/>
                  <a:gd name="connsiteX303" fmla="*/ 2396413 w 2704739"/>
                  <a:gd name="connsiteY303" fmla="*/ 1265881 h 3642253"/>
                  <a:gd name="connsiteX304" fmla="*/ 2393906 w 2704739"/>
                  <a:gd name="connsiteY304" fmla="*/ 1270895 h 3642253"/>
                  <a:gd name="connsiteX305" fmla="*/ 2391400 w 2704739"/>
                  <a:gd name="connsiteY305" fmla="*/ 1273401 h 3642253"/>
                  <a:gd name="connsiteX306" fmla="*/ 2388893 w 2704739"/>
                  <a:gd name="connsiteY306" fmla="*/ 1275908 h 3642253"/>
                  <a:gd name="connsiteX307" fmla="*/ 2388893 w 2704739"/>
                  <a:gd name="connsiteY307" fmla="*/ 1283428 h 3642253"/>
                  <a:gd name="connsiteX308" fmla="*/ 2386386 w 2704739"/>
                  <a:gd name="connsiteY308" fmla="*/ 1288442 h 3642253"/>
                  <a:gd name="connsiteX309" fmla="*/ 2383879 w 2704739"/>
                  <a:gd name="connsiteY309" fmla="*/ 1290948 h 3642253"/>
                  <a:gd name="connsiteX310" fmla="*/ 2381373 w 2704739"/>
                  <a:gd name="connsiteY310" fmla="*/ 1290948 h 3642253"/>
                  <a:gd name="connsiteX311" fmla="*/ 2381373 w 2704739"/>
                  <a:gd name="connsiteY311" fmla="*/ 1293455 h 3642253"/>
                  <a:gd name="connsiteX312" fmla="*/ 2373853 w 2704739"/>
                  <a:gd name="connsiteY312" fmla="*/ 1298469 h 3642253"/>
                  <a:gd name="connsiteX313" fmla="*/ 2368839 w 2704739"/>
                  <a:gd name="connsiteY313" fmla="*/ 1305989 h 3642253"/>
                  <a:gd name="connsiteX314" fmla="*/ 2363825 w 2704739"/>
                  <a:gd name="connsiteY314" fmla="*/ 1303482 h 3642253"/>
                  <a:gd name="connsiteX315" fmla="*/ 2351292 w 2704739"/>
                  <a:gd name="connsiteY315" fmla="*/ 1300975 h 3642253"/>
                  <a:gd name="connsiteX316" fmla="*/ 2346278 w 2704739"/>
                  <a:gd name="connsiteY316" fmla="*/ 1311002 h 3642253"/>
                  <a:gd name="connsiteX317" fmla="*/ 2346278 w 2704739"/>
                  <a:gd name="connsiteY317" fmla="*/ 1313509 h 3642253"/>
                  <a:gd name="connsiteX318" fmla="*/ 2341265 w 2704739"/>
                  <a:gd name="connsiteY318" fmla="*/ 1316016 h 3642253"/>
                  <a:gd name="connsiteX319" fmla="*/ 2336252 w 2704739"/>
                  <a:gd name="connsiteY319" fmla="*/ 1316016 h 3642253"/>
                  <a:gd name="connsiteX320" fmla="*/ 2333745 w 2704739"/>
                  <a:gd name="connsiteY320" fmla="*/ 1313509 h 3642253"/>
                  <a:gd name="connsiteX321" fmla="*/ 2328732 w 2704739"/>
                  <a:gd name="connsiteY321" fmla="*/ 1313509 h 3642253"/>
                  <a:gd name="connsiteX322" fmla="*/ 2323718 w 2704739"/>
                  <a:gd name="connsiteY322" fmla="*/ 1316016 h 3642253"/>
                  <a:gd name="connsiteX323" fmla="*/ 2321211 w 2704739"/>
                  <a:gd name="connsiteY323" fmla="*/ 1318522 h 3642253"/>
                  <a:gd name="connsiteX324" fmla="*/ 2318705 w 2704739"/>
                  <a:gd name="connsiteY324" fmla="*/ 1323536 h 3642253"/>
                  <a:gd name="connsiteX325" fmla="*/ 2308677 w 2704739"/>
                  <a:gd name="connsiteY325" fmla="*/ 1328549 h 3642253"/>
                  <a:gd name="connsiteX326" fmla="*/ 2306171 w 2704739"/>
                  <a:gd name="connsiteY326" fmla="*/ 1328549 h 3642253"/>
                  <a:gd name="connsiteX327" fmla="*/ 2303664 w 2704739"/>
                  <a:gd name="connsiteY327" fmla="*/ 1326043 h 3642253"/>
                  <a:gd name="connsiteX328" fmla="*/ 2301157 w 2704739"/>
                  <a:gd name="connsiteY328" fmla="*/ 1331056 h 3642253"/>
                  <a:gd name="connsiteX329" fmla="*/ 2301157 w 2704739"/>
                  <a:gd name="connsiteY329" fmla="*/ 1333563 h 3642253"/>
                  <a:gd name="connsiteX330" fmla="*/ 2306171 w 2704739"/>
                  <a:gd name="connsiteY330" fmla="*/ 1348603 h 3642253"/>
                  <a:gd name="connsiteX331" fmla="*/ 2306171 w 2704739"/>
                  <a:gd name="connsiteY331" fmla="*/ 1351110 h 3642253"/>
                  <a:gd name="connsiteX332" fmla="*/ 2303664 w 2704739"/>
                  <a:gd name="connsiteY332" fmla="*/ 1353616 h 3642253"/>
                  <a:gd name="connsiteX333" fmla="*/ 2296144 w 2704739"/>
                  <a:gd name="connsiteY333" fmla="*/ 1353616 h 3642253"/>
                  <a:gd name="connsiteX334" fmla="*/ 2296144 w 2704739"/>
                  <a:gd name="connsiteY334" fmla="*/ 1358630 h 3642253"/>
                  <a:gd name="connsiteX335" fmla="*/ 2288624 w 2704739"/>
                  <a:gd name="connsiteY335" fmla="*/ 1363643 h 3642253"/>
                  <a:gd name="connsiteX336" fmla="*/ 2288624 w 2704739"/>
                  <a:gd name="connsiteY336" fmla="*/ 1366150 h 3642253"/>
                  <a:gd name="connsiteX337" fmla="*/ 2273584 w 2704739"/>
                  <a:gd name="connsiteY337" fmla="*/ 1376177 h 3642253"/>
                  <a:gd name="connsiteX338" fmla="*/ 2271077 w 2704739"/>
                  <a:gd name="connsiteY338" fmla="*/ 1376177 h 3642253"/>
                  <a:gd name="connsiteX339" fmla="*/ 2268570 w 2704739"/>
                  <a:gd name="connsiteY339" fmla="*/ 1378684 h 3642253"/>
                  <a:gd name="connsiteX340" fmla="*/ 2268570 w 2704739"/>
                  <a:gd name="connsiteY340" fmla="*/ 1391217 h 3642253"/>
                  <a:gd name="connsiteX341" fmla="*/ 2271077 w 2704739"/>
                  <a:gd name="connsiteY341" fmla="*/ 1396231 h 3642253"/>
                  <a:gd name="connsiteX342" fmla="*/ 2268570 w 2704739"/>
                  <a:gd name="connsiteY342" fmla="*/ 1398737 h 3642253"/>
                  <a:gd name="connsiteX343" fmla="*/ 2271077 w 2704739"/>
                  <a:gd name="connsiteY343" fmla="*/ 1403751 h 3642253"/>
                  <a:gd name="connsiteX344" fmla="*/ 2258543 w 2704739"/>
                  <a:gd name="connsiteY344" fmla="*/ 1411271 h 3642253"/>
                  <a:gd name="connsiteX345" fmla="*/ 2258543 w 2704739"/>
                  <a:gd name="connsiteY345" fmla="*/ 1413778 h 3642253"/>
                  <a:gd name="connsiteX346" fmla="*/ 2256037 w 2704739"/>
                  <a:gd name="connsiteY346" fmla="*/ 1421298 h 3642253"/>
                  <a:gd name="connsiteX347" fmla="*/ 2253530 w 2704739"/>
                  <a:gd name="connsiteY347" fmla="*/ 1423805 h 3642253"/>
                  <a:gd name="connsiteX348" fmla="*/ 2253530 w 2704739"/>
                  <a:gd name="connsiteY348" fmla="*/ 1428818 h 3642253"/>
                  <a:gd name="connsiteX349" fmla="*/ 2243503 w 2704739"/>
                  <a:gd name="connsiteY349" fmla="*/ 1433832 h 3642253"/>
                  <a:gd name="connsiteX350" fmla="*/ 2246009 w 2704739"/>
                  <a:gd name="connsiteY350" fmla="*/ 1443858 h 3642253"/>
                  <a:gd name="connsiteX351" fmla="*/ 2243503 w 2704739"/>
                  <a:gd name="connsiteY351" fmla="*/ 1448872 h 3642253"/>
                  <a:gd name="connsiteX352" fmla="*/ 2240996 w 2704739"/>
                  <a:gd name="connsiteY352" fmla="*/ 1451379 h 3642253"/>
                  <a:gd name="connsiteX353" fmla="*/ 2243503 w 2704739"/>
                  <a:gd name="connsiteY353" fmla="*/ 1456392 h 3642253"/>
                  <a:gd name="connsiteX354" fmla="*/ 2248517 w 2704739"/>
                  <a:gd name="connsiteY354" fmla="*/ 1463912 h 3642253"/>
                  <a:gd name="connsiteX355" fmla="*/ 2243503 w 2704739"/>
                  <a:gd name="connsiteY355" fmla="*/ 1468926 h 3642253"/>
                  <a:gd name="connsiteX356" fmla="*/ 2240996 w 2704739"/>
                  <a:gd name="connsiteY356" fmla="*/ 1473939 h 3642253"/>
                  <a:gd name="connsiteX357" fmla="*/ 2238489 w 2704739"/>
                  <a:gd name="connsiteY357" fmla="*/ 1476446 h 3642253"/>
                  <a:gd name="connsiteX358" fmla="*/ 2235983 w 2704739"/>
                  <a:gd name="connsiteY358" fmla="*/ 1481459 h 3642253"/>
                  <a:gd name="connsiteX359" fmla="*/ 2235983 w 2704739"/>
                  <a:gd name="connsiteY359" fmla="*/ 1493993 h 3642253"/>
                  <a:gd name="connsiteX360" fmla="*/ 2230970 w 2704739"/>
                  <a:gd name="connsiteY360" fmla="*/ 1493993 h 3642253"/>
                  <a:gd name="connsiteX361" fmla="*/ 2225956 w 2704739"/>
                  <a:gd name="connsiteY361" fmla="*/ 1499006 h 3642253"/>
                  <a:gd name="connsiteX362" fmla="*/ 2225956 w 2704739"/>
                  <a:gd name="connsiteY362" fmla="*/ 1501513 h 3642253"/>
                  <a:gd name="connsiteX363" fmla="*/ 2230970 w 2704739"/>
                  <a:gd name="connsiteY363" fmla="*/ 1509033 h 3642253"/>
                  <a:gd name="connsiteX364" fmla="*/ 2230970 w 2704739"/>
                  <a:gd name="connsiteY364" fmla="*/ 1511540 h 3642253"/>
                  <a:gd name="connsiteX365" fmla="*/ 2233476 w 2704739"/>
                  <a:gd name="connsiteY365" fmla="*/ 1516553 h 3642253"/>
                  <a:gd name="connsiteX366" fmla="*/ 2230970 w 2704739"/>
                  <a:gd name="connsiteY366" fmla="*/ 1521567 h 3642253"/>
                  <a:gd name="connsiteX367" fmla="*/ 2230970 w 2704739"/>
                  <a:gd name="connsiteY367" fmla="*/ 1526580 h 3642253"/>
                  <a:gd name="connsiteX368" fmla="*/ 2228463 w 2704739"/>
                  <a:gd name="connsiteY368" fmla="*/ 1534100 h 3642253"/>
                  <a:gd name="connsiteX369" fmla="*/ 2228463 w 2704739"/>
                  <a:gd name="connsiteY369" fmla="*/ 1549141 h 3642253"/>
                  <a:gd name="connsiteX370" fmla="*/ 2225956 w 2704739"/>
                  <a:gd name="connsiteY370" fmla="*/ 1549141 h 3642253"/>
                  <a:gd name="connsiteX371" fmla="*/ 2228463 w 2704739"/>
                  <a:gd name="connsiteY371" fmla="*/ 1551648 h 3642253"/>
                  <a:gd name="connsiteX372" fmla="*/ 2223449 w 2704739"/>
                  <a:gd name="connsiteY372" fmla="*/ 1561674 h 3642253"/>
                  <a:gd name="connsiteX373" fmla="*/ 2220942 w 2704739"/>
                  <a:gd name="connsiteY373" fmla="*/ 1569195 h 3642253"/>
                  <a:gd name="connsiteX374" fmla="*/ 2223449 w 2704739"/>
                  <a:gd name="connsiteY374" fmla="*/ 1576715 h 3642253"/>
                  <a:gd name="connsiteX375" fmla="*/ 2220942 w 2704739"/>
                  <a:gd name="connsiteY375" fmla="*/ 1584235 h 3642253"/>
                  <a:gd name="connsiteX376" fmla="*/ 2223449 w 2704739"/>
                  <a:gd name="connsiteY376" fmla="*/ 1594262 h 3642253"/>
                  <a:gd name="connsiteX377" fmla="*/ 2223449 w 2704739"/>
                  <a:gd name="connsiteY377" fmla="*/ 1599275 h 3642253"/>
                  <a:gd name="connsiteX378" fmla="*/ 2225956 w 2704739"/>
                  <a:gd name="connsiteY378" fmla="*/ 1604289 h 3642253"/>
                  <a:gd name="connsiteX379" fmla="*/ 2228463 w 2704739"/>
                  <a:gd name="connsiteY379" fmla="*/ 1609302 h 3642253"/>
                  <a:gd name="connsiteX380" fmla="*/ 2228463 w 2704739"/>
                  <a:gd name="connsiteY380" fmla="*/ 1619329 h 3642253"/>
                  <a:gd name="connsiteX381" fmla="*/ 2230970 w 2704739"/>
                  <a:gd name="connsiteY381" fmla="*/ 1624342 h 3642253"/>
                  <a:gd name="connsiteX382" fmla="*/ 2233476 w 2704739"/>
                  <a:gd name="connsiteY382" fmla="*/ 1631863 h 3642253"/>
                  <a:gd name="connsiteX383" fmla="*/ 2230970 w 2704739"/>
                  <a:gd name="connsiteY383" fmla="*/ 1636876 h 3642253"/>
                  <a:gd name="connsiteX384" fmla="*/ 2225956 w 2704739"/>
                  <a:gd name="connsiteY384" fmla="*/ 1641890 h 3642253"/>
                  <a:gd name="connsiteX385" fmla="*/ 2225956 w 2704739"/>
                  <a:gd name="connsiteY385" fmla="*/ 1644396 h 3642253"/>
                  <a:gd name="connsiteX386" fmla="*/ 2220942 w 2704739"/>
                  <a:gd name="connsiteY386" fmla="*/ 1656930 h 3642253"/>
                  <a:gd name="connsiteX387" fmla="*/ 2220942 w 2704739"/>
                  <a:gd name="connsiteY387" fmla="*/ 1659437 h 3642253"/>
                  <a:gd name="connsiteX388" fmla="*/ 2218436 w 2704739"/>
                  <a:gd name="connsiteY388" fmla="*/ 1661943 h 3642253"/>
                  <a:gd name="connsiteX389" fmla="*/ 2213422 w 2704739"/>
                  <a:gd name="connsiteY389" fmla="*/ 1666957 h 3642253"/>
                  <a:gd name="connsiteX390" fmla="*/ 2210916 w 2704739"/>
                  <a:gd name="connsiteY390" fmla="*/ 1669463 h 3642253"/>
                  <a:gd name="connsiteX391" fmla="*/ 2205902 w 2704739"/>
                  <a:gd name="connsiteY391" fmla="*/ 1669463 h 3642253"/>
                  <a:gd name="connsiteX392" fmla="*/ 2203395 w 2704739"/>
                  <a:gd name="connsiteY392" fmla="*/ 1674477 h 3642253"/>
                  <a:gd name="connsiteX393" fmla="*/ 2200889 w 2704739"/>
                  <a:gd name="connsiteY393" fmla="*/ 1679490 h 3642253"/>
                  <a:gd name="connsiteX394" fmla="*/ 2195875 w 2704739"/>
                  <a:gd name="connsiteY394" fmla="*/ 1681997 h 3642253"/>
                  <a:gd name="connsiteX395" fmla="*/ 2193369 w 2704739"/>
                  <a:gd name="connsiteY395" fmla="*/ 1681997 h 3642253"/>
                  <a:gd name="connsiteX396" fmla="*/ 2190862 w 2704739"/>
                  <a:gd name="connsiteY396" fmla="*/ 1687010 h 3642253"/>
                  <a:gd name="connsiteX397" fmla="*/ 2185849 w 2704739"/>
                  <a:gd name="connsiteY397" fmla="*/ 1689517 h 3642253"/>
                  <a:gd name="connsiteX398" fmla="*/ 2178328 w 2704739"/>
                  <a:gd name="connsiteY398" fmla="*/ 1692024 h 3642253"/>
                  <a:gd name="connsiteX399" fmla="*/ 2173315 w 2704739"/>
                  <a:gd name="connsiteY399" fmla="*/ 1694531 h 3642253"/>
                  <a:gd name="connsiteX400" fmla="*/ 2173315 w 2704739"/>
                  <a:gd name="connsiteY400" fmla="*/ 1692024 h 3642253"/>
                  <a:gd name="connsiteX401" fmla="*/ 2168302 w 2704739"/>
                  <a:gd name="connsiteY401" fmla="*/ 1692024 h 3642253"/>
                  <a:gd name="connsiteX402" fmla="*/ 2165794 w 2704739"/>
                  <a:gd name="connsiteY402" fmla="*/ 1697037 h 3642253"/>
                  <a:gd name="connsiteX403" fmla="*/ 2163288 w 2704739"/>
                  <a:gd name="connsiteY403" fmla="*/ 1702051 h 3642253"/>
                  <a:gd name="connsiteX404" fmla="*/ 2163288 w 2704739"/>
                  <a:gd name="connsiteY404" fmla="*/ 1709571 h 3642253"/>
                  <a:gd name="connsiteX405" fmla="*/ 2158274 w 2704739"/>
                  <a:gd name="connsiteY405" fmla="*/ 1712078 h 3642253"/>
                  <a:gd name="connsiteX406" fmla="*/ 2150754 w 2704739"/>
                  <a:gd name="connsiteY406" fmla="*/ 1712078 h 3642253"/>
                  <a:gd name="connsiteX407" fmla="*/ 2140727 w 2704739"/>
                  <a:gd name="connsiteY407" fmla="*/ 1717091 h 3642253"/>
                  <a:gd name="connsiteX408" fmla="*/ 2140727 w 2704739"/>
                  <a:gd name="connsiteY408" fmla="*/ 1724611 h 3642253"/>
                  <a:gd name="connsiteX409" fmla="*/ 2133207 w 2704739"/>
                  <a:gd name="connsiteY409" fmla="*/ 1734638 h 3642253"/>
                  <a:gd name="connsiteX410" fmla="*/ 2133207 w 2704739"/>
                  <a:gd name="connsiteY410" fmla="*/ 1739652 h 3642253"/>
                  <a:gd name="connsiteX411" fmla="*/ 2135714 w 2704739"/>
                  <a:gd name="connsiteY411" fmla="*/ 1752185 h 3642253"/>
                  <a:gd name="connsiteX412" fmla="*/ 2135714 w 2704739"/>
                  <a:gd name="connsiteY412" fmla="*/ 1754692 h 3642253"/>
                  <a:gd name="connsiteX413" fmla="*/ 2140727 w 2704739"/>
                  <a:gd name="connsiteY413" fmla="*/ 1762212 h 3642253"/>
                  <a:gd name="connsiteX414" fmla="*/ 2140727 w 2704739"/>
                  <a:gd name="connsiteY414" fmla="*/ 1764719 h 3642253"/>
                  <a:gd name="connsiteX415" fmla="*/ 2143234 w 2704739"/>
                  <a:gd name="connsiteY415" fmla="*/ 1772239 h 3642253"/>
                  <a:gd name="connsiteX416" fmla="*/ 2145741 w 2704739"/>
                  <a:gd name="connsiteY416" fmla="*/ 1782266 h 3642253"/>
                  <a:gd name="connsiteX417" fmla="*/ 2145741 w 2704739"/>
                  <a:gd name="connsiteY417" fmla="*/ 1789786 h 3642253"/>
                  <a:gd name="connsiteX418" fmla="*/ 2140727 w 2704739"/>
                  <a:gd name="connsiteY418" fmla="*/ 1792293 h 3642253"/>
                  <a:gd name="connsiteX419" fmla="*/ 2140727 w 2704739"/>
                  <a:gd name="connsiteY419" fmla="*/ 1794800 h 3642253"/>
                  <a:gd name="connsiteX420" fmla="*/ 2133207 w 2704739"/>
                  <a:gd name="connsiteY420" fmla="*/ 1799813 h 3642253"/>
                  <a:gd name="connsiteX421" fmla="*/ 2128193 w 2704739"/>
                  <a:gd name="connsiteY421" fmla="*/ 1799813 h 3642253"/>
                  <a:gd name="connsiteX422" fmla="*/ 2128193 w 2704739"/>
                  <a:gd name="connsiteY422" fmla="*/ 1804826 h 3642253"/>
                  <a:gd name="connsiteX423" fmla="*/ 2123180 w 2704739"/>
                  <a:gd name="connsiteY423" fmla="*/ 1809840 h 3642253"/>
                  <a:gd name="connsiteX424" fmla="*/ 2115660 w 2704739"/>
                  <a:gd name="connsiteY424" fmla="*/ 1817360 h 3642253"/>
                  <a:gd name="connsiteX425" fmla="*/ 2113153 w 2704739"/>
                  <a:gd name="connsiteY425" fmla="*/ 1819867 h 3642253"/>
                  <a:gd name="connsiteX426" fmla="*/ 2108140 w 2704739"/>
                  <a:gd name="connsiteY426" fmla="*/ 1822373 h 3642253"/>
                  <a:gd name="connsiteX427" fmla="*/ 2098113 w 2704739"/>
                  <a:gd name="connsiteY427" fmla="*/ 1834907 h 3642253"/>
                  <a:gd name="connsiteX428" fmla="*/ 2090593 w 2704739"/>
                  <a:gd name="connsiteY428" fmla="*/ 1839921 h 3642253"/>
                  <a:gd name="connsiteX429" fmla="*/ 2085579 w 2704739"/>
                  <a:gd name="connsiteY429" fmla="*/ 1844934 h 3642253"/>
                  <a:gd name="connsiteX430" fmla="*/ 2085579 w 2704739"/>
                  <a:gd name="connsiteY430" fmla="*/ 1847441 h 3642253"/>
                  <a:gd name="connsiteX431" fmla="*/ 2088086 w 2704739"/>
                  <a:gd name="connsiteY431" fmla="*/ 1849947 h 3642253"/>
                  <a:gd name="connsiteX432" fmla="*/ 2090593 w 2704739"/>
                  <a:gd name="connsiteY432" fmla="*/ 1854961 h 3642253"/>
                  <a:gd name="connsiteX433" fmla="*/ 2088086 w 2704739"/>
                  <a:gd name="connsiteY433" fmla="*/ 1859974 h 3642253"/>
                  <a:gd name="connsiteX434" fmla="*/ 2088086 w 2704739"/>
                  <a:gd name="connsiteY434" fmla="*/ 1862481 h 3642253"/>
                  <a:gd name="connsiteX435" fmla="*/ 2085579 w 2704739"/>
                  <a:gd name="connsiteY435" fmla="*/ 1870001 h 3642253"/>
                  <a:gd name="connsiteX436" fmla="*/ 2085579 w 2704739"/>
                  <a:gd name="connsiteY436" fmla="*/ 1872508 h 3642253"/>
                  <a:gd name="connsiteX437" fmla="*/ 2083073 w 2704739"/>
                  <a:gd name="connsiteY437" fmla="*/ 1875015 h 3642253"/>
                  <a:gd name="connsiteX438" fmla="*/ 2080566 w 2704739"/>
                  <a:gd name="connsiteY438" fmla="*/ 1877522 h 3642253"/>
                  <a:gd name="connsiteX439" fmla="*/ 2078059 w 2704739"/>
                  <a:gd name="connsiteY439" fmla="*/ 1880028 h 3642253"/>
                  <a:gd name="connsiteX440" fmla="*/ 2075553 w 2704739"/>
                  <a:gd name="connsiteY440" fmla="*/ 1880028 h 3642253"/>
                  <a:gd name="connsiteX441" fmla="*/ 2073046 w 2704739"/>
                  <a:gd name="connsiteY441" fmla="*/ 1885042 h 3642253"/>
                  <a:gd name="connsiteX442" fmla="*/ 2073046 w 2704739"/>
                  <a:gd name="connsiteY442" fmla="*/ 1887548 h 3642253"/>
                  <a:gd name="connsiteX443" fmla="*/ 2070539 w 2704739"/>
                  <a:gd name="connsiteY443" fmla="*/ 1892562 h 3642253"/>
                  <a:gd name="connsiteX444" fmla="*/ 2068033 w 2704739"/>
                  <a:gd name="connsiteY444" fmla="*/ 1915122 h 3642253"/>
                  <a:gd name="connsiteX445" fmla="*/ 2068033 w 2704739"/>
                  <a:gd name="connsiteY445" fmla="*/ 1925149 h 3642253"/>
                  <a:gd name="connsiteX446" fmla="*/ 2070539 w 2704739"/>
                  <a:gd name="connsiteY446" fmla="*/ 1937683 h 3642253"/>
                  <a:gd name="connsiteX447" fmla="*/ 2075553 w 2704739"/>
                  <a:gd name="connsiteY447" fmla="*/ 1942696 h 3642253"/>
                  <a:gd name="connsiteX448" fmla="*/ 2078059 w 2704739"/>
                  <a:gd name="connsiteY448" fmla="*/ 1950216 h 3642253"/>
                  <a:gd name="connsiteX449" fmla="*/ 2090593 w 2704739"/>
                  <a:gd name="connsiteY449" fmla="*/ 1955230 h 3642253"/>
                  <a:gd name="connsiteX450" fmla="*/ 2095606 w 2704739"/>
                  <a:gd name="connsiteY450" fmla="*/ 1957737 h 3642253"/>
                  <a:gd name="connsiteX451" fmla="*/ 2103126 w 2704739"/>
                  <a:gd name="connsiteY451" fmla="*/ 1970270 h 3642253"/>
                  <a:gd name="connsiteX452" fmla="*/ 2105634 w 2704739"/>
                  <a:gd name="connsiteY452" fmla="*/ 1972777 h 3642253"/>
                  <a:gd name="connsiteX453" fmla="*/ 2105634 w 2704739"/>
                  <a:gd name="connsiteY453" fmla="*/ 1985311 h 3642253"/>
                  <a:gd name="connsiteX454" fmla="*/ 2110647 w 2704739"/>
                  <a:gd name="connsiteY454" fmla="*/ 1995337 h 3642253"/>
                  <a:gd name="connsiteX455" fmla="*/ 2105634 w 2704739"/>
                  <a:gd name="connsiteY455" fmla="*/ 2005364 h 3642253"/>
                  <a:gd name="connsiteX456" fmla="*/ 2105634 w 2704739"/>
                  <a:gd name="connsiteY456" fmla="*/ 2022911 h 3642253"/>
                  <a:gd name="connsiteX457" fmla="*/ 2103126 w 2704739"/>
                  <a:gd name="connsiteY457" fmla="*/ 2022911 h 3642253"/>
                  <a:gd name="connsiteX458" fmla="*/ 2103126 w 2704739"/>
                  <a:gd name="connsiteY458" fmla="*/ 2032938 h 3642253"/>
                  <a:gd name="connsiteX459" fmla="*/ 2108140 w 2704739"/>
                  <a:gd name="connsiteY459" fmla="*/ 2037952 h 3642253"/>
                  <a:gd name="connsiteX460" fmla="*/ 2108140 w 2704739"/>
                  <a:gd name="connsiteY460" fmla="*/ 2040458 h 3642253"/>
                  <a:gd name="connsiteX461" fmla="*/ 2110647 w 2704739"/>
                  <a:gd name="connsiteY461" fmla="*/ 2042965 h 3642253"/>
                  <a:gd name="connsiteX462" fmla="*/ 2110647 w 2704739"/>
                  <a:gd name="connsiteY462" fmla="*/ 2047979 h 3642253"/>
                  <a:gd name="connsiteX463" fmla="*/ 2115660 w 2704739"/>
                  <a:gd name="connsiteY463" fmla="*/ 2052992 h 3642253"/>
                  <a:gd name="connsiteX464" fmla="*/ 2115660 w 2704739"/>
                  <a:gd name="connsiteY464" fmla="*/ 2060512 h 3642253"/>
                  <a:gd name="connsiteX465" fmla="*/ 2125687 w 2704739"/>
                  <a:gd name="connsiteY465" fmla="*/ 2070539 h 3642253"/>
                  <a:gd name="connsiteX466" fmla="*/ 2128193 w 2704739"/>
                  <a:gd name="connsiteY466" fmla="*/ 2073046 h 3642253"/>
                  <a:gd name="connsiteX467" fmla="*/ 2128193 w 2704739"/>
                  <a:gd name="connsiteY467" fmla="*/ 2075553 h 3642253"/>
                  <a:gd name="connsiteX468" fmla="*/ 2130701 w 2704739"/>
                  <a:gd name="connsiteY468" fmla="*/ 2078059 h 3642253"/>
                  <a:gd name="connsiteX469" fmla="*/ 2138221 w 2704739"/>
                  <a:gd name="connsiteY469" fmla="*/ 2085579 h 3642253"/>
                  <a:gd name="connsiteX470" fmla="*/ 2138221 w 2704739"/>
                  <a:gd name="connsiteY470" fmla="*/ 2093100 h 3642253"/>
                  <a:gd name="connsiteX471" fmla="*/ 2143234 w 2704739"/>
                  <a:gd name="connsiteY471" fmla="*/ 2100620 h 3642253"/>
                  <a:gd name="connsiteX472" fmla="*/ 2150754 w 2704739"/>
                  <a:gd name="connsiteY472" fmla="*/ 2105633 h 3642253"/>
                  <a:gd name="connsiteX473" fmla="*/ 2155768 w 2704739"/>
                  <a:gd name="connsiteY473" fmla="*/ 2110647 h 3642253"/>
                  <a:gd name="connsiteX474" fmla="*/ 2165794 w 2704739"/>
                  <a:gd name="connsiteY474" fmla="*/ 2118167 h 3642253"/>
                  <a:gd name="connsiteX475" fmla="*/ 2170808 w 2704739"/>
                  <a:gd name="connsiteY475" fmla="*/ 2125687 h 3642253"/>
                  <a:gd name="connsiteX476" fmla="*/ 2178328 w 2704739"/>
                  <a:gd name="connsiteY476" fmla="*/ 2135714 h 3642253"/>
                  <a:gd name="connsiteX477" fmla="*/ 2180835 w 2704739"/>
                  <a:gd name="connsiteY477" fmla="*/ 2140727 h 3642253"/>
                  <a:gd name="connsiteX478" fmla="*/ 2183341 w 2704739"/>
                  <a:gd name="connsiteY478" fmla="*/ 2148248 h 3642253"/>
                  <a:gd name="connsiteX479" fmla="*/ 2185849 w 2704739"/>
                  <a:gd name="connsiteY479" fmla="*/ 2150754 h 3642253"/>
                  <a:gd name="connsiteX480" fmla="*/ 2188355 w 2704739"/>
                  <a:gd name="connsiteY480" fmla="*/ 2158274 h 3642253"/>
                  <a:gd name="connsiteX481" fmla="*/ 2193369 w 2704739"/>
                  <a:gd name="connsiteY481" fmla="*/ 2163288 h 3642253"/>
                  <a:gd name="connsiteX482" fmla="*/ 2188355 w 2704739"/>
                  <a:gd name="connsiteY482" fmla="*/ 2170808 h 3642253"/>
                  <a:gd name="connsiteX483" fmla="*/ 2185849 w 2704739"/>
                  <a:gd name="connsiteY483" fmla="*/ 2170808 h 3642253"/>
                  <a:gd name="connsiteX484" fmla="*/ 2180835 w 2704739"/>
                  <a:gd name="connsiteY484" fmla="*/ 2173315 h 3642253"/>
                  <a:gd name="connsiteX485" fmla="*/ 2163288 w 2704739"/>
                  <a:gd name="connsiteY485" fmla="*/ 2173315 h 3642253"/>
                  <a:gd name="connsiteX486" fmla="*/ 2160781 w 2704739"/>
                  <a:gd name="connsiteY486" fmla="*/ 2170808 h 3642253"/>
                  <a:gd name="connsiteX487" fmla="*/ 2158274 w 2704739"/>
                  <a:gd name="connsiteY487" fmla="*/ 2170808 h 3642253"/>
                  <a:gd name="connsiteX488" fmla="*/ 2153261 w 2704739"/>
                  <a:gd name="connsiteY488" fmla="*/ 2168301 h 3642253"/>
                  <a:gd name="connsiteX489" fmla="*/ 2148248 w 2704739"/>
                  <a:gd name="connsiteY489" fmla="*/ 2168301 h 3642253"/>
                  <a:gd name="connsiteX490" fmla="*/ 2143234 w 2704739"/>
                  <a:gd name="connsiteY490" fmla="*/ 2165795 h 3642253"/>
                  <a:gd name="connsiteX491" fmla="*/ 2135714 w 2704739"/>
                  <a:gd name="connsiteY491" fmla="*/ 2168301 h 3642253"/>
                  <a:gd name="connsiteX492" fmla="*/ 2130701 w 2704739"/>
                  <a:gd name="connsiteY492" fmla="*/ 2175821 h 3642253"/>
                  <a:gd name="connsiteX493" fmla="*/ 2128193 w 2704739"/>
                  <a:gd name="connsiteY493" fmla="*/ 2175821 h 3642253"/>
                  <a:gd name="connsiteX494" fmla="*/ 2128193 w 2704739"/>
                  <a:gd name="connsiteY494" fmla="*/ 2185848 h 3642253"/>
                  <a:gd name="connsiteX495" fmla="*/ 2123180 w 2704739"/>
                  <a:gd name="connsiteY495" fmla="*/ 2188355 h 3642253"/>
                  <a:gd name="connsiteX496" fmla="*/ 2115660 w 2704739"/>
                  <a:gd name="connsiteY496" fmla="*/ 2198382 h 3642253"/>
                  <a:gd name="connsiteX497" fmla="*/ 2103126 w 2704739"/>
                  <a:gd name="connsiteY497" fmla="*/ 2198382 h 3642253"/>
                  <a:gd name="connsiteX498" fmla="*/ 2090593 w 2704739"/>
                  <a:gd name="connsiteY498" fmla="*/ 2200889 h 3642253"/>
                  <a:gd name="connsiteX499" fmla="*/ 2085579 w 2704739"/>
                  <a:gd name="connsiteY499" fmla="*/ 2198382 h 3642253"/>
                  <a:gd name="connsiteX500" fmla="*/ 2080566 w 2704739"/>
                  <a:gd name="connsiteY500" fmla="*/ 2195875 h 3642253"/>
                  <a:gd name="connsiteX501" fmla="*/ 2078059 w 2704739"/>
                  <a:gd name="connsiteY501" fmla="*/ 2198382 h 3642253"/>
                  <a:gd name="connsiteX502" fmla="*/ 2078059 w 2704739"/>
                  <a:gd name="connsiteY502" fmla="*/ 2203395 h 3642253"/>
                  <a:gd name="connsiteX503" fmla="*/ 2075553 w 2704739"/>
                  <a:gd name="connsiteY503" fmla="*/ 2203395 h 3642253"/>
                  <a:gd name="connsiteX504" fmla="*/ 2073046 w 2704739"/>
                  <a:gd name="connsiteY504" fmla="*/ 2205902 h 3642253"/>
                  <a:gd name="connsiteX505" fmla="*/ 2070539 w 2704739"/>
                  <a:gd name="connsiteY505" fmla="*/ 2213422 h 3642253"/>
                  <a:gd name="connsiteX506" fmla="*/ 2065525 w 2704739"/>
                  <a:gd name="connsiteY506" fmla="*/ 2215929 h 3642253"/>
                  <a:gd name="connsiteX507" fmla="*/ 2063019 w 2704739"/>
                  <a:gd name="connsiteY507" fmla="*/ 2223449 h 3642253"/>
                  <a:gd name="connsiteX508" fmla="*/ 2060512 w 2704739"/>
                  <a:gd name="connsiteY508" fmla="*/ 2225956 h 3642253"/>
                  <a:gd name="connsiteX509" fmla="*/ 2060512 w 2704739"/>
                  <a:gd name="connsiteY509" fmla="*/ 2233476 h 3642253"/>
                  <a:gd name="connsiteX510" fmla="*/ 2058005 w 2704739"/>
                  <a:gd name="connsiteY510" fmla="*/ 2235983 h 3642253"/>
                  <a:gd name="connsiteX511" fmla="*/ 2058005 w 2704739"/>
                  <a:gd name="connsiteY511" fmla="*/ 2238490 h 3642253"/>
                  <a:gd name="connsiteX512" fmla="*/ 2055499 w 2704739"/>
                  <a:gd name="connsiteY512" fmla="*/ 2240996 h 3642253"/>
                  <a:gd name="connsiteX513" fmla="*/ 2055499 w 2704739"/>
                  <a:gd name="connsiteY513" fmla="*/ 2243503 h 3642253"/>
                  <a:gd name="connsiteX514" fmla="*/ 2050485 w 2704739"/>
                  <a:gd name="connsiteY514" fmla="*/ 2243503 h 3642253"/>
                  <a:gd name="connsiteX515" fmla="*/ 2050485 w 2704739"/>
                  <a:gd name="connsiteY515" fmla="*/ 2248516 h 3642253"/>
                  <a:gd name="connsiteX516" fmla="*/ 2045472 w 2704739"/>
                  <a:gd name="connsiteY516" fmla="*/ 2248516 h 3642253"/>
                  <a:gd name="connsiteX517" fmla="*/ 2040458 w 2704739"/>
                  <a:gd name="connsiteY517" fmla="*/ 2251023 h 3642253"/>
                  <a:gd name="connsiteX518" fmla="*/ 2035445 w 2704739"/>
                  <a:gd name="connsiteY518" fmla="*/ 2251023 h 3642253"/>
                  <a:gd name="connsiteX519" fmla="*/ 2030432 w 2704739"/>
                  <a:gd name="connsiteY519" fmla="*/ 2253530 h 3642253"/>
                  <a:gd name="connsiteX520" fmla="*/ 2025418 w 2704739"/>
                  <a:gd name="connsiteY520" fmla="*/ 2253530 h 3642253"/>
                  <a:gd name="connsiteX521" fmla="*/ 2020405 w 2704739"/>
                  <a:gd name="connsiteY521" fmla="*/ 2258543 h 3642253"/>
                  <a:gd name="connsiteX522" fmla="*/ 2015391 w 2704739"/>
                  <a:gd name="connsiteY522" fmla="*/ 2261050 h 3642253"/>
                  <a:gd name="connsiteX523" fmla="*/ 2015391 w 2704739"/>
                  <a:gd name="connsiteY523" fmla="*/ 2263557 h 3642253"/>
                  <a:gd name="connsiteX524" fmla="*/ 2012885 w 2704739"/>
                  <a:gd name="connsiteY524" fmla="*/ 2263557 h 3642253"/>
                  <a:gd name="connsiteX525" fmla="*/ 2012885 w 2704739"/>
                  <a:gd name="connsiteY525" fmla="*/ 2271077 h 3642253"/>
                  <a:gd name="connsiteX526" fmla="*/ 2010378 w 2704739"/>
                  <a:gd name="connsiteY526" fmla="*/ 2273584 h 3642253"/>
                  <a:gd name="connsiteX527" fmla="*/ 2007871 w 2704739"/>
                  <a:gd name="connsiteY527" fmla="*/ 2278597 h 3642253"/>
                  <a:gd name="connsiteX528" fmla="*/ 2012885 w 2704739"/>
                  <a:gd name="connsiteY528" fmla="*/ 2296144 h 3642253"/>
                  <a:gd name="connsiteX529" fmla="*/ 2012885 w 2704739"/>
                  <a:gd name="connsiteY529" fmla="*/ 2301158 h 3642253"/>
                  <a:gd name="connsiteX530" fmla="*/ 2015391 w 2704739"/>
                  <a:gd name="connsiteY530" fmla="*/ 2303664 h 3642253"/>
                  <a:gd name="connsiteX531" fmla="*/ 2012885 w 2704739"/>
                  <a:gd name="connsiteY531" fmla="*/ 2311184 h 3642253"/>
                  <a:gd name="connsiteX532" fmla="*/ 2012885 w 2704739"/>
                  <a:gd name="connsiteY532" fmla="*/ 2313691 h 3642253"/>
                  <a:gd name="connsiteX533" fmla="*/ 2010378 w 2704739"/>
                  <a:gd name="connsiteY533" fmla="*/ 2313691 h 3642253"/>
                  <a:gd name="connsiteX534" fmla="*/ 2007871 w 2704739"/>
                  <a:gd name="connsiteY534" fmla="*/ 2316198 h 3642253"/>
                  <a:gd name="connsiteX535" fmla="*/ 2005364 w 2704739"/>
                  <a:gd name="connsiteY535" fmla="*/ 2321211 h 3642253"/>
                  <a:gd name="connsiteX536" fmla="*/ 2007871 w 2704739"/>
                  <a:gd name="connsiteY536" fmla="*/ 2323718 h 3642253"/>
                  <a:gd name="connsiteX537" fmla="*/ 2007871 w 2704739"/>
                  <a:gd name="connsiteY537" fmla="*/ 2328732 h 3642253"/>
                  <a:gd name="connsiteX538" fmla="*/ 2005364 w 2704739"/>
                  <a:gd name="connsiteY538" fmla="*/ 2331238 h 3642253"/>
                  <a:gd name="connsiteX539" fmla="*/ 2007871 w 2704739"/>
                  <a:gd name="connsiteY539" fmla="*/ 2333745 h 3642253"/>
                  <a:gd name="connsiteX540" fmla="*/ 2012885 w 2704739"/>
                  <a:gd name="connsiteY540" fmla="*/ 2336252 h 3642253"/>
                  <a:gd name="connsiteX541" fmla="*/ 2010378 w 2704739"/>
                  <a:gd name="connsiteY541" fmla="*/ 2341265 h 3642253"/>
                  <a:gd name="connsiteX542" fmla="*/ 2012885 w 2704739"/>
                  <a:gd name="connsiteY542" fmla="*/ 2341265 h 3642253"/>
                  <a:gd name="connsiteX543" fmla="*/ 2012885 w 2704739"/>
                  <a:gd name="connsiteY543" fmla="*/ 2356305 h 3642253"/>
                  <a:gd name="connsiteX544" fmla="*/ 2005364 w 2704739"/>
                  <a:gd name="connsiteY544" fmla="*/ 2356305 h 3642253"/>
                  <a:gd name="connsiteX545" fmla="*/ 2000351 w 2704739"/>
                  <a:gd name="connsiteY545" fmla="*/ 2358812 h 3642253"/>
                  <a:gd name="connsiteX546" fmla="*/ 1997844 w 2704739"/>
                  <a:gd name="connsiteY546" fmla="*/ 2356305 h 3642253"/>
                  <a:gd name="connsiteX547" fmla="*/ 1995337 w 2704739"/>
                  <a:gd name="connsiteY547" fmla="*/ 2358812 h 3642253"/>
                  <a:gd name="connsiteX548" fmla="*/ 1990324 w 2704739"/>
                  <a:gd name="connsiteY548" fmla="*/ 2358812 h 3642253"/>
                  <a:gd name="connsiteX549" fmla="*/ 1990324 w 2704739"/>
                  <a:gd name="connsiteY549" fmla="*/ 2361319 h 3642253"/>
                  <a:gd name="connsiteX550" fmla="*/ 1987817 w 2704739"/>
                  <a:gd name="connsiteY550" fmla="*/ 2363826 h 3642253"/>
                  <a:gd name="connsiteX551" fmla="*/ 1985310 w 2704739"/>
                  <a:gd name="connsiteY551" fmla="*/ 2363826 h 3642253"/>
                  <a:gd name="connsiteX552" fmla="*/ 1980297 w 2704739"/>
                  <a:gd name="connsiteY552" fmla="*/ 2368839 h 3642253"/>
                  <a:gd name="connsiteX553" fmla="*/ 1980297 w 2704739"/>
                  <a:gd name="connsiteY553" fmla="*/ 2376359 h 3642253"/>
                  <a:gd name="connsiteX554" fmla="*/ 1975284 w 2704739"/>
                  <a:gd name="connsiteY554" fmla="*/ 2381373 h 3642253"/>
                  <a:gd name="connsiteX555" fmla="*/ 1975284 w 2704739"/>
                  <a:gd name="connsiteY555" fmla="*/ 2386386 h 3642253"/>
                  <a:gd name="connsiteX556" fmla="*/ 1970270 w 2704739"/>
                  <a:gd name="connsiteY556" fmla="*/ 2396413 h 3642253"/>
                  <a:gd name="connsiteX557" fmla="*/ 1970270 w 2704739"/>
                  <a:gd name="connsiteY557" fmla="*/ 2398920 h 3642253"/>
                  <a:gd name="connsiteX558" fmla="*/ 1972777 w 2704739"/>
                  <a:gd name="connsiteY558" fmla="*/ 2403933 h 3642253"/>
                  <a:gd name="connsiteX559" fmla="*/ 1972777 w 2704739"/>
                  <a:gd name="connsiteY559" fmla="*/ 2408947 h 3642253"/>
                  <a:gd name="connsiteX560" fmla="*/ 1970270 w 2704739"/>
                  <a:gd name="connsiteY560" fmla="*/ 2413960 h 3642253"/>
                  <a:gd name="connsiteX561" fmla="*/ 1970270 w 2704739"/>
                  <a:gd name="connsiteY561" fmla="*/ 2418974 h 3642253"/>
                  <a:gd name="connsiteX562" fmla="*/ 1972777 w 2704739"/>
                  <a:gd name="connsiteY562" fmla="*/ 2423987 h 3642253"/>
                  <a:gd name="connsiteX563" fmla="*/ 1975284 w 2704739"/>
                  <a:gd name="connsiteY563" fmla="*/ 2434014 h 3642253"/>
                  <a:gd name="connsiteX564" fmla="*/ 1977790 w 2704739"/>
                  <a:gd name="connsiteY564" fmla="*/ 2436521 h 3642253"/>
                  <a:gd name="connsiteX565" fmla="*/ 1982804 w 2704739"/>
                  <a:gd name="connsiteY565" fmla="*/ 2444041 h 3642253"/>
                  <a:gd name="connsiteX566" fmla="*/ 1985310 w 2704739"/>
                  <a:gd name="connsiteY566" fmla="*/ 2444041 h 3642253"/>
                  <a:gd name="connsiteX567" fmla="*/ 1987817 w 2704739"/>
                  <a:gd name="connsiteY567" fmla="*/ 2451561 h 3642253"/>
                  <a:gd name="connsiteX568" fmla="*/ 1987817 w 2704739"/>
                  <a:gd name="connsiteY568" fmla="*/ 2459081 h 3642253"/>
                  <a:gd name="connsiteX569" fmla="*/ 1990324 w 2704739"/>
                  <a:gd name="connsiteY569" fmla="*/ 2464095 h 3642253"/>
                  <a:gd name="connsiteX570" fmla="*/ 1987817 w 2704739"/>
                  <a:gd name="connsiteY570" fmla="*/ 2469108 h 3642253"/>
                  <a:gd name="connsiteX571" fmla="*/ 1990324 w 2704739"/>
                  <a:gd name="connsiteY571" fmla="*/ 2474121 h 3642253"/>
                  <a:gd name="connsiteX572" fmla="*/ 1987817 w 2704739"/>
                  <a:gd name="connsiteY572" fmla="*/ 2476628 h 3642253"/>
                  <a:gd name="connsiteX573" fmla="*/ 1987817 w 2704739"/>
                  <a:gd name="connsiteY573" fmla="*/ 2481642 h 3642253"/>
                  <a:gd name="connsiteX574" fmla="*/ 1990324 w 2704739"/>
                  <a:gd name="connsiteY574" fmla="*/ 2481642 h 3642253"/>
                  <a:gd name="connsiteX575" fmla="*/ 1990324 w 2704739"/>
                  <a:gd name="connsiteY575" fmla="*/ 2486655 h 3642253"/>
                  <a:gd name="connsiteX576" fmla="*/ 1992831 w 2704739"/>
                  <a:gd name="connsiteY576" fmla="*/ 2489162 h 3642253"/>
                  <a:gd name="connsiteX577" fmla="*/ 1990324 w 2704739"/>
                  <a:gd name="connsiteY577" fmla="*/ 2491668 h 3642253"/>
                  <a:gd name="connsiteX578" fmla="*/ 1992831 w 2704739"/>
                  <a:gd name="connsiteY578" fmla="*/ 2494175 h 3642253"/>
                  <a:gd name="connsiteX579" fmla="*/ 1997844 w 2704739"/>
                  <a:gd name="connsiteY579" fmla="*/ 2501695 h 3642253"/>
                  <a:gd name="connsiteX580" fmla="*/ 2000351 w 2704739"/>
                  <a:gd name="connsiteY580" fmla="*/ 2504202 h 3642253"/>
                  <a:gd name="connsiteX581" fmla="*/ 1995337 w 2704739"/>
                  <a:gd name="connsiteY581" fmla="*/ 2509215 h 3642253"/>
                  <a:gd name="connsiteX582" fmla="*/ 1992831 w 2704739"/>
                  <a:gd name="connsiteY582" fmla="*/ 2511722 h 3642253"/>
                  <a:gd name="connsiteX583" fmla="*/ 1987817 w 2704739"/>
                  <a:gd name="connsiteY583" fmla="*/ 2514229 h 3642253"/>
                  <a:gd name="connsiteX584" fmla="*/ 1982804 w 2704739"/>
                  <a:gd name="connsiteY584" fmla="*/ 2514229 h 3642253"/>
                  <a:gd name="connsiteX585" fmla="*/ 1980297 w 2704739"/>
                  <a:gd name="connsiteY585" fmla="*/ 2519242 h 3642253"/>
                  <a:gd name="connsiteX586" fmla="*/ 1972777 w 2704739"/>
                  <a:gd name="connsiteY586" fmla="*/ 2514229 h 3642253"/>
                  <a:gd name="connsiteX587" fmla="*/ 1960243 w 2704739"/>
                  <a:gd name="connsiteY587" fmla="*/ 2526763 h 3642253"/>
                  <a:gd name="connsiteX588" fmla="*/ 1960243 w 2704739"/>
                  <a:gd name="connsiteY588" fmla="*/ 2531776 h 3642253"/>
                  <a:gd name="connsiteX589" fmla="*/ 1962750 w 2704739"/>
                  <a:gd name="connsiteY589" fmla="*/ 2539296 h 3642253"/>
                  <a:gd name="connsiteX590" fmla="*/ 1965257 w 2704739"/>
                  <a:gd name="connsiteY590" fmla="*/ 2541803 h 3642253"/>
                  <a:gd name="connsiteX591" fmla="*/ 1957737 w 2704739"/>
                  <a:gd name="connsiteY591" fmla="*/ 2549323 h 3642253"/>
                  <a:gd name="connsiteX592" fmla="*/ 1955230 w 2704739"/>
                  <a:gd name="connsiteY592" fmla="*/ 2554336 h 3642253"/>
                  <a:gd name="connsiteX593" fmla="*/ 1947709 w 2704739"/>
                  <a:gd name="connsiteY593" fmla="*/ 2564363 h 3642253"/>
                  <a:gd name="connsiteX594" fmla="*/ 1945203 w 2704739"/>
                  <a:gd name="connsiteY594" fmla="*/ 2566870 h 3642253"/>
                  <a:gd name="connsiteX595" fmla="*/ 1942696 w 2704739"/>
                  <a:gd name="connsiteY595" fmla="*/ 2566870 h 3642253"/>
                  <a:gd name="connsiteX596" fmla="*/ 1937683 w 2704739"/>
                  <a:gd name="connsiteY596" fmla="*/ 2561857 h 3642253"/>
                  <a:gd name="connsiteX597" fmla="*/ 1932669 w 2704739"/>
                  <a:gd name="connsiteY597" fmla="*/ 2566870 h 3642253"/>
                  <a:gd name="connsiteX598" fmla="*/ 1922642 w 2704739"/>
                  <a:gd name="connsiteY598" fmla="*/ 2571884 h 3642253"/>
                  <a:gd name="connsiteX599" fmla="*/ 1917629 w 2704739"/>
                  <a:gd name="connsiteY599" fmla="*/ 2574390 h 3642253"/>
                  <a:gd name="connsiteX600" fmla="*/ 1912616 w 2704739"/>
                  <a:gd name="connsiteY600" fmla="*/ 2579404 h 3642253"/>
                  <a:gd name="connsiteX601" fmla="*/ 1907602 w 2704739"/>
                  <a:gd name="connsiteY601" fmla="*/ 2579404 h 3642253"/>
                  <a:gd name="connsiteX602" fmla="*/ 1902589 w 2704739"/>
                  <a:gd name="connsiteY602" fmla="*/ 2581910 h 3642253"/>
                  <a:gd name="connsiteX603" fmla="*/ 1900082 w 2704739"/>
                  <a:gd name="connsiteY603" fmla="*/ 2589431 h 3642253"/>
                  <a:gd name="connsiteX604" fmla="*/ 1895069 w 2704739"/>
                  <a:gd name="connsiteY604" fmla="*/ 2596951 h 3642253"/>
                  <a:gd name="connsiteX605" fmla="*/ 1882535 w 2704739"/>
                  <a:gd name="connsiteY605" fmla="*/ 2601964 h 3642253"/>
                  <a:gd name="connsiteX606" fmla="*/ 1877521 w 2704739"/>
                  <a:gd name="connsiteY606" fmla="*/ 2604471 h 3642253"/>
                  <a:gd name="connsiteX607" fmla="*/ 1877521 w 2704739"/>
                  <a:gd name="connsiteY607" fmla="*/ 2611991 h 3642253"/>
                  <a:gd name="connsiteX608" fmla="*/ 1875015 w 2704739"/>
                  <a:gd name="connsiteY608" fmla="*/ 2619511 h 3642253"/>
                  <a:gd name="connsiteX609" fmla="*/ 1872508 w 2704739"/>
                  <a:gd name="connsiteY609" fmla="*/ 2622018 h 3642253"/>
                  <a:gd name="connsiteX610" fmla="*/ 1870001 w 2704739"/>
                  <a:gd name="connsiteY610" fmla="*/ 2627031 h 3642253"/>
                  <a:gd name="connsiteX611" fmla="*/ 1867495 w 2704739"/>
                  <a:gd name="connsiteY611" fmla="*/ 2637058 h 3642253"/>
                  <a:gd name="connsiteX612" fmla="*/ 1852454 w 2704739"/>
                  <a:gd name="connsiteY612" fmla="*/ 2654605 h 3642253"/>
                  <a:gd name="connsiteX613" fmla="*/ 1849948 w 2704739"/>
                  <a:gd name="connsiteY613" fmla="*/ 2662126 h 3642253"/>
                  <a:gd name="connsiteX614" fmla="*/ 1847441 w 2704739"/>
                  <a:gd name="connsiteY614" fmla="*/ 2672152 h 3642253"/>
                  <a:gd name="connsiteX615" fmla="*/ 1839921 w 2704739"/>
                  <a:gd name="connsiteY615" fmla="*/ 2677166 h 3642253"/>
                  <a:gd name="connsiteX616" fmla="*/ 1834907 w 2704739"/>
                  <a:gd name="connsiteY616" fmla="*/ 2679673 h 3642253"/>
                  <a:gd name="connsiteX617" fmla="*/ 1827387 w 2704739"/>
                  <a:gd name="connsiteY617" fmla="*/ 2684686 h 3642253"/>
                  <a:gd name="connsiteX618" fmla="*/ 1819867 w 2704739"/>
                  <a:gd name="connsiteY618" fmla="*/ 2692206 h 3642253"/>
                  <a:gd name="connsiteX619" fmla="*/ 1817360 w 2704739"/>
                  <a:gd name="connsiteY619" fmla="*/ 2699726 h 3642253"/>
                  <a:gd name="connsiteX620" fmla="*/ 1817360 w 2704739"/>
                  <a:gd name="connsiteY620" fmla="*/ 2707247 h 3642253"/>
                  <a:gd name="connsiteX621" fmla="*/ 1814853 w 2704739"/>
                  <a:gd name="connsiteY621" fmla="*/ 2719780 h 3642253"/>
                  <a:gd name="connsiteX622" fmla="*/ 1814853 w 2704739"/>
                  <a:gd name="connsiteY622" fmla="*/ 2739834 h 3642253"/>
                  <a:gd name="connsiteX623" fmla="*/ 1807333 w 2704739"/>
                  <a:gd name="connsiteY623" fmla="*/ 2749861 h 3642253"/>
                  <a:gd name="connsiteX624" fmla="*/ 1807333 w 2704739"/>
                  <a:gd name="connsiteY624" fmla="*/ 2752368 h 3642253"/>
                  <a:gd name="connsiteX625" fmla="*/ 1809840 w 2704739"/>
                  <a:gd name="connsiteY625" fmla="*/ 2754874 h 3642253"/>
                  <a:gd name="connsiteX626" fmla="*/ 1809840 w 2704739"/>
                  <a:gd name="connsiteY626" fmla="*/ 2757381 h 3642253"/>
                  <a:gd name="connsiteX627" fmla="*/ 1807333 w 2704739"/>
                  <a:gd name="connsiteY627" fmla="*/ 2767408 h 3642253"/>
                  <a:gd name="connsiteX628" fmla="*/ 1794800 w 2704739"/>
                  <a:gd name="connsiteY628" fmla="*/ 2789968 h 3642253"/>
                  <a:gd name="connsiteX629" fmla="*/ 1789786 w 2704739"/>
                  <a:gd name="connsiteY629" fmla="*/ 2797489 h 3642253"/>
                  <a:gd name="connsiteX630" fmla="*/ 1787280 w 2704739"/>
                  <a:gd name="connsiteY630" fmla="*/ 2799995 h 3642253"/>
                  <a:gd name="connsiteX631" fmla="*/ 1784773 w 2704739"/>
                  <a:gd name="connsiteY631" fmla="*/ 2810022 h 3642253"/>
                  <a:gd name="connsiteX632" fmla="*/ 1762212 w 2704739"/>
                  <a:gd name="connsiteY632" fmla="*/ 2832583 h 3642253"/>
                  <a:gd name="connsiteX633" fmla="*/ 1759705 w 2704739"/>
                  <a:gd name="connsiteY633" fmla="*/ 2840103 h 3642253"/>
                  <a:gd name="connsiteX634" fmla="*/ 1754692 w 2704739"/>
                  <a:gd name="connsiteY634" fmla="*/ 2842610 h 3642253"/>
                  <a:gd name="connsiteX635" fmla="*/ 1752185 w 2704739"/>
                  <a:gd name="connsiteY635" fmla="*/ 2842610 h 3642253"/>
                  <a:gd name="connsiteX636" fmla="*/ 1747172 w 2704739"/>
                  <a:gd name="connsiteY636" fmla="*/ 2852636 h 3642253"/>
                  <a:gd name="connsiteX637" fmla="*/ 1739652 w 2704739"/>
                  <a:gd name="connsiteY637" fmla="*/ 2852636 h 3642253"/>
                  <a:gd name="connsiteX638" fmla="*/ 1739652 w 2704739"/>
                  <a:gd name="connsiteY638" fmla="*/ 2857650 h 3642253"/>
                  <a:gd name="connsiteX639" fmla="*/ 1737145 w 2704739"/>
                  <a:gd name="connsiteY639" fmla="*/ 2860157 h 3642253"/>
                  <a:gd name="connsiteX640" fmla="*/ 1729625 w 2704739"/>
                  <a:gd name="connsiteY640" fmla="*/ 2862663 h 3642253"/>
                  <a:gd name="connsiteX641" fmla="*/ 1727118 w 2704739"/>
                  <a:gd name="connsiteY641" fmla="*/ 2862663 h 3642253"/>
                  <a:gd name="connsiteX642" fmla="*/ 1714585 w 2704739"/>
                  <a:gd name="connsiteY642" fmla="*/ 2867677 h 3642253"/>
                  <a:gd name="connsiteX643" fmla="*/ 1709571 w 2704739"/>
                  <a:gd name="connsiteY643" fmla="*/ 2867677 h 3642253"/>
                  <a:gd name="connsiteX644" fmla="*/ 1704557 w 2704739"/>
                  <a:gd name="connsiteY644" fmla="*/ 2870184 h 3642253"/>
                  <a:gd name="connsiteX645" fmla="*/ 1702051 w 2704739"/>
                  <a:gd name="connsiteY645" fmla="*/ 2872690 h 3642253"/>
                  <a:gd name="connsiteX646" fmla="*/ 1697037 w 2704739"/>
                  <a:gd name="connsiteY646" fmla="*/ 2870184 h 3642253"/>
                  <a:gd name="connsiteX647" fmla="*/ 1692024 w 2704739"/>
                  <a:gd name="connsiteY647" fmla="*/ 2875197 h 3642253"/>
                  <a:gd name="connsiteX648" fmla="*/ 1692024 w 2704739"/>
                  <a:gd name="connsiteY648" fmla="*/ 2887731 h 3642253"/>
                  <a:gd name="connsiteX649" fmla="*/ 1689517 w 2704739"/>
                  <a:gd name="connsiteY649" fmla="*/ 2892744 h 3642253"/>
                  <a:gd name="connsiteX650" fmla="*/ 1689517 w 2704739"/>
                  <a:gd name="connsiteY650" fmla="*/ 2895251 h 3642253"/>
                  <a:gd name="connsiteX651" fmla="*/ 1687011 w 2704739"/>
                  <a:gd name="connsiteY651" fmla="*/ 2900264 h 3642253"/>
                  <a:gd name="connsiteX652" fmla="*/ 1687011 w 2704739"/>
                  <a:gd name="connsiteY652" fmla="*/ 2905278 h 3642253"/>
                  <a:gd name="connsiteX653" fmla="*/ 1684504 w 2704739"/>
                  <a:gd name="connsiteY653" fmla="*/ 2917811 h 3642253"/>
                  <a:gd name="connsiteX654" fmla="*/ 1681997 w 2704739"/>
                  <a:gd name="connsiteY654" fmla="*/ 2930345 h 3642253"/>
                  <a:gd name="connsiteX655" fmla="*/ 1684504 w 2704739"/>
                  <a:gd name="connsiteY655" fmla="*/ 2935358 h 3642253"/>
                  <a:gd name="connsiteX656" fmla="*/ 1684504 w 2704739"/>
                  <a:gd name="connsiteY656" fmla="*/ 2940372 h 3642253"/>
                  <a:gd name="connsiteX657" fmla="*/ 1687011 w 2704739"/>
                  <a:gd name="connsiteY657" fmla="*/ 2950399 h 3642253"/>
                  <a:gd name="connsiteX658" fmla="*/ 1687011 w 2704739"/>
                  <a:gd name="connsiteY658" fmla="*/ 2952905 h 3642253"/>
                  <a:gd name="connsiteX659" fmla="*/ 1684504 w 2704739"/>
                  <a:gd name="connsiteY659" fmla="*/ 2957919 h 3642253"/>
                  <a:gd name="connsiteX660" fmla="*/ 1684504 w 2704739"/>
                  <a:gd name="connsiteY660" fmla="*/ 2970452 h 3642253"/>
                  <a:gd name="connsiteX661" fmla="*/ 1681997 w 2704739"/>
                  <a:gd name="connsiteY661" fmla="*/ 2977973 h 3642253"/>
                  <a:gd name="connsiteX662" fmla="*/ 1681997 w 2704739"/>
                  <a:gd name="connsiteY662" fmla="*/ 2985493 h 3642253"/>
                  <a:gd name="connsiteX663" fmla="*/ 1671970 w 2704739"/>
                  <a:gd name="connsiteY663" fmla="*/ 2988000 h 3642253"/>
                  <a:gd name="connsiteX664" fmla="*/ 1664450 w 2704739"/>
                  <a:gd name="connsiteY664" fmla="*/ 2990506 h 3642253"/>
                  <a:gd name="connsiteX665" fmla="*/ 1661943 w 2704739"/>
                  <a:gd name="connsiteY665" fmla="*/ 2995520 h 3642253"/>
                  <a:gd name="connsiteX666" fmla="*/ 1661943 w 2704739"/>
                  <a:gd name="connsiteY666" fmla="*/ 2998026 h 3642253"/>
                  <a:gd name="connsiteX667" fmla="*/ 1659437 w 2704739"/>
                  <a:gd name="connsiteY667" fmla="*/ 3000533 h 3642253"/>
                  <a:gd name="connsiteX668" fmla="*/ 1659437 w 2704739"/>
                  <a:gd name="connsiteY668" fmla="*/ 3010560 h 3642253"/>
                  <a:gd name="connsiteX669" fmla="*/ 1656930 w 2704739"/>
                  <a:gd name="connsiteY669" fmla="*/ 3018080 h 3642253"/>
                  <a:gd name="connsiteX670" fmla="*/ 1659437 w 2704739"/>
                  <a:gd name="connsiteY670" fmla="*/ 3020587 h 3642253"/>
                  <a:gd name="connsiteX671" fmla="*/ 1659437 w 2704739"/>
                  <a:gd name="connsiteY671" fmla="*/ 3033120 h 3642253"/>
                  <a:gd name="connsiteX672" fmla="*/ 1656930 w 2704739"/>
                  <a:gd name="connsiteY672" fmla="*/ 3038134 h 3642253"/>
                  <a:gd name="connsiteX673" fmla="*/ 1656930 w 2704739"/>
                  <a:gd name="connsiteY673" fmla="*/ 3040641 h 3642253"/>
                  <a:gd name="connsiteX674" fmla="*/ 1659437 w 2704739"/>
                  <a:gd name="connsiteY674" fmla="*/ 3050668 h 3642253"/>
                  <a:gd name="connsiteX675" fmla="*/ 1656930 w 2704739"/>
                  <a:gd name="connsiteY675" fmla="*/ 3055681 h 3642253"/>
                  <a:gd name="connsiteX676" fmla="*/ 1656930 w 2704739"/>
                  <a:gd name="connsiteY676" fmla="*/ 3083255 h 3642253"/>
                  <a:gd name="connsiteX677" fmla="*/ 1659437 w 2704739"/>
                  <a:gd name="connsiteY677" fmla="*/ 3085762 h 3642253"/>
                  <a:gd name="connsiteX678" fmla="*/ 1666957 w 2704739"/>
                  <a:gd name="connsiteY678" fmla="*/ 3090775 h 3642253"/>
                  <a:gd name="connsiteX679" fmla="*/ 1669464 w 2704739"/>
                  <a:gd name="connsiteY679" fmla="*/ 3093282 h 3642253"/>
                  <a:gd name="connsiteX680" fmla="*/ 1671970 w 2704739"/>
                  <a:gd name="connsiteY680" fmla="*/ 3100802 h 3642253"/>
                  <a:gd name="connsiteX681" fmla="*/ 1674477 w 2704739"/>
                  <a:gd name="connsiteY681" fmla="*/ 3110829 h 3642253"/>
                  <a:gd name="connsiteX682" fmla="*/ 1674477 w 2704739"/>
                  <a:gd name="connsiteY682" fmla="*/ 3128376 h 3642253"/>
                  <a:gd name="connsiteX683" fmla="*/ 1671970 w 2704739"/>
                  <a:gd name="connsiteY683" fmla="*/ 3130883 h 3642253"/>
                  <a:gd name="connsiteX684" fmla="*/ 1674477 w 2704739"/>
                  <a:gd name="connsiteY684" fmla="*/ 3135896 h 3642253"/>
                  <a:gd name="connsiteX685" fmla="*/ 1674477 w 2704739"/>
                  <a:gd name="connsiteY685" fmla="*/ 3138403 h 3642253"/>
                  <a:gd name="connsiteX686" fmla="*/ 1676984 w 2704739"/>
                  <a:gd name="connsiteY686" fmla="*/ 3138403 h 3642253"/>
                  <a:gd name="connsiteX687" fmla="*/ 1676984 w 2704739"/>
                  <a:gd name="connsiteY687" fmla="*/ 3140910 h 3642253"/>
                  <a:gd name="connsiteX688" fmla="*/ 1679490 w 2704739"/>
                  <a:gd name="connsiteY688" fmla="*/ 3140910 h 3642253"/>
                  <a:gd name="connsiteX689" fmla="*/ 1681997 w 2704739"/>
                  <a:gd name="connsiteY689" fmla="*/ 3143416 h 3642253"/>
                  <a:gd name="connsiteX690" fmla="*/ 1684504 w 2704739"/>
                  <a:gd name="connsiteY690" fmla="*/ 3148430 h 3642253"/>
                  <a:gd name="connsiteX691" fmla="*/ 1692024 w 2704739"/>
                  <a:gd name="connsiteY691" fmla="*/ 3145923 h 3642253"/>
                  <a:gd name="connsiteX692" fmla="*/ 1694531 w 2704739"/>
                  <a:gd name="connsiteY692" fmla="*/ 3148430 h 3642253"/>
                  <a:gd name="connsiteX693" fmla="*/ 1697037 w 2704739"/>
                  <a:gd name="connsiteY693" fmla="*/ 3150936 h 3642253"/>
                  <a:gd name="connsiteX694" fmla="*/ 1699544 w 2704739"/>
                  <a:gd name="connsiteY694" fmla="*/ 3155950 h 3642253"/>
                  <a:gd name="connsiteX695" fmla="*/ 1702051 w 2704739"/>
                  <a:gd name="connsiteY695" fmla="*/ 3158456 h 3642253"/>
                  <a:gd name="connsiteX696" fmla="*/ 1709571 w 2704739"/>
                  <a:gd name="connsiteY696" fmla="*/ 3160963 h 3642253"/>
                  <a:gd name="connsiteX697" fmla="*/ 1714585 w 2704739"/>
                  <a:gd name="connsiteY697" fmla="*/ 3160963 h 3642253"/>
                  <a:gd name="connsiteX698" fmla="*/ 1719598 w 2704739"/>
                  <a:gd name="connsiteY698" fmla="*/ 3163470 h 3642253"/>
                  <a:gd name="connsiteX699" fmla="*/ 1722105 w 2704739"/>
                  <a:gd name="connsiteY699" fmla="*/ 3163470 h 3642253"/>
                  <a:gd name="connsiteX700" fmla="*/ 1727118 w 2704739"/>
                  <a:gd name="connsiteY700" fmla="*/ 3165977 h 3642253"/>
                  <a:gd name="connsiteX701" fmla="*/ 1734638 w 2704739"/>
                  <a:gd name="connsiteY701" fmla="*/ 3168484 h 3642253"/>
                  <a:gd name="connsiteX702" fmla="*/ 1737145 w 2704739"/>
                  <a:gd name="connsiteY702" fmla="*/ 3170990 h 3642253"/>
                  <a:gd name="connsiteX703" fmla="*/ 1739652 w 2704739"/>
                  <a:gd name="connsiteY703" fmla="*/ 3173497 h 3642253"/>
                  <a:gd name="connsiteX704" fmla="*/ 1739652 w 2704739"/>
                  <a:gd name="connsiteY704" fmla="*/ 3186030 h 3642253"/>
                  <a:gd name="connsiteX705" fmla="*/ 1749679 w 2704739"/>
                  <a:gd name="connsiteY705" fmla="*/ 3191044 h 3642253"/>
                  <a:gd name="connsiteX706" fmla="*/ 1749679 w 2704739"/>
                  <a:gd name="connsiteY706" fmla="*/ 3203578 h 3642253"/>
                  <a:gd name="connsiteX707" fmla="*/ 1752185 w 2704739"/>
                  <a:gd name="connsiteY707" fmla="*/ 3216111 h 3642253"/>
                  <a:gd name="connsiteX708" fmla="*/ 1749679 w 2704739"/>
                  <a:gd name="connsiteY708" fmla="*/ 3223631 h 3642253"/>
                  <a:gd name="connsiteX709" fmla="*/ 1749679 w 2704739"/>
                  <a:gd name="connsiteY709" fmla="*/ 3241178 h 3642253"/>
                  <a:gd name="connsiteX710" fmla="*/ 1752185 w 2704739"/>
                  <a:gd name="connsiteY710" fmla="*/ 3251205 h 3642253"/>
                  <a:gd name="connsiteX711" fmla="*/ 1747172 w 2704739"/>
                  <a:gd name="connsiteY711" fmla="*/ 3256219 h 3642253"/>
                  <a:gd name="connsiteX712" fmla="*/ 1747172 w 2704739"/>
                  <a:gd name="connsiteY712" fmla="*/ 3261232 h 3642253"/>
                  <a:gd name="connsiteX713" fmla="*/ 1744665 w 2704739"/>
                  <a:gd name="connsiteY713" fmla="*/ 3263739 h 3642253"/>
                  <a:gd name="connsiteX714" fmla="*/ 1744665 w 2704739"/>
                  <a:gd name="connsiteY714" fmla="*/ 3286299 h 3642253"/>
                  <a:gd name="connsiteX715" fmla="*/ 1747172 w 2704739"/>
                  <a:gd name="connsiteY715" fmla="*/ 3288806 h 3642253"/>
                  <a:gd name="connsiteX716" fmla="*/ 1749679 w 2704739"/>
                  <a:gd name="connsiteY716" fmla="*/ 3291313 h 3642253"/>
                  <a:gd name="connsiteX717" fmla="*/ 1752185 w 2704739"/>
                  <a:gd name="connsiteY717" fmla="*/ 3301340 h 3642253"/>
                  <a:gd name="connsiteX718" fmla="*/ 1752185 w 2704739"/>
                  <a:gd name="connsiteY718" fmla="*/ 3306353 h 3642253"/>
                  <a:gd name="connsiteX719" fmla="*/ 1747172 w 2704739"/>
                  <a:gd name="connsiteY719" fmla="*/ 3308860 h 3642253"/>
                  <a:gd name="connsiteX720" fmla="*/ 1744665 w 2704739"/>
                  <a:gd name="connsiteY720" fmla="*/ 3311367 h 3642253"/>
                  <a:gd name="connsiteX721" fmla="*/ 1744665 w 2704739"/>
                  <a:gd name="connsiteY721" fmla="*/ 3316380 h 3642253"/>
                  <a:gd name="connsiteX722" fmla="*/ 1737145 w 2704739"/>
                  <a:gd name="connsiteY722" fmla="*/ 3318887 h 3642253"/>
                  <a:gd name="connsiteX723" fmla="*/ 1732132 w 2704739"/>
                  <a:gd name="connsiteY723" fmla="*/ 3326407 h 3642253"/>
                  <a:gd name="connsiteX724" fmla="*/ 1732132 w 2704739"/>
                  <a:gd name="connsiteY724" fmla="*/ 3333927 h 3642253"/>
                  <a:gd name="connsiteX725" fmla="*/ 1729625 w 2704739"/>
                  <a:gd name="connsiteY725" fmla="*/ 3336434 h 3642253"/>
                  <a:gd name="connsiteX726" fmla="*/ 1729625 w 2704739"/>
                  <a:gd name="connsiteY726" fmla="*/ 3338940 h 3642253"/>
                  <a:gd name="connsiteX727" fmla="*/ 1719598 w 2704739"/>
                  <a:gd name="connsiteY727" fmla="*/ 3338940 h 3642253"/>
                  <a:gd name="connsiteX728" fmla="*/ 1714585 w 2704739"/>
                  <a:gd name="connsiteY728" fmla="*/ 3343954 h 3642253"/>
                  <a:gd name="connsiteX729" fmla="*/ 1707065 w 2704739"/>
                  <a:gd name="connsiteY729" fmla="*/ 3348967 h 3642253"/>
                  <a:gd name="connsiteX730" fmla="*/ 1699544 w 2704739"/>
                  <a:gd name="connsiteY730" fmla="*/ 3353981 h 3642253"/>
                  <a:gd name="connsiteX731" fmla="*/ 1689517 w 2704739"/>
                  <a:gd name="connsiteY731" fmla="*/ 3353981 h 3642253"/>
                  <a:gd name="connsiteX732" fmla="*/ 1689517 w 2704739"/>
                  <a:gd name="connsiteY732" fmla="*/ 3356488 h 3642253"/>
                  <a:gd name="connsiteX733" fmla="*/ 1687011 w 2704739"/>
                  <a:gd name="connsiteY733" fmla="*/ 3358995 h 3642253"/>
                  <a:gd name="connsiteX734" fmla="*/ 1684504 w 2704739"/>
                  <a:gd name="connsiteY734" fmla="*/ 3358995 h 3642253"/>
                  <a:gd name="connsiteX735" fmla="*/ 1681997 w 2704739"/>
                  <a:gd name="connsiteY735" fmla="*/ 3364008 h 3642253"/>
                  <a:gd name="connsiteX736" fmla="*/ 1679490 w 2704739"/>
                  <a:gd name="connsiteY736" fmla="*/ 3369021 h 3642253"/>
                  <a:gd name="connsiteX737" fmla="*/ 1676984 w 2704739"/>
                  <a:gd name="connsiteY737" fmla="*/ 3371528 h 3642253"/>
                  <a:gd name="connsiteX738" fmla="*/ 1666957 w 2704739"/>
                  <a:gd name="connsiteY738" fmla="*/ 3371528 h 3642253"/>
                  <a:gd name="connsiteX739" fmla="*/ 1661943 w 2704739"/>
                  <a:gd name="connsiteY739" fmla="*/ 3374035 h 3642253"/>
                  <a:gd name="connsiteX740" fmla="*/ 1659437 w 2704739"/>
                  <a:gd name="connsiteY740" fmla="*/ 3374035 h 3642253"/>
                  <a:gd name="connsiteX741" fmla="*/ 1656930 w 2704739"/>
                  <a:gd name="connsiteY741" fmla="*/ 3381555 h 3642253"/>
                  <a:gd name="connsiteX742" fmla="*/ 1654423 w 2704739"/>
                  <a:gd name="connsiteY742" fmla="*/ 3389075 h 3642253"/>
                  <a:gd name="connsiteX743" fmla="*/ 1651917 w 2704739"/>
                  <a:gd name="connsiteY743" fmla="*/ 3391582 h 3642253"/>
                  <a:gd name="connsiteX744" fmla="*/ 1651917 w 2704739"/>
                  <a:gd name="connsiteY744" fmla="*/ 3394088 h 3642253"/>
                  <a:gd name="connsiteX745" fmla="*/ 1644397 w 2704739"/>
                  <a:gd name="connsiteY745" fmla="*/ 3394088 h 3642253"/>
                  <a:gd name="connsiteX746" fmla="*/ 1644397 w 2704739"/>
                  <a:gd name="connsiteY746" fmla="*/ 3396595 h 3642253"/>
                  <a:gd name="connsiteX747" fmla="*/ 1641889 w 2704739"/>
                  <a:gd name="connsiteY747" fmla="*/ 3396595 h 3642253"/>
                  <a:gd name="connsiteX748" fmla="*/ 1639383 w 2704739"/>
                  <a:gd name="connsiteY748" fmla="*/ 3399102 h 3642253"/>
                  <a:gd name="connsiteX749" fmla="*/ 1631863 w 2704739"/>
                  <a:gd name="connsiteY749" fmla="*/ 3399102 h 3642253"/>
                  <a:gd name="connsiteX750" fmla="*/ 1629356 w 2704739"/>
                  <a:gd name="connsiteY750" fmla="*/ 3396595 h 3642253"/>
                  <a:gd name="connsiteX751" fmla="*/ 1626849 w 2704739"/>
                  <a:gd name="connsiteY751" fmla="*/ 3399102 h 3642253"/>
                  <a:gd name="connsiteX752" fmla="*/ 1624342 w 2704739"/>
                  <a:gd name="connsiteY752" fmla="*/ 3396595 h 3642253"/>
                  <a:gd name="connsiteX753" fmla="*/ 1624342 w 2704739"/>
                  <a:gd name="connsiteY753" fmla="*/ 3399102 h 3642253"/>
                  <a:gd name="connsiteX754" fmla="*/ 1619329 w 2704739"/>
                  <a:gd name="connsiteY754" fmla="*/ 3399102 h 3642253"/>
                  <a:gd name="connsiteX755" fmla="*/ 1616822 w 2704739"/>
                  <a:gd name="connsiteY755" fmla="*/ 3401609 h 3642253"/>
                  <a:gd name="connsiteX756" fmla="*/ 1616822 w 2704739"/>
                  <a:gd name="connsiteY756" fmla="*/ 3406622 h 3642253"/>
                  <a:gd name="connsiteX757" fmla="*/ 1614316 w 2704739"/>
                  <a:gd name="connsiteY757" fmla="*/ 3409129 h 3642253"/>
                  <a:gd name="connsiteX758" fmla="*/ 1611809 w 2704739"/>
                  <a:gd name="connsiteY758" fmla="*/ 3409129 h 3642253"/>
                  <a:gd name="connsiteX759" fmla="*/ 1611809 w 2704739"/>
                  <a:gd name="connsiteY759" fmla="*/ 3411636 h 3642253"/>
                  <a:gd name="connsiteX760" fmla="*/ 1614316 w 2704739"/>
                  <a:gd name="connsiteY760" fmla="*/ 3414142 h 3642253"/>
                  <a:gd name="connsiteX761" fmla="*/ 1616822 w 2704739"/>
                  <a:gd name="connsiteY761" fmla="*/ 3414142 h 3642253"/>
                  <a:gd name="connsiteX762" fmla="*/ 1616822 w 2704739"/>
                  <a:gd name="connsiteY762" fmla="*/ 3416649 h 3642253"/>
                  <a:gd name="connsiteX763" fmla="*/ 1619329 w 2704739"/>
                  <a:gd name="connsiteY763" fmla="*/ 3416649 h 3642253"/>
                  <a:gd name="connsiteX764" fmla="*/ 1621836 w 2704739"/>
                  <a:gd name="connsiteY764" fmla="*/ 3421663 h 3642253"/>
                  <a:gd name="connsiteX765" fmla="*/ 1621836 w 2704739"/>
                  <a:gd name="connsiteY765" fmla="*/ 3424169 h 3642253"/>
                  <a:gd name="connsiteX766" fmla="*/ 1619329 w 2704739"/>
                  <a:gd name="connsiteY766" fmla="*/ 3429182 h 3642253"/>
                  <a:gd name="connsiteX767" fmla="*/ 1621836 w 2704739"/>
                  <a:gd name="connsiteY767" fmla="*/ 3434196 h 3642253"/>
                  <a:gd name="connsiteX768" fmla="*/ 1619329 w 2704739"/>
                  <a:gd name="connsiteY768" fmla="*/ 3439209 h 3642253"/>
                  <a:gd name="connsiteX769" fmla="*/ 1616822 w 2704739"/>
                  <a:gd name="connsiteY769" fmla="*/ 3441716 h 3642253"/>
                  <a:gd name="connsiteX770" fmla="*/ 1614316 w 2704739"/>
                  <a:gd name="connsiteY770" fmla="*/ 3444223 h 3642253"/>
                  <a:gd name="connsiteX771" fmla="*/ 1614316 w 2704739"/>
                  <a:gd name="connsiteY771" fmla="*/ 3454250 h 3642253"/>
                  <a:gd name="connsiteX772" fmla="*/ 1611809 w 2704739"/>
                  <a:gd name="connsiteY772" fmla="*/ 3459263 h 3642253"/>
                  <a:gd name="connsiteX773" fmla="*/ 1611809 w 2704739"/>
                  <a:gd name="connsiteY773" fmla="*/ 3464277 h 3642253"/>
                  <a:gd name="connsiteX774" fmla="*/ 1609302 w 2704739"/>
                  <a:gd name="connsiteY774" fmla="*/ 3469290 h 3642253"/>
                  <a:gd name="connsiteX775" fmla="*/ 1606796 w 2704739"/>
                  <a:gd name="connsiteY775" fmla="*/ 3471797 h 3642253"/>
                  <a:gd name="connsiteX776" fmla="*/ 1606796 w 2704739"/>
                  <a:gd name="connsiteY776" fmla="*/ 3489344 h 3642253"/>
                  <a:gd name="connsiteX777" fmla="*/ 1604289 w 2704739"/>
                  <a:gd name="connsiteY777" fmla="*/ 3491851 h 3642253"/>
                  <a:gd name="connsiteX778" fmla="*/ 1604289 w 2704739"/>
                  <a:gd name="connsiteY778" fmla="*/ 3494357 h 3642253"/>
                  <a:gd name="connsiteX779" fmla="*/ 1599275 w 2704739"/>
                  <a:gd name="connsiteY779" fmla="*/ 3496864 h 3642253"/>
                  <a:gd name="connsiteX780" fmla="*/ 1591755 w 2704739"/>
                  <a:gd name="connsiteY780" fmla="*/ 3504384 h 3642253"/>
                  <a:gd name="connsiteX781" fmla="*/ 1591755 w 2704739"/>
                  <a:gd name="connsiteY781" fmla="*/ 3509398 h 3642253"/>
                  <a:gd name="connsiteX782" fmla="*/ 1589249 w 2704739"/>
                  <a:gd name="connsiteY782" fmla="*/ 3511905 h 3642253"/>
                  <a:gd name="connsiteX783" fmla="*/ 1586742 w 2704739"/>
                  <a:gd name="connsiteY783" fmla="*/ 3519424 h 3642253"/>
                  <a:gd name="connsiteX784" fmla="*/ 1586742 w 2704739"/>
                  <a:gd name="connsiteY784" fmla="*/ 3531958 h 3642253"/>
                  <a:gd name="connsiteX785" fmla="*/ 1589249 w 2704739"/>
                  <a:gd name="connsiteY785" fmla="*/ 3536972 h 3642253"/>
                  <a:gd name="connsiteX786" fmla="*/ 1591755 w 2704739"/>
                  <a:gd name="connsiteY786" fmla="*/ 3536972 h 3642253"/>
                  <a:gd name="connsiteX787" fmla="*/ 1591755 w 2704739"/>
                  <a:gd name="connsiteY787" fmla="*/ 3541985 h 3642253"/>
                  <a:gd name="connsiteX788" fmla="*/ 1594262 w 2704739"/>
                  <a:gd name="connsiteY788" fmla="*/ 3544492 h 3642253"/>
                  <a:gd name="connsiteX789" fmla="*/ 1596769 w 2704739"/>
                  <a:gd name="connsiteY789" fmla="*/ 3546999 h 3642253"/>
                  <a:gd name="connsiteX790" fmla="*/ 1596769 w 2704739"/>
                  <a:gd name="connsiteY790" fmla="*/ 3549505 h 3642253"/>
                  <a:gd name="connsiteX791" fmla="*/ 1599275 w 2704739"/>
                  <a:gd name="connsiteY791" fmla="*/ 3554519 h 3642253"/>
                  <a:gd name="connsiteX792" fmla="*/ 1599275 w 2704739"/>
                  <a:gd name="connsiteY792" fmla="*/ 3557025 h 3642253"/>
                  <a:gd name="connsiteX793" fmla="*/ 1601782 w 2704739"/>
                  <a:gd name="connsiteY793" fmla="*/ 3559532 h 3642253"/>
                  <a:gd name="connsiteX794" fmla="*/ 1606796 w 2704739"/>
                  <a:gd name="connsiteY794" fmla="*/ 3559532 h 3642253"/>
                  <a:gd name="connsiteX795" fmla="*/ 1609302 w 2704739"/>
                  <a:gd name="connsiteY795" fmla="*/ 3562039 h 3642253"/>
                  <a:gd name="connsiteX796" fmla="*/ 1606796 w 2704739"/>
                  <a:gd name="connsiteY796" fmla="*/ 3567052 h 3642253"/>
                  <a:gd name="connsiteX797" fmla="*/ 1609302 w 2704739"/>
                  <a:gd name="connsiteY797" fmla="*/ 3569559 h 3642253"/>
                  <a:gd name="connsiteX798" fmla="*/ 1606796 w 2704739"/>
                  <a:gd name="connsiteY798" fmla="*/ 3574573 h 3642253"/>
                  <a:gd name="connsiteX799" fmla="*/ 1606796 w 2704739"/>
                  <a:gd name="connsiteY799" fmla="*/ 3582092 h 3642253"/>
                  <a:gd name="connsiteX800" fmla="*/ 1604289 w 2704739"/>
                  <a:gd name="connsiteY800" fmla="*/ 3587106 h 3642253"/>
                  <a:gd name="connsiteX801" fmla="*/ 1601782 w 2704739"/>
                  <a:gd name="connsiteY801" fmla="*/ 3587106 h 3642253"/>
                  <a:gd name="connsiteX802" fmla="*/ 1601782 w 2704739"/>
                  <a:gd name="connsiteY802" fmla="*/ 3589613 h 3642253"/>
                  <a:gd name="connsiteX803" fmla="*/ 1599275 w 2704739"/>
                  <a:gd name="connsiteY803" fmla="*/ 3589613 h 3642253"/>
                  <a:gd name="connsiteX804" fmla="*/ 1599275 w 2704739"/>
                  <a:gd name="connsiteY804" fmla="*/ 3592120 h 3642253"/>
                  <a:gd name="connsiteX805" fmla="*/ 1596769 w 2704739"/>
                  <a:gd name="connsiteY805" fmla="*/ 3592120 h 3642253"/>
                  <a:gd name="connsiteX806" fmla="*/ 1594262 w 2704739"/>
                  <a:gd name="connsiteY806" fmla="*/ 3594626 h 3642253"/>
                  <a:gd name="connsiteX807" fmla="*/ 1591755 w 2704739"/>
                  <a:gd name="connsiteY807" fmla="*/ 3597133 h 3642253"/>
                  <a:gd name="connsiteX808" fmla="*/ 1591755 w 2704739"/>
                  <a:gd name="connsiteY808" fmla="*/ 3599640 h 3642253"/>
                  <a:gd name="connsiteX809" fmla="*/ 1581728 w 2704739"/>
                  <a:gd name="connsiteY809" fmla="*/ 3599640 h 3642253"/>
                  <a:gd name="connsiteX810" fmla="*/ 1581728 w 2704739"/>
                  <a:gd name="connsiteY810" fmla="*/ 3604653 h 3642253"/>
                  <a:gd name="connsiteX811" fmla="*/ 1579221 w 2704739"/>
                  <a:gd name="connsiteY811" fmla="*/ 3607160 h 3642253"/>
                  <a:gd name="connsiteX812" fmla="*/ 1576715 w 2704739"/>
                  <a:gd name="connsiteY812" fmla="*/ 3609667 h 3642253"/>
                  <a:gd name="connsiteX813" fmla="*/ 1536621 w 2704739"/>
                  <a:gd name="connsiteY813" fmla="*/ 3609667 h 3642253"/>
                  <a:gd name="connsiteX814" fmla="*/ 1536621 w 2704739"/>
                  <a:gd name="connsiteY814" fmla="*/ 3612173 h 3642253"/>
                  <a:gd name="connsiteX815" fmla="*/ 1529101 w 2704739"/>
                  <a:gd name="connsiteY815" fmla="*/ 3612173 h 3642253"/>
                  <a:gd name="connsiteX816" fmla="*/ 1529101 w 2704739"/>
                  <a:gd name="connsiteY816" fmla="*/ 3614680 h 3642253"/>
                  <a:gd name="connsiteX817" fmla="*/ 1526594 w 2704739"/>
                  <a:gd name="connsiteY817" fmla="*/ 3617187 h 3642253"/>
                  <a:gd name="connsiteX818" fmla="*/ 1526594 w 2704739"/>
                  <a:gd name="connsiteY818" fmla="*/ 3619693 h 3642253"/>
                  <a:gd name="connsiteX819" fmla="*/ 1524087 w 2704739"/>
                  <a:gd name="connsiteY819" fmla="*/ 3622200 h 3642253"/>
                  <a:gd name="connsiteX820" fmla="*/ 1521581 w 2704739"/>
                  <a:gd name="connsiteY820" fmla="*/ 3624707 h 3642253"/>
                  <a:gd name="connsiteX821" fmla="*/ 1511554 w 2704739"/>
                  <a:gd name="connsiteY821" fmla="*/ 3622200 h 3642253"/>
                  <a:gd name="connsiteX822" fmla="*/ 1506540 w 2704739"/>
                  <a:gd name="connsiteY822" fmla="*/ 3622200 h 3642253"/>
                  <a:gd name="connsiteX823" fmla="*/ 1499020 w 2704739"/>
                  <a:gd name="connsiteY823" fmla="*/ 3624707 h 3642253"/>
                  <a:gd name="connsiteX824" fmla="*/ 1496513 w 2704739"/>
                  <a:gd name="connsiteY824" fmla="*/ 3624707 h 3642253"/>
                  <a:gd name="connsiteX825" fmla="*/ 1491500 w 2704739"/>
                  <a:gd name="connsiteY825" fmla="*/ 3627214 h 3642253"/>
                  <a:gd name="connsiteX826" fmla="*/ 1491500 w 2704739"/>
                  <a:gd name="connsiteY826" fmla="*/ 3629721 h 3642253"/>
                  <a:gd name="connsiteX827" fmla="*/ 1486486 w 2704739"/>
                  <a:gd name="connsiteY827" fmla="*/ 3629721 h 3642253"/>
                  <a:gd name="connsiteX828" fmla="*/ 1481473 w 2704739"/>
                  <a:gd name="connsiteY828" fmla="*/ 3637241 h 3642253"/>
                  <a:gd name="connsiteX829" fmla="*/ 1478966 w 2704739"/>
                  <a:gd name="connsiteY829" fmla="*/ 3639747 h 3642253"/>
                  <a:gd name="connsiteX830" fmla="*/ 1476459 w 2704739"/>
                  <a:gd name="connsiteY830" fmla="*/ 3642254 h 3642253"/>
                  <a:gd name="connsiteX831" fmla="*/ 1476459 w 2704739"/>
                  <a:gd name="connsiteY831" fmla="*/ 3642254 h 3642253"/>
                  <a:gd name="connsiteX832" fmla="*/ 1476459 w 2704739"/>
                  <a:gd name="connsiteY832" fmla="*/ 3639747 h 3642253"/>
                  <a:gd name="connsiteX833" fmla="*/ 1463926 w 2704739"/>
                  <a:gd name="connsiteY833" fmla="*/ 3639747 h 3642253"/>
                  <a:gd name="connsiteX834" fmla="*/ 1463926 w 2704739"/>
                  <a:gd name="connsiteY834" fmla="*/ 3642254 h 3642253"/>
                  <a:gd name="connsiteX835" fmla="*/ 1461419 w 2704739"/>
                  <a:gd name="connsiteY835" fmla="*/ 3639747 h 3642253"/>
                  <a:gd name="connsiteX836" fmla="*/ 1458913 w 2704739"/>
                  <a:gd name="connsiteY836" fmla="*/ 3639747 h 3642253"/>
                  <a:gd name="connsiteX837" fmla="*/ 1456406 w 2704739"/>
                  <a:gd name="connsiteY837" fmla="*/ 3637241 h 3642253"/>
                  <a:gd name="connsiteX838" fmla="*/ 1451392 w 2704739"/>
                  <a:gd name="connsiteY838" fmla="*/ 3637241 h 3642253"/>
                  <a:gd name="connsiteX839" fmla="*/ 1451392 w 2704739"/>
                  <a:gd name="connsiteY839" fmla="*/ 3627214 h 3642253"/>
                  <a:gd name="connsiteX840" fmla="*/ 1448885 w 2704739"/>
                  <a:gd name="connsiteY840" fmla="*/ 3627214 h 3642253"/>
                  <a:gd name="connsiteX841" fmla="*/ 1448885 w 2704739"/>
                  <a:gd name="connsiteY841" fmla="*/ 3624707 h 3642253"/>
                  <a:gd name="connsiteX842" fmla="*/ 1441365 w 2704739"/>
                  <a:gd name="connsiteY842" fmla="*/ 3624707 h 3642253"/>
                  <a:gd name="connsiteX843" fmla="*/ 1441365 w 2704739"/>
                  <a:gd name="connsiteY843" fmla="*/ 3622200 h 3642253"/>
                  <a:gd name="connsiteX844" fmla="*/ 1438859 w 2704739"/>
                  <a:gd name="connsiteY844" fmla="*/ 3622200 h 3642253"/>
                  <a:gd name="connsiteX845" fmla="*/ 1438859 w 2704739"/>
                  <a:gd name="connsiteY845" fmla="*/ 3612173 h 3642253"/>
                  <a:gd name="connsiteX846" fmla="*/ 1441365 w 2704739"/>
                  <a:gd name="connsiteY846" fmla="*/ 3612173 h 3642253"/>
                  <a:gd name="connsiteX847" fmla="*/ 1443872 w 2704739"/>
                  <a:gd name="connsiteY847" fmla="*/ 3607160 h 3642253"/>
                  <a:gd name="connsiteX848" fmla="*/ 1431339 w 2704739"/>
                  <a:gd name="connsiteY848" fmla="*/ 3607160 h 3642253"/>
                  <a:gd name="connsiteX849" fmla="*/ 1428832 w 2704739"/>
                  <a:gd name="connsiteY849" fmla="*/ 3604653 h 3642253"/>
                  <a:gd name="connsiteX850" fmla="*/ 1426325 w 2704739"/>
                  <a:gd name="connsiteY850" fmla="*/ 3604653 h 3642253"/>
                  <a:gd name="connsiteX851" fmla="*/ 1426325 w 2704739"/>
                  <a:gd name="connsiteY851" fmla="*/ 3607160 h 3642253"/>
                  <a:gd name="connsiteX852" fmla="*/ 1423818 w 2704739"/>
                  <a:gd name="connsiteY852" fmla="*/ 3609667 h 3642253"/>
                  <a:gd name="connsiteX853" fmla="*/ 1423818 w 2704739"/>
                  <a:gd name="connsiteY853" fmla="*/ 3612173 h 3642253"/>
                  <a:gd name="connsiteX854" fmla="*/ 1421312 w 2704739"/>
                  <a:gd name="connsiteY854" fmla="*/ 3612173 h 3642253"/>
                  <a:gd name="connsiteX855" fmla="*/ 1421312 w 2704739"/>
                  <a:gd name="connsiteY855" fmla="*/ 3609667 h 3642253"/>
                  <a:gd name="connsiteX856" fmla="*/ 1411285 w 2704739"/>
                  <a:gd name="connsiteY856" fmla="*/ 3609667 h 3642253"/>
                  <a:gd name="connsiteX857" fmla="*/ 1411285 w 2704739"/>
                  <a:gd name="connsiteY857" fmla="*/ 3617187 h 3642253"/>
                  <a:gd name="connsiteX858" fmla="*/ 1406271 w 2704739"/>
                  <a:gd name="connsiteY858" fmla="*/ 3619693 h 3642253"/>
                  <a:gd name="connsiteX859" fmla="*/ 1408778 w 2704739"/>
                  <a:gd name="connsiteY859" fmla="*/ 3619693 h 3642253"/>
                  <a:gd name="connsiteX860" fmla="*/ 1411285 w 2704739"/>
                  <a:gd name="connsiteY860" fmla="*/ 3622200 h 3642253"/>
                  <a:gd name="connsiteX861" fmla="*/ 1413791 w 2704739"/>
                  <a:gd name="connsiteY861" fmla="*/ 3624707 h 3642253"/>
                  <a:gd name="connsiteX862" fmla="*/ 1411285 w 2704739"/>
                  <a:gd name="connsiteY862" fmla="*/ 3622200 h 3642253"/>
                  <a:gd name="connsiteX863" fmla="*/ 1408778 w 2704739"/>
                  <a:gd name="connsiteY863" fmla="*/ 3622200 h 3642253"/>
                  <a:gd name="connsiteX864" fmla="*/ 1408778 w 2704739"/>
                  <a:gd name="connsiteY864" fmla="*/ 3619693 h 3642253"/>
                  <a:gd name="connsiteX865" fmla="*/ 1406271 w 2704739"/>
                  <a:gd name="connsiteY865" fmla="*/ 3619693 h 3642253"/>
                  <a:gd name="connsiteX866" fmla="*/ 1403765 w 2704739"/>
                  <a:gd name="connsiteY866" fmla="*/ 3617187 h 3642253"/>
                  <a:gd name="connsiteX867" fmla="*/ 1396244 w 2704739"/>
                  <a:gd name="connsiteY867" fmla="*/ 3617187 h 3642253"/>
                  <a:gd name="connsiteX868" fmla="*/ 1393738 w 2704739"/>
                  <a:gd name="connsiteY868" fmla="*/ 3614680 h 3642253"/>
                  <a:gd name="connsiteX869" fmla="*/ 1391231 w 2704739"/>
                  <a:gd name="connsiteY869" fmla="*/ 3614680 h 3642253"/>
                  <a:gd name="connsiteX870" fmla="*/ 1388724 w 2704739"/>
                  <a:gd name="connsiteY870" fmla="*/ 3612173 h 3642253"/>
                  <a:gd name="connsiteX871" fmla="*/ 1383711 w 2704739"/>
                  <a:gd name="connsiteY871" fmla="*/ 3609667 h 3642253"/>
                  <a:gd name="connsiteX872" fmla="*/ 1381204 w 2704739"/>
                  <a:gd name="connsiteY872" fmla="*/ 3609667 h 3642253"/>
                  <a:gd name="connsiteX873" fmla="*/ 1378697 w 2704739"/>
                  <a:gd name="connsiteY873" fmla="*/ 3607160 h 3642253"/>
                  <a:gd name="connsiteX874" fmla="*/ 1376191 w 2704739"/>
                  <a:gd name="connsiteY874" fmla="*/ 3607160 h 3642253"/>
                  <a:gd name="connsiteX875" fmla="*/ 1373684 w 2704739"/>
                  <a:gd name="connsiteY875" fmla="*/ 3604653 h 3642253"/>
                  <a:gd name="connsiteX876" fmla="*/ 1368671 w 2704739"/>
                  <a:gd name="connsiteY876" fmla="*/ 3602147 h 3642253"/>
                  <a:gd name="connsiteX877" fmla="*/ 1363657 w 2704739"/>
                  <a:gd name="connsiteY877" fmla="*/ 3602147 h 3642253"/>
                  <a:gd name="connsiteX878" fmla="*/ 1363657 w 2704739"/>
                  <a:gd name="connsiteY878" fmla="*/ 3599640 h 3642253"/>
                  <a:gd name="connsiteX879" fmla="*/ 1356137 w 2704739"/>
                  <a:gd name="connsiteY879" fmla="*/ 3597133 h 3642253"/>
                  <a:gd name="connsiteX880" fmla="*/ 1348617 w 2704739"/>
                  <a:gd name="connsiteY880" fmla="*/ 3594626 h 3642253"/>
                  <a:gd name="connsiteX881" fmla="*/ 1338590 w 2704739"/>
                  <a:gd name="connsiteY881" fmla="*/ 3592120 h 3642253"/>
                  <a:gd name="connsiteX882" fmla="*/ 1328563 w 2704739"/>
                  <a:gd name="connsiteY882" fmla="*/ 3592120 h 3642253"/>
                  <a:gd name="connsiteX883" fmla="*/ 1321043 w 2704739"/>
                  <a:gd name="connsiteY883" fmla="*/ 3589613 h 3642253"/>
                  <a:gd name="connsiteX884" fmla="*/ 1316029 w 2704739"/>
                  <a:gd name="connsiteY884" fmla="*/ 3589613 h 3642253"/>
                  <a:gd name="connsiteX885" fmla="*/ 1311016 w 2704739"/>
                  <a:gd name="connsiteY885" fmla="*/ 3592120 h 3642253"/>
                  <a:gd name="connsiteX886" fmla="*/ 1308509 w 2704739"/>
                  <a:gd name="connsiteY886" fmla="*/ 3589613 h 3642253"/>
                  <a:gd name="connsiteX887" fmla="*/ 1306002 w 2704739"/>
                  <a:gd name="connsiteY887" fmla="*/ 3587106 h 3642253"/>
                  <a:gd name="connsiteX888" fmla="*/ 1303496 w 2704739"/>
                  <a:gd name="connsiteY888" fmla="*/ 3584599 h 3642253"/>
                  <a:gd name="connsiteX889" fmla="*/ 1300989 w 2704739"/>
                  <a:gd name="connsiteY889" fmla="*/ 3579586 h 3642253"/>
                  <a:gd name="connsiteX890" fmla="*/ 1298482 w 2704739"/>
                  <a:gd name="connsiteY890" fmla="*/ 3574573 h 3642253"/>
                  <a:gd name="connsiteX891" fmla="*/ 1295975 w 2704739"/>
                  <a:gd name="connsiteY891" fmla="*/ 3574573 h 3642253"/>
                  <a:gd name="connsiteX892" fmla="*/ 1288455 w 2704739"/>
                  <a:gd name="connsiteY892" fmla="*/ 3572066 h 3642253"/>
                  <a:gd name="connsiteX893" fmla="*/ 1288455 w 2704739"/>
                  <a:gd name="connsiteY893" fmla="*/ 3562039 h 3642253"/>
                  <a:gd name="connsiteX894" fmla="*/ 1283442 w 2704739"/>
                  <a:gd name="connsiteY894" fmla="*/ 3562039 h 3642253"/>
                  <a:gd name="connsiteX895" fmla="*/ 1280935 w 2704739"/>
                  <a:gd name="connsiteY895" fmla="*/ 3554519 h 3642253"/>
                  <a:gd name="connsiteX896" fmla="*/ 1275922 w 2704739"/>
                  <a:gd name="connsiteY896" fmla="*/ 3554519 h 3642253"/>
                  <a:gd name="connsiteX897" fmla="*/ 1270908 w 2704739"/>
                  <a:gd name="connsiteY897" fmla="*/ 3552012 h 3642253"/>
                  <a:gd name="connsiteX898" fmla="*/ 1268402 w 2704739"/>
                  <a:gd name="connsiteY898" fmla="*/ 3549505 h 3642253"/>
                  <a:gd name="connsiteX899" fmla="*/ 1265895 w 2704739"/>
                  <a:gd name="connsiteY899" fmla="*/ 3546999 h 3642253"/>
                  <a:gd name="connsiteX900" fmla="*/ 1263388 w 2704739"/>
                  <a:gd name="connsiteY900" fmla="*/ 3544492 h 3642253"/>
                  <a:gd name="connsiteX901" fmla="*/ 1260881 w 2704739"/>
                  <a:gd name="connsiteY901" fmla="*/ 3541985 h 3642253"/>
                  <a:gd name="connsiteX902" fmla="*/ 1255868 w 2704739"/>
                  <a:gd name="connsiteY902" fmla="*/ 3541985 h 3642253"/>
                  <a:gd name="connsiteX903" fmla="*/ 1253361 w 2704739"/>
                  <a:gd name="connsiteY903" fmla="*/ 3539479 h 3642253"/>
                  <a:gd name="connsiteX904" fmla="*/ 1245841 w 2704739"/>
                  <a:gd name="connsiteY904" fmla="*/ 3539479 h 3642253"/>
                  <a:gd name="connsiteX905" fmla="*/ 1238321 w 2704739"/>
                  <a:gd name="connsiteY905" fmla="*/ 3536972 h 3642253"/>
                  <a:gd name="connsiteX906" fmla="*/ 1230801 w 2704739"/>
                  <a:gd name="connsiteY906" fmla="*/ 3536972 h 3642253"/>
                  <a:gd name="connsiteX907" fmla="*/ 1230801 w 2704739"/>
                  <a:gd name="connsiteY907" fmla="*/ 3534465 h 3642253"/>
                  <a:gd name="connsiteX908" fmla="*/ 1228294 w 2704739"/>
                  <a:gd name="connsiteY908" fmla="*/ 3534465 h 3642253"/>
                  <a:gd name="connsiteX909" fmla="*/ 1225787 w 2704739"/>
                  <a:gd name="connsiteY909" fmla="*/ 3531958 h 3642253"/>
                  <a:gd name="connsiteX910" fmla="*/ 1225787 w 2704739"/>
                  <a:gd name="connsiteY910" fmla="*/ 3529451 h 3642253"/>
                  <a:gd name="connsiteX911" fmla="*/ 1220774 w 2704739"/>
                  <a:gd name="connsiteY911" fmla="*/ 3524438 h 3642253"/>
                  <a:gd name="connsiteX912" fmla="*/ 1220774 w 2704739"/>
                  <a:gd name="connsiteY912" fmla="*/ 3521931 h 3642253"/>
                  <a:gd name="connsiteX913" fmla="*/ 1230801 w 2704739"/>
                  <a:gd name="connsiteY913" fmla="*/ 3514411 h 3642253"/>
                  <a:gd name="connsiteX914" fmla="*/ 1233307 w 2704739"/>
                  <a:gd name="connsiteY914" fmla="*/ 3511905 h 3642253"/>
                  <a:gd name="connsiteX915" fmla="*/ 1248348 w 2704739"/>
                  <a:gd name="connsiteY915" fmla="*/ 3511905 h 3642253"/>
                  <a:gd name="connsiteX916" fmla="*/ 1260881 w 2704739"/>
                  <a:gd name="connsiteY916" fmla="*/ 3506891 h 3642253"/>
                  <a:gd name="connsiteX917" fmla="*/ 1260881 w 2704739"/>
                  <a:gd name="connsiteY917" fmla="*/ 3501878 h 3642253"/>
                  <a:gd name="connsiteX918" fmla="*/ 1263388 w 2704739"/>
                  <a:gd name="connsiteY918" fmla="*/ 3501878 h 3642253"/>
                  <a:gd name="connsiteX919" fmla="*/ 1263388 w 2704739"/>
                  <a:gd name="connsiteY919" fmla="*/ 3499371 h 3642253"/>
                  <a:gd name="connsiteX920" fmla="*/ 1265895 w 2704739"/>
                  <a:gd name="connsiteY920" fmla="*/ 3499371 h 3642253"/>
                  <a:gd name="connsiteX921" fmla="*/ 1268402 w 2704739"/>
                  <a:gd name="connsiteY921" fmla="*/ 3496864 h 3642253"/>
                  <a:gd name="connsiteX922" fmla="*/ 1268402 w 2704739"/>
                  <a:gd name="connsiteY922" fmla="*/ 3494357 h 3642253"/>
                  <a:gd name="connsiteX923" fmla="*/ 1270908 w 2704739"/>
                  <a:gd name="connsiteY923" fmla="*/ 3491851 h 3642253"/>
                  <a:gd name="connsiteX924" fmla="*/ 1288455 w 2704739"/>
                  <a:gd name="connsiteY924" fmla="*/ 3491851 h 3642253"/>
                  <a:gd name="connsiteX925" fmla="*/ 1295975 w 2704739"/>
                  <a:gd name="connsiteY925" fmla="*/ 3489344 h 3642253"/>
                  <a:gd name="connsiteX926" fmla="*/ 1300989 w 2704739"/>
                  <a:gd name="connsiteY926" fmla="*/ 3484331 h 3642253"/>
                  <a:gd name="connsiteX927" fmla="*/ 1303496 w 2704739"/>
                  <a:gd name="connsiteY927" fmla="*/ 3481824 h 3642253"/>
                  <a:gd name="connsiteX928" fmla="*/ 1306002 w 2704739"/>
                  <a:gd name="connsiteY928" fmla="*/ 3479317 h 3642253"/>
                  <a:gd name="connsiteX929" fmla="*/ 1308509 w 2704739"/>
                  <a:gd name="connsiteY929" fmla="*/ 3479317 h 3642253"/>
                  <a:gd name="connsiteX930" fmla="*/ 1311016 w 2704739"/>
                  <a:gd name="connsiteY930" fmla="*/ 3474304 h 3642253"/>
                  <a:gd name="connsiteX931" fmla="*/ 1318536 w 2704739"/>
                  <a:gd name="connsiteY931" fmla="*/ 3469290 h 3642253"/>
                  <a:gd name="connsiteX932" fmla="*/ 1323549 w 2704739"/>
                  <a:gd name="connsiteY932" fmla="*/ 3466783 h 3642253"/>
                  <a:gd name="connsiteX933" fmla="*/ 1326056 w 2704739"/>
                  <a:gd name="connsiteY933" fmla="*/ 3459263 h 3642253"/>
                  <a:gd name="connsiteX934" fmla="*/ 1323549 w 2704739"/>
                  <a:gd name="connsiteY934" fmla="*/ 3454250 h 3642253"/>
                  <a:gd name="connsiteX935" fmla="*/ 1323549 w 2704739"/>
                  <a:gd name="connsiteY935" fmla="*/ 3446730 h 3642253"/>
                  <a:gd name="connsiteX936" fmla="*/ 1326056 w 2704739"/>
                  <a:gd name="connsiteY936" fmla="*/ 3444223 h 3642253"/>
                  <a:gd name="connsiteX937" fmla="*/ 1326056 w 2704739"/>
                  <a:gd name="connsiteY937" fmla="*/ 3439209 h 3642253"/>
                  <a:gd name="connsiteX938" fmla="*/ 1323549 w 2704739"/>
                  <a:gd name="connsiteY938" fmla="*/ 3431689 h 3642253"/>
                  <a:gd name="connsiteX939" fmla="*/ 1323549 w 2704739"/>
                  <a:gd name="connsiteY939" fmla="*/ 3424169 h 3642253"/>
                  <a:gd name="connsiteX940" fmla="*/ 1326056 w 2704739"/>
                  <a:gd name="connsiteY940" fmla="*/ 3424169 h 3642253"/>
                  <a:gd name="connsiteX941" fmla="*/ 1331070 w 2704739"/>
                  <a:gd name="connsiteY941" fmla="*/ 3419156 h 3642253"/>
                  <a:gd name="connsiteX942" fmla="*/ 1336083 w 2704739"/>
                  <a:gd name="connsiteY942" fmla="*/ 3416649 h 3642253"/>
                  <a:gd name="connsiteX943" fmla="*/ 1336083 w 2704739"/>
                  <a:gd name="connsiteY943" fmla="*/ 3414142 h 3642253"/>
                  <a:gd name="connsiteX944" fmla="*/ 1333576 w 2704739"/>
                  <a:gd name="connsiteY944" fmla="*/ 3406622 h 3642253"/>
                  <a:gd name="connsiteX945" fmla="*/ 1331070 w 2704739"/>
                  <a:gd name="connsiteY945" fmla="*/ 3399102 h 3642253"/>
                  <a:gd name="connsiteX946" fmla="*/ 1326056 w 2704739"/>
                  <a:gd name="connsiteY946" fmla="*/ 3391582 h 3642253"/>
                  <a:gd name="connsiteX947" fmla="*/ 1326056 w 2704739"/>
                  <a:gd name="connsiteY947" fmla="*/ 3369021 h 3642253"/>
                  <a:gd name="connsiteX948" fmla="*/ 1316029 w 2704739"/>
                  <a:gd name="connsiteY948" fmla="*/ 3369021 h 3642253"/>
                  <a:gd name="connsiteX949" fmla="*/ 1316029 w 2704739"/>
                  <a:gd name="connsiteY949" fmla="*/ 3366514 h 3642253"/>
                  <a:gd name="connsiteX950" fmla="*/ 1313523 w 2704739"/>
                  <a:gd name="connsiteY950" fmla="*/ 3364008 h 3642253"/>
                  <a:gd name="connsiteX951" fmla="*/ 1308509 w 2704739"/>
                  <a:gd name="connsiteY951" fmla="*/ 3361501 h 3642253"/>
                  <a:gd name="connsiteX952" fmla="*/ 1306002 w 2704739"/>
                  <a:gd name="connsiteY952" fmla="*/ 3361501 h 3642253"/>
                  <a:gd name="connsiteX953" fmla="*/ 1300989 w 2704739"/>
                  <a:gd name="connsiteY953" fmla="*/ 3364008 h 3642253"/>
                  <a:gd name="connsiteX954" fmla="*/ 1298482 w 2704739"/>
                  <a:gd name="connsiteY954" fmla="*/ 3361501 h 3642253"/>
                  <a:gd name="connsiteX955" fmla="*/ 1290962 w 2704739"/>
                  <a:gd name="connsiteY955" fmla="*/ 3361501 h 3642253"/>
                  <a:gd name="connsiteX956" fmla="*/ 1290962 w 2704739"/>
                  <a:gd name="connsiteY956" fmla="*/ 3364008 h 3642253"/>
                  <a:gd name="connsiteX957" fmla="*/ 1285949 w 2704739"/>
                  <a:gd name="connsiteY957" fmla="*/ 3364008 h 3642253"/>
                  <a:gd name="connsiteX958" fmla="*/ 1278429 w 2704739"/>
                  <a:gd name="connsiteY958" fmla="*/ 3358995 h 3642253"/>
                  <a:gd name="connsiteX959" fmla="*/ 1275922 w 2704739"/>
                  <a:gd name="connsiteY959" fmla="*/ 3353981 h 3642253"/>
                  <a:gd name="connsiteX960" fmla="*/ 1270908 w 2704739"/>
                  <a:gd name="connsiteY960" fmla="*/ 3348967 h 3642253"/>
                  <a:gd name="connsiteX961" fmla="*/ 1268402 w 2704739"/>
                  <a:gd name="connsiteY961" fmla="*/ 3343954 h 3642253"/>
                  <a:gd name="connsiteX962" fmla="*/ 1263388 w 2704739"/>
                  <a:gd name="connsiteY962" fmla="*/ 3346461 h 3642253"/>
                  <a:gd name="connsiteX963" fmla="*/ 1260881 w 2704739"/>
                  <a:gd name="connsiteY963" fmla="*/ 3348967 h 3642253"/>
                  <a:gd name="connsiteX964" fmla="*/ 1260881 w 2704739"/>
                  <a:gd name="connsiteY964" fmla="*/ 3343954 h 3642253"/>
                  <a:gd name="connsiteX965" fmla="*/ 1258375 w 2704739"/>
                  <a:gd name="connsiteY965" fmla="*/ 3346461 h 3642253"/>
                  <a:gd name="connsiteX966" fmla="*/ 1255868 w 2704739"/>
                  <a:gd name="connsiteY966" fmla="*/ 3346461 h 3642253"/>
                  <a:gd name="connsiteX967" fmla="*/ 1255868 w 2704739"/>
                  <a:gd name="connsiteY967" fmla="*/ 3348967 h 3642253"/>
                  <a:gd name="connsiteX968" fmla="*/ 1245841 w 2704739"/>
                  <a:gd name="connsiteY968" fmla="*/ 3348967 h 3642253"/>
                  <a:gd name="connsiteX969" fmla="*/ 1243334 w 2704739"/>
                  <a:gd name="connsiteY969" fmla="*/ 3351474 h 3642253"/>
                  <a:gd name="connsiteX970" fmla="*/ 1233307 w 2704739"/>
                  <a:gd name="connsiteY970" fmla="*/ 3351474 h 3642253"/>
                  <a:gd name="connsiteX971" fmla="*/ 1230801 w 2704739"/>
                  <a:gd name="connsiteY971" fmla="*/ 3348967 h 3642253"/>
                  <a:gd name="connsiteX972" fmla="*/ 1228294 w 2704739"/>
                  <a:gd name="connsiteY972" fmla="*/ 3348967 h 3642253"/>
                  <a:gd name="connsiteX973" fmla="*/ 1228294 w 2704739"/>
                  <a:gd name="connsiteY973" fmla="*/ 3346461 h 3642253"/>
                  <a:gd name="connsiteX974" fmla="*/ 1230801 w 2704739"/>
                  <a:gd name="connsiteY974" fmla="*/ 3346461 h 3642253"/>
                  <a:gd name="connsiteX975" fmla="*/ 1233307 w 2704739"/>
                  <a:gd name="connsiteY975" fmla="*/ 3343954 h 3642253"/>
                  <a:gd name="connsiteX976" fmla="*/ 1243334 w 2704739"/>
                  <a:gd name="connsiteY976" fmla="*/ 3343954 h 3642253"/>
                  <a:gd name="connsiteX977" fmla="*/ 1245841 w 2704739"/>
                  <a:gd name="connsiteY977" fmla="*/ 3341447 h 3642253"/>
                  <a:gd name="connsiteX978" fmla="*/ 1243334 w 2704739"/>
                  <a:gd name="connsiteY978" fmla="*/ 3336434 h 3642253"/>
                  <a:gd name="connsiteX979" fmla="*/ 1235814 w 2704739"/>
                  <a:gd name="connsiteY979" fmla="*/ 3338940 h 3642253"/>
                  <a:gd name="connsiteX980" fmla="*/ 1235814 w 2704739"/>
                  <a:gd name="connsiteY980" fmla="*/ 3331420 h 3642253"/>
                  <a:gd name="connsiteX981" fmla="*/ 1233307 w 2704739"/>
                  <a:gd name="connsiteY981" fmla="*/ 3328914 h 3642253"/>
                  <a:gd name="connsiteX982" fmla="*/ 1233307 w 2704739"/>
                  <a:gd name="connsiteY982" fmla="*/ 3321394 h 3642253"/>
                  <a:gd name="connsiteX983" fmla="*/ 1230801 w 2704739"/>
                  <a:gd name="connsiteY983" fmla="*/ 3321394 h 3642253"/>
                  <a:gd name="connsiteX984" fmla="*/ 1230801 w 2704739"/>
                  <a:gd name="connsiteY984" fmla="*/ 3313873 h 3642253"/>
                  <a:gd name="connsiteX985" fmla="*/ 1223281 w 2704739"/>
                  <a:gd name="connsiteY985" fmla="*/ 3313873 h 3642253"/>
                  <a:gd name="connsiteX986" fmla="*/ 1223281 w 2704739"/>
                  <a:gd name="connsiteY986" fmla="*/ 3311367 h 3642253"/>
                  <a:gd name="connsiteX987" fmla="*/ 1220774 w 2704739"/>
                  <a:gd name="connsiteY987" fmla="*/ 3311367 h 3642253"/>
                  <a:gd name="connsiteX988" fmla="*/ 1220774 w 2704739"/>
                  <a:gd name="connsiteY988" fmla="*/ 3311367 h 3642253"/>
                  <a:gd name="connsiteX989" fmla="*/ 1213254 w 2704739"/>
                  <a:gd name="connsiteY989" fmla="*/ 3311367 h 3642253"/>
                  <a:gd name="connsiteX990" fmla="*/ 1213254 w 2704739"/>
                  <a:gd name="connsiteY990" fmla="*/ 3308860 h 3642253"/>
                  <a:gd name="connsiteX991" fmla="*/ 1220774 w 2704739"/>
                  <a:gd name="connsiteY991" fmla="*/ 3308860 h 3642253"/>
                  <a:gd name="connsiteX992" fmla="*/ 1220774 w 2704739"/>
                  <a:gd name="connsiteY992" fmla="*/ 3286299 h 3642253"/>
                  <a:gd name="connsiteX993" fmla="*/ 1215761 w 2704739"/>
                  <a:gd name="connsiteY993" fmla="*/ 3276272 h 3642253"/>
                  <a:gd name="connsiteX994" fmla="*/ 1213254 w 2704739"/>
                  <a:gd name="connsiteY994" fmla="*/ 3268752 h 3642253"/>
                  <a:gd name="connsiteX995" fmla="*/ 1215761 w 2704739"/>
                  <a:gd name="connsiteY995" fmla="*/ 3248698 h 3642253"/>
                  <a:gd name="connsiteX996" fmla="*/ 1215761 w 2704739"/>
                  <a:gd name="connsiteY996" fmla="*/ 3241178 h 3642253"/>
                  <a:gd name="connsiteX997" fmla="*/ 1213254 w 2704739"/>
                  <a:gd name="connsiteY997" fmla="*/ 3236165 h 3642253"/>
                  <a:gd name="connsiteX998" fmla="*/ 1208240 w 2704739"/>
                  <a:gd name="connsiteY998" fmla="*/ 3233658 h 3642253"/>
                  <a:gd name="connsiteX999" fmla="*/ 1198213 w 2704739"/>
                  <a:gd name="connsiteY999" fmla="*/ 3228645 h 3642253"/>
                  <a:gd name="connsiteX1000" fmla="*/ 1185680 w 2704739"/>
                  <a:gd name="connsiteY1000" fmla="*/ 3223631 h 3642253"/>
                  <a:gd name="connsiteX1001" fmla="*/ 1183173 w 2704739"/>
                  <a:gd name="connsiteY1001" fmla="*/ 3221125 h 3642253"/>
                  <a:gd name="connsiteX1002" fmla="*/ 1173146 w 2704739"/>
                  <a:gd name="connsiteY1002" fmla="*/ 3213604 h 3642253"/>
                  <a:gd name="connsiteX1003" fmla="*/ 1160613 w 2704739"/>
                  <a:gd name="connsiteY1003" fmla="*/ 3208591 h 3642253"/>
                  <a:gd name="connsiteX1004" fmla="*/ 1158106 w 2704739"/>
                  <a:gd name="connsiteY1004" fmla="*/ 3206084 h 3642253"/>
                  <a:gd name="connsiteX1005" fmla="*/ 1153092 w 2704739"/>
                  <a:gd name="connsiteY1005" fmla="*/ 3198564 h 3642253"/>
                  <a:gd name="connsiteX1006" fmla="*/ 1145572 w 2704739"/>
                  <a:gd name="connsiteY1006" fmla="*/ 3188537 h 3642253"/>
                  <a:gd name="connsiteX1007" fmla="*/ 1138052 w 2704739"/>
                  <a:gd name="connsiteY1007" fmla="*/ 3183524 h 3642253"/>
                  <a:gd name="connsiteX1008" fmla="*/ 1130532 w 2704739"/>
                  <a:gd name="connsiteY1008" fmla="*/ 3173497 h 3642253"/>
                  <a:gd name="connsiteX1009" fmla="*/ 1130532 w 2704739"/>
                  <a:gd name="connsiteY1009" fmla="*/ 3170990 h 3642253"/>
                  <a:gd name="connsiteX1010" fmla="*/ 1128025 w 2704739"/>
                  <a:gd name="connsiteY1010" fmla="*/ 3165977 h 3642253"/>
                  <a:gd name="connsiteX1011" fmla="*/ 1125519 w 2704739"/>
                  <a:gd name="connsiteY1011" fmla="*/ 3165977 h 3642253"/>
                  <a:gd name="connsiteX1012" fmla="*/ 1123012 w 2704739"/>
                  <a:gd name="connsiteY1012" fmla="*/ 3155950 h 3642253"/>
                  <a:gd name="connsiteX1013" fmla="*/ 1115491 w 2704739"/>
                  <a:gd name="connsiteY1013" fmla="*/ 3148430 h 3642253"/>
                  <a:gd name="connsiteX1014" fmla="*/ 1117998 w 2704739"/>
                  <a:gd name="connsiteY1014" fmla="*/ 3145923 h 3642253"/>
                  <a:gd name="connsiteX1015" fmla="*/ 1117998 w 2704739"/>
                  <a:gd name="connsiteY1015" fmla="*/ 3143416 h 3642253"/>
                  <a:gd name="connsiteX1016" fmla="*/ 1120505 w 2704739"/>
                  <a:gd name="connsiteY1016" fmla="*/ 3138403 h 3642253"/>
                  <a:gd name="connsiteX1017" fmla="*/ 1120505 w 2704739"/>
                  <a:gd name="connsiteY1017" fmla="*/ 3123362 h 3642253"/>
                  <a:gd name="connsiteX1018" fmla="*/ 1123012 w 2704739"/>
                  <a:gd name="connsiteY1018" fmla="*/ 3123362 h 3642253"/>
                  <a:gd name="connsiteX1019" fmla="*/ 1120505 w 2704739"/>
                  <a:gd name="connsiteY1019" fmla="*/ 3118349 h 3642253"/>
                  <a:gd name="connsiteX1020" fmla="*/ 1120505 w 2704739"/>
                  <a:gd name="connsiteY1020" fmla="*/ 3113336 h 3642253"/>
                  <a:gd name="connsiteX1021" fmla="*/ 1117998 w 2704739"/>
                  <a:gd name="connsiteY1021" fmla="*/ 3113336 h 3642253"/>
                  <a:gd name="connsiteX1022" fmla="*/ 1115491 w 2704739"/>
                  <a:gd name="connsiteY1022" fmla="*/ 3110829 h 3642253"/>
                  <a:gd name="connsiteX1023" fmla="*/ 1112985 w 2704739"/>
                  <a:gd name="connsiteY1023" fmla="*/ 3108322 h 3642253"/>
                  <a:gd name="connsiteX1024" fmla="*/ 1097945 w 2704739"/>
                  <a:gd name="connsiteY1024" fmla="*/ 3108322 h 3642253"/>
                  <a:gd name="connsiteX1025" fmla="*/ 1090424 w 2704739"/>
                  <a:gd name="connsiteY1025" fmla="*/ 3103309 h 3642253"/>
                  <a:gd name="connsiteX1026" fmla="*/ 1075384 w 2704739"/>
                  <a:gd name="connsiteY1026" fmla="*/ 3105815 h 3642253"/>
                  <a:gd name="connsiteX1027" fmla="*/ 1075384 w 2704739"/>
                  <a:gd name="connsiteY1027" fmla="*/ 3100802 h 3642253"/>
                  <a:gd name="connsiteX1028" fmla="*/ 1070371 w 2704739"/>
                  <a:gd name="connsiteY1028" fmla="*/ 3095788 h 3642253"/>
                  <a:gd name="connsiteX1029" fmla="*/ 1067864 w 2704739"/>
                  <a:gd name="connsiteY1029" fmla="*/ 3095788 h 3642253"/>
                  <a:gd name="connsiteX1030" fmla="*/ 1065357 w 2704739"/>
                  <a:gd name="connsiteY1030" fmla="*/ 3093282 h 3642253"/>
                  <a:gd name="connsiteX1031" fmla="*/ 1062850 w 2704739"/>
                  <a:gd name="connsiteY1031" fmla="*/ 3088268 h 3642253"/>
                  <a:gd name="connsiteX1032" fmla="*/ 1057837 w 2704739"/>
                  <a:gd name="connsiteY1032" fmla="*/ 3088268 h 3642253"/>
                  <a:gd name="connsiteX1033" fmla="*/ 1052823 w 2704739"/>
                  <a:gd name="connsiteY1033" fmla="*/ 3078242 h 3642253"/>
                  <a:gd name="connsiteX1034" fmla="*/ 1047810 w 2704739"/>
                  <a:gd name="connsiteY1034" fmla="*/ 3075735 h 3642253"/>
                  <a:gd name="connsiteX1035" fmla="*/ 1042797 w 2704739"/>
                  <a:gd name="connsiteY1035" fmla="*/ 3063201 h 3642253"/>
                  <a:gd name="connsiteX1036" fmla="*/ 1037783 w 2704739"/>
                  <a:gd name="connsiteY1036" fmla="*/ 3060694 h 3642253"/>
                  <a:gd name="connsiteX1037" fmla="*/ 1035277 w 2704739"/>
                  <a:gd name="connsiteY1037" fmla="*/ 3050668 h 3642253"/>
                  <a:gd name="connsiteX1038" fmla="*/ 1037783 w 2704739"/>
                  <a:gd name="connsiteY1038" fmla="*/ 3048161 h 3642253"/>
                  <a:gd name="connsiteX1039" fmla="*/ 1037783 w 2704739"/>
                  <a:gd name="connsiteY1039" fmla="*/ 3033120 h 3642253"/>
                  <a:gd name="connsiteX1040" fmla="*/ 1042797 w 2704739"/>
                  <a:gd name="connsiteY1040" fmla="*/ 3033120 h 3642253"/>
                  <a:gd name="connsiteX1041" fmla="*/ 1042797 w 2704739"/>
                  <a:gd name="connsiteY1041" fmla="*/ 3030614 h 3642253"/>
                  <a:gd name="connsiteX1042" fmla="*/ 1045303 w 2704739"/>
                  <a:gd name="connsiteY1042" fmla="*/ 3025600 h 3642253"/>
                  <a:gd name="connsiteX1043" fmla="*/ 1045303 w 2704739"/>
                  <a:gd name="connsiteY1043" fmla="*/ 3013067 h 3642253"/>
                  <a:gd name="connsiteX1044" fmla="*/ 1047810 w 2704739"/>
                  <a:gd name="connsiteY1044" fmla="*/ 2993013 h 3642253"/>
                  <a:gd name="connsiteX1045" fmla="*/ 1042797 w 2704739"/>
                  <a:gd name="connsiteY1045" fmla="*/ 2990506 h 3642253"/>
                  <a:gd name="connsiteX1046" fmla="*/ 1037783 w 2704739"/>
                  <a:gd name="connsiteY1046" fmla="*/ 2993013 h 3642253"/>
                  <a:gd name="connsiteX1047" fmla="*/ 1025249 w 2704739"/>
                  <a:gd name="connsiteY1047" fmla="*/ 2985493 h 3642253"/>
                  <a:gd name="connsiteX1048" fmla="*/ 1022743 w 2704739"/>
                  <a:gd name="connsiteY1048" fmla="*/ 2975466 h 3642253"/>
                  <a:gd name="connsiteX1049" fmla="*/ 1020236 w 2704739"/>
                  <a:gd name="connsiteY1049" fmla="*/ 2972959 h 3642253"/>
                  <a:gd name="connsiteX1050" fmla="*/ 1015223 w 2704739"/>
                  <a:gd name="connsiteY1050" fmla="*/ 2970452 h 3642253"/>
                  <a:gd name="connsiteX1051" fmla="*/ 1012716 w 2704739"/>
                  <a:gd name="connsiteY1051" fmla="*/ 2967946 h 3642253"/>
                  <a:gd name="connsiteX1052" fmla="*/ 997676 w 2704739"/>
                  <a:gd name="connsiteY1052" fmla="*/ 2967946 h 3642253"/>
                  <a:gd name="connsiteX1053" fmla="*/ 982635 w 2704739"/>
                  <a:gd name="connsiteY1053" fmla="*/ 2960426 h 3642253"/>
                  <a:gd name="connsiteX1054" fmla="*/ 980129 w 2704739"/>
                  <a:gd name="connsiteY1054" fmla="*/ 2955412 h 3642253"/>
                  <a:gd name="connsiteX1055" fmla="*/ 977622 w 2704739"/>
                  <a:gd name="connsiteY1055" fmla="*/ 2952905 h 3642253"/>
                  <a:gd name="connsiteX1056" fmla="*/ 972608 w 2704739"/>
                  <a:gd name="connsiteY1056" fmla="*/ 2950399 h 3642253"/>
                  <a:gd name="connsiteX1057" fmla="*/ 967595 w 2704739"/>
                  <a:gd name="connsiteY1057" fmla="*/ 2945385 h 3642253"/>
                  <a:gd name="connsiteX1058" fmla="*/ 965088 w 2704739"/>
                  <a:gd name="connsiteY1058" fmla="*/ 2945385 h 3642253"/>
                  <a:gd name="connsiteX1059" fmla="*/ 960075 w 2704739"/>
                  <a:gd name="connsiteY1059" fmla="*/ 2947892 h 3642253"/>
                  <a:gd name="connsiteX1060" fmla="*/ 947541 w 2704739"/>
                  <a:gd name="connsiteY1060" fmla="*/ 2950399 h 3642253"/>
                  <a:gd name="connsiteX1061" fmla="*/ 919967 w 2704739"/>
                  <a:gd name="connsiteY1061" fmla="*/ 2950399 h 3642253"/>
                  <a:gd name="connsiteX1062" fmla="*/ 917461 w 2704739"/>
                  <a:gd name="connsiteY1062" fmla="*/ 2947892 h 3642253"/>
                  <a:gd name="connsiteX1063" fmla="*/ 914954 w 2704739"/>
                  <a:gd name="connsiteY1063" fmla="*/ 2945385 h 3642253"/>
                  <a:gd name="connsiteX1064" fmla="*/ 912447 w 2704739"/>
                  <a:gd name="connsiteY1064" fmla="*/ 2945385 h 3642253"/>
                  <a:gd name="connsiteX1065" fmla="*/ 904927 w 2704739"/>
                  <a:gd name="connsiteY1065" fmla="*/ 2940372 h 3642253"/>
                  <a:gd name="connsiteX1066" fmla="*/ 897407 w 2704739"/>
                  <a:gd name="connsiteY1066" fmla="*/ 2935358 h 3642253"/>
                  <a:gd name="connsiteX1067" fmla="*/ 892393 w 2704739"/>
                  <a:gd name="connsiteY1067" fmla="*/ 2935358 h 3642253"/>
                  <a:gd name="connsiteX1068" fmla="*/ 889887 w 2704739"/>
                  <a:gd name="connsiteY1068" fmla="*/ 2930345 h 3642253"/>
                  <a:gd name="connsiteX1069" fmla="*/ 874846 w 2704739"/>
                  <a:gd name="connsiteY1069" fmla="*/ 2927838 h 3642253"/>
                  <a:gd name="connsiteX1070" fmla="*/ 869833 w 2704739"/>
                  <a:gd name="connsiteY1070" fmla="*/ 2922825 h 3642253"/>
                  <a:gd name="connsiteX1071" fmla="*/ 867326 w 2704739"/>
                  <a:gd name="connsiteY1071" fmla="*/ 2917811 h 3642253"/>
                  <a:gd name="connsiteX1072" fmla="*/ 864819 w 2704739"/>
                  <a:gd name="connsiteY1072" fmla="*/ 2915304 h 3642253"/>
                  <a:gd name="connsiteX1073" fmla="*/ 862313 w 2704739"/>
                  <a:gd name="connsiteY1073" fmla="*/ 2910291 h 3642253"/>
                  <a:gd name="connsiteX1074" fmla="*/ 857299 w 2704739"/>
                  <a:gd name="connsiteY1074" fmla="*/ 2900264 h 3642253"/>
                  <a:gd name="connsiteX1075" fmla="*/ 854793 w 2704739"/>
                  <a:gd name="connsiteY1075" fmla="*/ 2897758 h 3642253"/>
                  <a:gd name="connsiteX1076" fmla="*/ 852286 w 2704739"/>
                  <a:gd name="connsiteY1076" fmla="*/ 2890237 h 3642253"/>
                  <a:gd name="connsiteX1077" fmla="*/ 854793 w 2704739"/>
                  <a:gd name="connsiteY1077" fmla="*/ 2882717 h 3642253"/>
                  <a:gd name="connsiteX1078" fmla="*/ 847272 w 2704739"/>
                  <a:gd name="connsiteY1078" fmla="*/ 2872690 h 3642253"/>
                  <a:gd name="connsiteX1079" fmla="*/ 842259 w 2704739"/>
                  <a:gd name="connsiteY1079" fmla="*/ 2870184 h 3642253"/>
                  <a:gd name="connsiteX1080" fmla="*/ 824712 w 2704739"/>
                  <a:gd name="connsiteY1080" fmla="*/ 2870184 h 3642253"/>
                  <a:gd name="connsiteX1081" fmla="*/ 822205 w 2704739"/>
                  <a:gd name="connsiteY1081" fmla="*/ 2875197 h 3642253"/>
                  <a:gd name="connsiteX1082" fmla="*/ 817192 w 2704739"/>
                  <a:gd name="connsiteY1082" fmla="*/ 2875197 h 3642253"/>
                  <a:gd name="connsiteX1083" fmla="*/ 809671 w 2704739"/>
                  <a:gd name="connsiteY1083" fmla="*/ 2877704 h 3642253"/>
                  <a:gd name="connsiteX1084" fmla="*/ 802151 w 2704739"/>
                  <a:gd name="connsiteY1084" fmla="*/ 2880210 h 3642253"/>
                  <a:gd name="connsiteX1085" fmla="*/ 799645 w 2704739"/>
                  <a:gd name="connsiteY1085" fmla="*/ 2882717 h 3642253"/>
                  <a:gd name="connsiteX1086" fmla="*/ 792124 w 2704739"/>
                  <a:gd name="connsiteY1086" fmla="*/ 2882717 h 3642253"/>
                  <a:gd name="connsiteX1087" fmla="*/ 789618 w 2704739"/>
                  <a:gd name="connsiteY1087" fmla="*/ 2880210 h 3642253"/>
                  <a:gd name="connsiteX1088" fmla="*/ 787111 w 2704739"/>
                  <a:gd name="connsiteY1088" fmla="*/ 2880210 h 3642253"/>
                  <a:gd name="connsiteX1089" fmla="*/ 784604 w 2704739"/>
                  <a:gd name="connsiteY1089" fmla="*/ 2882717 h 3642253"/>
                  <a:gd name="connsiteX1090" fmla="*/ 782097 w 2704739"/>
                  <a:gd name="connsiteY1090" fmla="*/ 2882717 h 3642253"/>
                  <a:gd name="connsiteX1091" fmla="*/ 779591 w 2704739"/>
                  <a:gd name="connsiteY1091" fmla="*/ 2880210 h 3642253"/>
                  <a:gd name="connsiteX1092" fmla="*/ 777084 w 2704739"/>
                  <a:gd name="connsiteY1092" fmla="*/ 2877704 h 3642253"/>
                  <a:gd name="connsiteX1093" fmla="*/ 772071 w 2704739"/>
                  <a:gd name="connsiteY1093" fmla="*/ 2877704 h 3642253"/>
                  <a:gd name="connsiteX1094" fmla="*/ 762044 w 2704739"/>
                  <a:gd name="connsiteY1094" fmla="*/ 2870184 h 3642253"/>
                  <a:gd name="connsiteX1095" fmla="*/ 757030 w 2704739"/>
                  <a:gd name="connsiteY1095" fmla="*/ 2870184 h 3642253"/>
                  <a:gd name="connsiteX1096" fmla="*/ 749510 w 2704739"/>
                  <a:gd name="connsiteY1096" fmla="*/ 2877704 h 3642253"/>
                  <a:gd name="connsiteX1097" fmla="*/ 747003 w 2704739"/>
                  <a:gd name="connsiteY1097" fmla="*/ 2890237 h 3642253"/>
                  <a:gd name="connsiteX1098" fmla="*/ 749510 w 2704739"/>
                  <a:gd name="connsiteY1098" fmla="*/ 2895251 h 3642253"/>
                  <a:gd name="connsiteX1099" fmla="*/ 747003 w 2704739"/>
                  <a:gd name="connsiteY1099" fmla="*/ 2897758 h 3642253"/>
                  <a:gd name="connsiteX1100" fmla="*/ 747003 w 2704739"/>
                  <a:gd name="connsiteY1100" fmla="*/ 2900264 h 3642253"/>
                  <a:gd name="connsiteX1101" fmla="*/ 741990 w 2704739"/>
                  <a:gd name="connsiteY1101" fmla="*/ 2902771 h 3642253"/>
                  <a:gd name="connsiteX1102" fmla="*/ 739483 w 2704739"/>
                  <a:gd name="connsiteY1102" fmla="*/ 2905278 h 3642253"/>
                  <a:gd name="connsiteX1103" fmla="*/ 739483 w 2704739"/>
                  <a:gd name="connsiteY1103" fmla="*/ 2907784 h 3642253"/>
                  <a:gd name="connsiteX1104" fmla="*/ 736977 w 2704739"/>
                  <a:gd name="connsiteY1104" fmla="*/ 2917811 h 3642253"/>
                  <a:gd name="connsiteX1105" fmla="*/ 734470 w 2704739"/>
                  <a:gd name="connsiteY1105" fmla="*/ 2930345 h 3642253"/>
                  <a:gd name="connsiteX1106" fmla="*/ 729456 w 2704739"/>
                  <a:gd name="connsiteY1106" fmla="*/ 2935358 h 3642253"/>
                  <a:gd name="connsiteX1107" fmla="*/ 726950 w 2704739"/>
                  <a:gd name="connsiteY1107" fmla="*/ 2932852 h 3642253"/>
                  <a:gd name="connsiteX1108" fmla="*/ 726950 w 2704739"/>
                  <a:gd name="connsiteY1108" fmla="*/ 2930345 h 3642253"/>
                  <a:gd name="connsiteX1109" fmla="*/ 724443 w 2704739"/>
                  <a:gd name="connsiteY1109" fmla="*/ 2930345 h 3642253"/>
                  <a:gd name="connsiteX1110" fmla="*/ 719429 w 2704739"/>
                  <a:gd name="connsiteY1110" fmla="*/ 2925331 h 3642253"/>
                  <a:gd name="connsiteX1111" fmla="*/ 719429 w 2704739"/>
                  <a:gd name="connsiteY1111" fmla="*/ 2922825 h 3642253"/>
                  <a:gd name="connsiteX1112" fmla="*/ 716923 w 2704739"/>
                  <a:gd name="connsiteY1112" fmla="*/ 2917811 h 3642253"/>
                  <a:gd name="connsiteX1113" fmla="*/ 716923 w 2704739"/>
                  <a:gd name="connsiteY1113" fmla="*/ 2915304 h 3642253"/>
                  <a:gd name="connsiteX1114" fmla="*/ 711909 w 2704739"/>
                  <a:gd name="connsiteY1114" fmla="*/ 2912798 h 3642253"/>
                  <a:gd name="connsiteX1115" fmla="*/ 709403 w 2704739"/>
                  <a:gd name="connsiteY1115" fmla="*/ 2912798 h 3642253"/>
                  <a:gd name="connsiteX1116" fmla="*/ 706896 w 2704739"/>
                  <a:gd name="connsiteY1116" fmla="*/ 2910291 h 3642253"/>
                  <a:gd name="connsiteX1117" fmla="*/ 701883 w 2704739"/>
                  <a:gd name="connsiteY1117" fmla="*/ 2910291 h 3642253"/>
                  <a:gd name="connsiteX1118" fmla="*/ 691855 w 2704739"/>
                  <a:gd name="connsiteY1118" fmla="*/ 2902771 h 3642253"/>
                  <a:gd name="connsiteX1119" fmla="*/ 684335 w 2704739"/>
                  <a:gd name="connsiteY1119" fmla="*/ 2890237 h 3642253"/>
                  <a:gd name="connsiteX1120" fmla="*/ 684335 w 2704739"/>
                  <a:gd name="connsiteY1120" fmla="*/ 2887731 h 3642253"/>
                  <a:gd name="connsiteX1121" fmla="*/ 681828 w 2704739"/>
                  <a:gd name="connsiteY1121" fmla="*/ 2885224 h 3642253"/>
                  <a:gd name="connsiteX1122" fmla="*/ 676815 w 2704739"/>
                  <a:gd name="connsiteY1122" fmla="*/ 2882717 h 3642253"/>
                  <a:gd name="connsiteX1123" fmla="*/ 674309 w 2704739"/>
                  <a:gd name="connsiteY1123" fmla="*/ 2880210 h 3642253"/>
                  <a:gd name="connsiteX1124" fmla="*/ 649241 w 2704739"/>
                  <a:gd name="connsiteY1124" fmla="*/ 2875197 h 3642253"/>
                  <a:gd name="connsiteX1125" fmla="*/ 646735 w 2704739"/>
                  <a:gd name="connsiteY1125" fmla="*/ 2872690 h 3642253"/>
                  <a:gd name="connsiteX1126" fmla="*/ 644228 w 2704739"/>
                  <a:gd name="connsiteY1126" fmla="*/ 2867677 h 3642253"/>
                  <a:gd name="connsiteX1127" fmla="*/ 641721 w 2704739"/>
                  <a:gd name="connsiteY1127" fmla="*/ 2865170 h 3642253"/>
                  <a:gd name="connsiteX1128" fmla="*/ 636708 w 2704739"/>
                  <a:gd name="connsiteY1128" fmla="*/ 2865170 h 3642253"/>
                  <a:gd name="connsiteX1129" fmla="*/ 634201 w 2704739"/>
                  <a:gd name="connsiteY1129" fmla="*/ 2857650 h 3642253"/>
                  <a:gd name="connsiteX1130" fmla="*/ 631694 w 2704739"/>
                  <a:gd name="connsiteY1130" fmla="*/ 2845116 h 3642253"/>
                  <a:gd name="connsiteX1131" fmla="*/ 629187 w 2704739"/>
                  <a:gd name="connsiteY1131" fmla="*/ 2825062 h 3642253"/>
                  <a:gd name="connsiteX1132" fmla="*/ 629187 w 2704739"/>
                  <a:gd name="connsiteY1132" fmla="*/ 2820049 h 3642253"/>
                  <a:gd name="connsiteX1133" fmla="*/ 616654 w 2704739"/>
                  <a:gd name="connsiteY1133" fmla="*/ 2822556 h 3642253"/>
                  <a:gd name="connsiteX1134" fmla="*/ 611641 w 2704739"/>
                  <a:gd name="connsiteY1134" fmla="*/ 2825062 h 3642253"/>
                  <a:gd name="connsiteX1135" fmla="*/ 609134 w 2704739"/>
                  <a:gd name="connsiteY1135" fmla="*/ 2827569 h 3642253"/>
                  <a:gd name="connsiteX1136" fmla="*/ 596600 w 2704739"/>
                  <a:gd name="connsiteY1136" fmla="*/ 2827569 h 3642253"/>
                  <a:gd name="connsiteX1137" fmla="*/ 589080 w 2704739"/>
                  <a:gd name="connsiteY1137" fmla="*/ 2830076 h 3642253"/>
                  <a:gd name="connsiteX1138" fmla="*/ 586573 w 2704739"/>
                  <a:gd name="connsiteY1138" fmla="*/ 2830076 h 3642253"/>
                  <a:gd name="connsiteX1139" fmla="*/ 586573 w 2704739"/>
                  <a:gd name="connsiteY1139" fmla="*/ 2832583 h 3642253"/>
                  <a:gd name="connsiteX1140" fmla="*/ 579053 w 2704739"/>
                  <a:gd name="connsiteY1140" fmla="*/ 2832583 h 3642253"/>
                  <a:gd name="connsiteX1141" fmla="*/ 574040 w 2704739"/>
                  <a:gd name="connsiteY1141" fmla="*/ 2835089 h 3642253"/>
                  <a:gd name="connsiteX1142" fmla="*/ 556492 w 2704739"/>
                  <a:gd name="connsiteY1142" fmla="*/ 2835089 h 3642253"/>
                  <a:gd name="connsiteX1143" fmla="*/ 548972 w 2704739"/>
                  <a:gd name="connsiteY1143" fmla="*/ 2832583 h 3642253"/>
                  <a:gd name="connsiteX1144" fmla="*/ 533932 w 2704739"/>
                  <a:gd name="connsiteY1144" fmla="*/ 2832583 h 3642253"/>
                  <a:gd name="connsiteX1145" fmla="*/ 526412 w 2704739"/>
                  <a:gd name="connsiteY1145" fmla="*/ 2830076 h 3642253"/>
                  <a:gd name="connsiteX1146" fmla="*/ 521399 w 2704739"/>
                  <a:gd name="connsiteY1146" fmla="*/ 2832583 h 3642253"/>
                  <a:gd name="connsiteX1147" fmla="*/ 498838 w 2704739"/>
                  <a:gd name="connsiteY1147" fmla="*/ 2832583 h 3642253"/>
                  <a:gd name="connsiteX1148" fmla="*/ 496331 w 2704739"/>
                  <a:gd name="connsiteY1148" fmla="*/ 2827569 h 3642253"/>
                  <a:gd name="connsiteX1149" fmla="*/ 493824 w 2704739"/>
                  <a:gd name="connsiteY1149" fmla="*/ 2825062 h 3642253"/>
                  <a:gd name="connsiteX1150" fmla="*/ 488811 w 2704739"/>
                  <a:gd name="connsiteY1150" fmla="*/ 2822556 h 3642253"/>
                  <a:gd name="connsiteX1151" fmla="*/ 478784 w 2704739"/>
                  <a:gd name="connsiteY1151" fmla="*/ 2815036 h 3642253"/>
                  <a:gd name="connsiteX1152" fmla="*/ 476277 w 2704739"/>
                  <a:gd name="connsiteY1152" fmla="*/ 2815036 h 3642253"/>
                  <a:gd name="connsiteX1153" fmla="*/ 471264 w 2704739"/>
                  <a:gd name="connsiteY1153" fmla="*/ 2810022 h 3642253"/>
                  <a:gd name="connsiteX1154" fmla="*/ 466250 w 2704739"/>
                  <a:gd name="connsiteY1154" fmla="*/ 2807516 h 3642253"/>
                  <a:gd name="connsiteX1155" fmla="*/ 466250 w 2704739"/>
                  <a:gd name="connsiteY1155" fmla="*/ 2799995 h 3642253"/>
                  <a:gd name="connsiteX1156" fmla="*/ 463744 w 2704739"/>
                  <a:gd name="connsiteY1156" fmla="*/ 2799995 h 3642253"/>
                  <a:gd name="connsiteX1157" fmla="*/ 466250 w 2704739"/>
                  <a:gd name="connsiteY1157" fmla="*/ 2797489 h 3642253"/>
                  <a:gd name="connsiteX1158" fmla="*/ 461237 w 2704739"/>
                  <a:gd name="connsiteY1158" fmla="*/ 2792475 h 3642253"/>
                  <a:gd name="connsiteX1159" fmla="*/ 458730 w 2704739"/>
                  <a:gd name="connsiteY1159" fmla="*/ 2787462 h 3642253"/>
                  <a:gd name="connsiteX1160" fmla="*/ 456224 w 2704739"/>
                  <a:gd name="connsiteY1160" fmla="*/ 2784955 h 3642253"/>
                  <a:gd name="connsiteX1161" fmla="*/ 456224 w 2704739"/>
                  <a:gd name="connsiteY1161" fmla="*/ 2782448 h 3642253"/>
                  <a:gd name="connsiteX1162" fmla="*/ 453717 w 2704739"/>
                  <a:gd name="connsiteY1162" fmla="*/ 2779941 h 3642253"/>
                  <a:gd name="connsiteX1163" fmla="*/ 451210 w 2704739"/>
                  <a:gd name="connsiteY1163" fmla="*/ 2779941 h 3642253"/>
                  <a:gd name="connsiteX1164" fmla="*/ 451210 w 2704739"/>
                  <a:gd name="connsiteY1164" fmla="*/ 2777435 h 3642253"/>
                  <a:gd name="connsiteX1165" fmla="*/ 448703 w 2704739"/>
                  <a:gd name="connsiteY1165" fmla="*/ 2777435 h 3642253"/>
                  <a:gd name="connsiteX1166" fmla="*/ 448703 w 2704739"/>
                  <a:gd name="connsiteY1166" fmla="*/ 2774928 h 3642253"/>
                  <a:gd name="connsiteX1167" fmla="*/ 448703 w 2704739"/>
                  <a:gd name="connsiteY1167" fmla="*/ 2774928 h 3642253"/>
                  <a:gd name="connsiteX1168" fmla="*/ 446197 w 2704739"/>
                  <a:gd name="connsiteY1168" fmla="*/ 2772421 h 3642253"/>
                  <a:gd name="connsiteX1169" fmla="*/ 443690 w 2704739"/>
                  <a:gd name="connsiteY1169" fmla="*/ 2769915 h 3642253"/>
                  <a:gd name="connsiteX1170" fmla="*/ 441183 w 2704739"/>
                  <a:gd name="connsiteY1170" fmla="*/ 2767408 h 3642253"/>
                  <a:gd name="connsiteX1171" fmla="*/ 438676 w 2704739"/>
                  <a:gd name="connsiteY1171" fmla="*/ 2767408 h 3642253"/>
                  <a:gd name="connsiteX1172" fmla="*/ 438676 w 2704739"/>
                  <a:gd name="connsiteY1172" fmla="*/ 2764901 h 3642253"/>
                  <a:gd name="connsiteX1173" fmla="*/ 436170 w 2704739"/>
                  <a:gd name="connsiteY1173" fmla="*/ 2764901 h 3642253"/>
                  <a:gd name="connsiteX1174" fmla="*/ 436170 w 2704739"/>
                  <a:gd name="connsiteY1174" fmla="*/ 2762394 h 3642253"/>
                  <a:gd name="connsiteX1175" fmla="*/ 433663 w 2704739"/>
                  <a:gd name="connsiteY1175" fmla="*/ 2762394 h 3642253"/>
                  <a:gd name="connsiteX1176" fmla="*/ 433663 w 2704739"/>
                  <a:gd name="connsiteY1176" fmla="*/ 2759888 h 3642253"/>
                  <a:gd name="connsiteX1177" fmla="*/ 431156 w 2704739"/>
                  <a:gd name="connsiteY1177" fmla="*/ 2757381 h 3642253"/>
                  <a:gd name="connsiteX1178" fmla="*/ 428650 w 2704739"/>
                  <a:gd name="connsiteY1178" fmla="*/ 2754874 h 3642253"/>
                  <a:gd name="connsiteX1179" fmla="*/ 426143 w 2704739"/>
                  <a:gd name="connsiteY1179" fmla="*/ 2754874 h 3642253"/>
                  <a:gd name="connsiteX1180" fmla="*/ 426143 w 2704739"/>
                  <a:gd name="connsiteY1180" fmla="*/ 2752368 h 3642253"/>
                  <a:gd name="connsiteX1181" fmla="*/ 423636 w 2704739"/>
                  <a:gd name="connsiteY1181" fmla="*/ 2752368 h 3642253"/>
                  <a:gd name="connsiteX1182" fmla="*/ 423636 w 2704739"/>
                  <a:gd name="connsiteY1182" fmla="*/ 2747354 h 3642253"/>
                  <a:gd name="connsiteX1183" fmla="*/ 418623 w 2704739"/>
                  <a:gd name="connsiteY1183" fmla="*/ 2742341 h 3642253"/>
                  <a:gd name="connsiteX1184" fmla="*/ 418623 w 2704739"/>
                  <a:gd name="connsiteY1184" fmla="*/ 2739834 h 3642253"/>
                  <a:gd name="connsiteX1185" fmla="*/ 416116 w 2704739"/>
                  <a:gd name="connsiteY1185" fmla="*/ 2739834 h 3642253"/>
                  <a:gd name="connsiteX1186" fmla="*/ 413609 w 2704739"/>
                  <a:gd name="connsiteY1186" fmla="*/ 2737327 h 3642253"/>
                  <a:gd name="connsiteX1187" fmla="*/ 413609 w 2704739"/>
                  <a:gd name="connsiteY1187" fmla="*/ 2734820 h 3642253"/>
                  <a:gd name="connsiteX1188" fmla="*/ 411102 w 2704739"/>
                  <a:gd name="connsiteY1188" fmla="*/ 2734820 h 3642253"/>
                  <a:gd name="connsiteX1189" fmla="*/ 406089 w 2704739"/>
                  <a:gd name="connsiteY1189" fmla="*/ 2732314 h 3642253"/>
                  <a:gd name="connsiteX1190" fmla="*/ 401076 w 2704739"/>
                  <a:gd name="connsiteY1190" fmla="*/ 2732314 h 3642253"/>
                  <a:gd name="connsiteX1191" fmla="*/ 401076 w 2704739"/>
                  <a:gd name="connsiteY1191" fmla="*/ 2732314 h 3642253"/>
                  <a:gd name="connsiteX1192" fmla="*/ 393556 w 2704739"/>
                  <a:gd name="connsiteY1192" fmla="*/ 2729807 h 3642253"/>
                  <a:gd name="connsiteX1193" fmla="*/ 388542 w 2704739"/>
                  <a:gd name="connsiteY1193" fmla="*/ 2729807 h 3642253"/>
                  <a:gd name="connsiteX1194" fmla="*/ 386035 w 2704739"/>
                  <a:gd name="connsiteY1194" fmla="*/ 2732314 h 3642253"/>
                  <a:gd name="connsiteX1195" fmla="*/ 383529 w 2704739"/>
                  <a:gd name="connsiteY1195" fmla="*/ 2734820 h 3642253"/>
                  <a:gd name="connsiteX1196" fmla="*/ 381022 w 2704739"/>
                  <a:gd name="connsiteY1196" fmla="*/ 2737327 h 3642253"/>
                  <a:gd name="connsiteX1197" fmla="*/ 376008 w 2704739"/>
                  <a:gd name="connsiteY1197" fmla="*/ 2737327 h 3642253"/>
                  <a:gd name="connsiteX1198" fmla="*/ 373502 w 2704739"/>
                  <a:gd name="connsiteY1198" fmla="*/ 2739834 h 3642253"/>
                  <a:gd name="connsiteX1199" fmla="*/ 370995 w 2704739"/>
                  <a:gd name="connsiteY1199" fmla="*/ 2739834 h 3642253"/>
                  <a:gd name="connsiteX1200" fmla="*/ 358461 w 2704739"/>
                  <a:gd name="connsiteY1200" fmla="*/ 2734820 h 3642253"/>
                  <a:gd name="connsiteX1201" fmla="*/ 355955 w 2704739"/>
                  <a:gd name="connsiteY1201" fmla="*/ 2734820 h 3642253"/>
                  <a:gd name="connsiteX1202" fmla="*/ 350941 w 2704739"/>
                  <a:gd name="connsiteY1202" fmla="*/ 2737327 h 3642253"/>
                  <a:gd name="connsiteX1203" fmla="*/ 348434 w 2704739"/>
                  <a:gd name="connsiteY1203" fmla="*/ 2742341 h 3642253"/>
                  <a:gd name="connsiteX1204" fmla="*/ 345928 w 2704739"/>
                  <a:gd name="connsiteY1204" fmla="*/ 2742341 h 3642253"/>
                  <a:gd name="connsiteX1205" fmla="*/ 345928 w 2704739"/>
                  <a:gd name="connsiteY1205" fmla="*/ 2752368 h 3642253"/>
                  <a:gd name="connsiteX1206" fmla="*/ 343421 w 2704739"/>
                  <a:gd name="connsiteY1206" fmla="*/ 2754874 h 3642253"/>
                  <a:gd name="connsiteX1207" fmla="*/ 340914 w 2704739"/>
                  <a:gd name="connsiteY1207" fmla="*/ 2759888 h 3642253"/>
                  <a:gd name="connsiteX1208" fmla="*/ 335901 w 2704739"/>
                  <a:gd name="connsiteY1208" fmla="*/ 2762394 h 3642253"/>
                  <a:gd name="connsiteX1209" fmla="*/ 333394 w 2704739"/>
                  <a:gd name="connsiteY1209" fmla="*/ 2764901 h 3642253"/>
                  <a:gd name="connsiteX1210" fmla="*/ 330888 w 2704739"/>
                  <a:gd name="connsiteY1210" fmla="*/ 2767408 h 3642253"/>
                  <a:gd name="connsiteX1211" fmla="*/ 328381 w 2704739"/>
                  <a:gd name="connsiteY1211" fmla="*/ 2772421 h 3642253"/>
                  <a:gd name="connsiteX1212" fmla="*/ 328381 w 2704739"/>
                  <a:gd name="connsiteY1212" fmla="*/ 2777435 h 3642253"/>
                  <a:gd name="connsiteX1213" fmla="*/ 323367 w 2704739"/>
                  <a:gd name="connsiteY1213" fmla="*/ 2777435 h 3642253"/>
                  <a:gd name="connsiteX1214" fmla="*/ 323367 w 2704739"/>
                  <a:gd name="connsiteY1214" fmla="*/ 2782448 h 3642253"/>
                  <a:gd name="connsiteX1215" fmla="*/ 318354 w 2704739"/>
                  <a:gd name="connsiteY1215" fmla="*/ 2794982 h 3642253"/>
                  <a:gd name="connsiteX1216" fmla="*/ 315847 w 2704739"/>
                  <a:gd name="connsiteY1216" fmla="*/ 2799995 h 3642253"/>
                  <a:gd name="connsiteX1217" fmla="*/ 310834 w 2704739"/>
                  <a:gd name="connsiteY1217" fmla="*/ 2805009 h 3642253"/>
                  <a:gd name="connsiteX1218" fmla="*/ 308327 w 2704739"/>
                  <a:gd name="connsiteY1218" fmla="*/ 2805009 h 3642253"/>
                  <a:gd name="connsiteX1219" fmla="*/ 308327 w 2704739"/>
                  <a:gd name="connsiteY1219" fmla="*/ 2807516 h 3642253"/>
                  <a:gd name="connsiteX1220" fmla="*/ 305820 w 2704739"/>
                  <a:gd name="connsiteY1220" fmla="*/ 2805009 h 3642253"/>
                  <a:gd name="connsiteX1221" fmla="*/ 305820 w 2704739"/>
                  <a:gd name="connsiteY1221" fmla="*/ 2807516 h 3642253"/>
                  <a:gd name="connsiteX1222" fmla="*/ 300807 w 2704739"/>
                  <a:gd name="connsiteY1222" fmla="*/ 2807516 h 3642253"/>
                  <a:gd name="connsiteX1223" fmla="*/ 300807 w 2704739"/>
                  <a:gd name="connsiteY1223" fmla="*/ 2805009 h 3642253"/>
                  <a:gd name="connsiteX1224" fmla="*/ 298300 w 2704739"/>
                  <a:gd name="connsiteY1224" fmla="*/ 2805009 h 3642253"/>
                  <a:gd name="connsiteX1225" fmla="*/ 295793 w 2704739"/>
                  <a:gd name="connsiteY1225" fmla="*/ 2807516 h 3642253"/>
                  <a:gd name="connsiteX1226" fmla="*/ 290780 w 2704739"/>
                  <a:gd name="connsiteY1226" fmla="*/ 2810022 h 3642253"/>
                  <a:gd name="connsiteX1227" fmla="*/ 293287 w 2704739"/>
                  <a:gd name="connsiteY1227" fmla="*/ 2812529 h 3642253"/>
                  <a:gd name="connsiteX1228" fmla="*/ 295793 w 2704739"/>
                  <a:gd name="connsiteY1228" fmla="*/ 2812529 h 3642253"/>
                  <a:gd name="connsiteX1229" fmla="*/ 298300 w 2704739"/>
                  <a:gd name="connsiteY1229" fmla="*/ 2817542 h 3642253"/>
                  <a:gd name="connsiteX1230" fmla="*/ 298300 w 2704739"/>
                  <a:gd name="connsiteY1230" fmla="*/ 2820049 h 3642253"/>
                  <a:gd name="connsiteX1231" fmla="*/ 303314 w 2704739"/>
                  <a:gd name="connsiteY1231" fmla="*/ 2822556 h 3642253"/>
                  <a:gd name="connsiteX1232" fmla="*/ 308327 w 2704739"/>
                  <a:gd name="connsiteY1232" fmla="*/ 2822556 h 3642253"/>
                  <a:gd name="connsiteX1233" fmla="*/ 310834 w 2704739"/>
                  <a:gd name="connsiteY1233" fmla="*/ 2830076 h 3642253"/>
                  <a:gd name="connsiteX1234" fmla="*/ 315847 w 2704739"/>
                  <a:gd name="connsiteY1234" fmla="*/ 2832583 h 3642253"/>
                  <a:gd name="connsiteX1235" fmla="*/ 318354 w 2704739"/>
                  <a:gd name="connsiteY1235" fmla="*/ 2832583 h 3642253"/>
                  <a:gd name="connsiteX1236" fmla="*/ 318354 w 2704739"/>
                  <a:gd name="connsiteY1236" fmla="*/ 2837596 h 3642253"/>
                  <a:gd name="connsiteX1237" fmla="*/ 320860 w 2704739"/>
                  <a:gd name="connsiteY1237" fmla="*/ 2845116 h 3642253"/>
                  <a:gd name="connsiteX1238" fmla="*/ 325874 w 2704739"/>
                  <a:gd name="connsiteY1238" fmla="*/ 2847623 h 3642253"/>
                  <a:gd name="connsiteX1239" fmla="*/ 328381 w 2704739"/>
                  <a:gd name="connsiteY1239" fmla="*/ 2852636 h 3642253"/>
                  <a:gd name="connsiteX1240" fmla="*/ 318354 w 2704739"/>
                  <a:gd name="connsiteY1240" fmla="*/ 2852636 h 3642253"/>
                  <a:gd name="connsiteX1241" fmla="*/ 315847 w 2704739"/>
                  <a:gd name="connsiteY1241" fmla="*/ 2855143 h 3642253"/>
                  <a:gd name="connsiteX1242" fmla="*/ 310834 w 2704739"/>
                  <a:gd name="connsiteY1242" fmla="*/ 2860157 h 3642253"/>
                  <a:gd name="connsiteX1243" fmla="*/ 303314 w 2704739"/>
                  <a:gd name="connsiteY1243" fmla="*/ 2862663 h 3642253"/>
                  <a:gd name="connsiteX1244" fmla="*/ 300807 w 2704739"/>
                  <a:gd name="connsiteY1244" fmla="*/ 2865170 h 3642253"/>
                  <a:gd name="connsiteX1245" fmla="*/ 290780 w 2704739"/>
                  <a:gd name="connsiteY1245" fmla="*/ 2865170 h 3642253"/>
                  <a:gd name="connsiteX1246" fmla="*/ 290780 w 2704739"/>
                  <a:gd name="connsiteY1246" fmla="*/ 2862663 h 3642253"/>
                  <a:gd name="connsiteX1247" fmla="*/ 285766 w 2704739"/>
                  <a:gd name="connsiteY1247" fmla="*/ 2860157 h 3642253"/>
                  <a:gd name="connsiteX1248" fmla="*/ 283260 w 2704739"/>
                  <a:gd name="connsiteY1248" fmla="*/ 2855143 h 3642253"/>
                  <a:gd name="connsiteX1249" fmla="*/ 280753 w 2704739"/>
                  <a:gd name="connsiteY1249" fmla="*/ 2852636 h 3642253"/>
                  <a:gd name="connsiteX1250" fmla="*/ 275740 w 2704739"/>
                  <a:gd name="connsiteY1250" fmla="*/ 2857650 h 3642253"/>
                  <a:gd name="connsiteX1251" fmla="*/ 273233 w 2704739"/>
                  <a:gd name="connsiteY1251" fmla="*/ 2860157 h 3642253"/>
                  <a:gd name="connsiteX1252" fmla="*/ 260699 w 2704739"/>
                  <a:gd name="connsiteY1252" fmla="*/ 2860157 h 3642253"/>
                  <a:gd name="connsiteX1253" fmla="*/ 260699 w 2704739"/>
                  <a:gd name="connsiteY1253" fmla="*/ 2862663 h 3642253"/>
                  <a:gd name="connsiteX1254" fmla="*/ 258192 w 2704739"/>
                  <a:gd name="connsiteY1254" fmla="*/ 2862663 h 3642253"/>
                  <a:gd name="connsiteX1255" fmla="*/ 253179 w 2704739"/>
                  <a:gd name="connsiteY1255" fmla="*/ 2865170 h 3642253"/>
                  <a:gd name="connsiteX1256" fmla="*/ 250672 w 2704739"/>
                  <a:gd name="connsiteY1256" fmla="*/ 2865170 h 3642253"/>
                  <a:gd name="connsiteX1257" fmla="*/ 250672 w 2704739"/>
                  <a:gd name="connsiteY1257" fmla="*/ 2862663 h 3642253"/>
                  <a:gd name="connsiteX1258" fmla="*/ 243152 w 2704739"/>
                  <a:gd name="connsiteY1258" fmla="*/ 2870184 h 3642253"/>
                  <a:gd name="connsiteX1259" fmla="*/ 238139 w 2704739"/>
                  <a:gd name="connsiteY1259" fmla="*/ 2877704 h 3642253"/>
                  <a:gd name="connsiteX1260" fmla="*/ 230618 w 2704739"/>
                  <a:gd name="connsiteY1260" fmla="*/ 2872690 h 3642253"/>
                  <a:gd name="connsiteX1261" fmla="*/ 228112 w 2704739"/>
                  <a:gd name="connsiteY1261" fmla="*/ 2870184 h 3642253"/>
                  <a:gd name="connsiteX1262" fmla="*/ 223098 w 2704739"/>
                  <a:gd name="connsiteY1262" fmla="*/ 2867677 h 3642253"/>
                  <a:gd name="connsiteX1263" fmla="*/ 220592 w 2704739"/>
                  <a:gd name="connsiteY1263" fmla="*/ 2867677 h 3642253"/>
                  <a:gd name="connsiteX1264" fmla="*/ 205551 w 2704739"/>
                  <a:gd name="connsiteY1264" fmla="*/ 2862663 h 3642253"/>
                  <a:gd name="connsiteX1265" fmla="*/ 200538 w 2704739"/>
                  <a:gd name="connsiteY1265" fmla="*/ 2862663 h 3642253"/>
                  <a:gd name="connsiteX1266" fmla="*/ 200538 w 2704739"/>
                  <a:gd name="connsiteY1266" fmla="*/ 2865170 h 3642253"/>
                  <a:gd name="connsiteX1267" fmla="*/ 198031 w 2704739"/>
                  <a:gd name="connsiteY1267" fmla="*/ 2865170 h 3642253"/>
                  <a:gd name="connsiteX1268" fmla="*/ 198031 w 2704739"/>
                  <a:gd name="connsiteY1268" fmla="*/ 2867677 h 3642253"/>
                  <a:gd name="connsiteX1269" fmla="*/ 195524 w 2704739"/>
                  <a:gd name="connsiteY1269" fmla="*/ 2867677 h 3642253"/>
                  <a:gd name="connsiteX1270" fmla="*/ 195524 w 2704739"/>
                  <a:gd name="connsiteY1270" fmla="*/ 2870184 h 3642253"/>
                  <a:gd name="connsiteX1271" fmla="*/ 193018 w 2704739"/>
                  <a:gd name="connsiteY1271" fmla="*/ 2870184 h 3642253"/>
                  <a:gd name="connsiteX1272" fmla="*/ 188004 w 2704739"/>
                  <a:gd name="connsiteY1272" fmla="*/ 2872690 h 3642253"/>
                  <a:gd name="connsiteX1273" fmla="*/ 182991 w 2704739"/>
                  <a:gd name="connsiteY1273" fmla="*/ 2872690 h 3642253"/>
                  <a:gd name="connsiteX1274" fmla="*/ 182991 w 2704739"/>
                  <a:gd name="connsiteY1274" fmla="*/ 2867677 h 3642253"/>
                  <a:gd name="connsiteX1275" fmla="*/ 180484 w 2704739"/>
                  <a:gd name="connsiteY1275" fmla="*/ 2867677 h 3642253"/>
                  <a:gd name="connsiteX1276" fmla="*/ 177977 w 2704739"/>
                  <a:gd name="connsiteY1276" fmla="*/ 2872690 h 3642253"/>
                  <a:gd name="connsiteX1277" fmla="*/ 177977 w 2704739"/>
                  <a:gd name="connsiteY1277" fmla="*/ 2875197 h 3642253"/>
                  <a:gd name="connsiteX1278" fmla="*/ 175471 w 2704739"/>
                  <a:gd name="connsiteY1278" fmla="*/ 2872690 h 3642253"/>
                  <a:gd name="connsiteX1279" fmla="*/ 170457 w 2704739"/>
                  <a:gd name="connsiteY1279" fmla="*/ 2870184 h 3642253"/>
                  <a:gd name="connsiteX1280" fmla="*/ 157924 w 2704739"/>
                  <a:gd name="connsiteY1280" fmla="*/ 2865170 h 3642253"/>
                  <a:gd name="connsiteX1281" fmla="*/ 150404 w 2704739"/>
                  <a:gd name="connsiteY1281" fmla="*/ 2865170 h 3642253"/>
                  <a:gd name="connsiteX1282" fmla="*/ 145390 w 2704739"/>
                  <a:gd name="connsiteY1282" fmla="*/ 2862663 h 3642253"/>
                  <a:gd name="connsiteX1283" fmla="*/ 140377 w 2704739"/>
                  <a:gd name="connsiteY1283" fmla="*/ 2860157 h 3642253"/>
                  <a:gd name="connsiteX1284" fmla="*/ 137870 w 2704739"/>
                  <a:gd name="connsiteY1284" fmla="*/ 2857650 h 3642253"/>
                  <a:gd name="connsiteX1285" fmla="*/ 132856 w 2704739"/>
                  <a:gd name="connsiteY1285" fmla="*/ 2855143 h 3642253"/>
                  <a:gd name="connsiteX1286" fmla="*/ 130350 w 2704739"/>
                  <a:gd name="connsiteY1286" fmla="*/ 2855143 h 3642253"/>
                  <a:gd name="connsiteX1287" fmla="*/ 130350 w 2704739"/>
                  <a:gd name="connsiteY1287" fmla="*/ 2852636 h 3642253"/>
                  <a:gd name="connsiteX1288" fmla="*/ 122830 w 2704739"/>
                  <a:gd name="connsiteY1288" fmla="*/ 2850130 h 3642253"/>
                  <a:gd name="connsiteX1289" fmla="*/ 120323 w 2704739"/>
                  <a:gd name="connsiteY1289" fmla="*/ 2847623 h 3642253"/>
                  <a:gd name="connsiteX1290" fmla="*/ 120323 w 2704739"/>
                  <a:gd name="connsiteY1290" fmla="*/ 2845116 h 3642253"/>
                  <a:gd name="connsiteX1291" fmla="*/ 117816 w 2704739"/>
                  <a:gd name="connsiteY1291" fmla="*/ 2845116 h 3642253"/>
                  <a:gd name="connsiteX1292" fmla="*/ 117816 w 2704739"/>
                  <a:gd name="connsiteY1292" fmla="*/ 2842610 h 3642253"/>
                  <a:gd name="connsiteX1293" fmla="*/ 112803 w 2704739"/>
                  <a:gd name="connsiteY1293" fmla="*/ 2840103 h 3642253"/>
                  <a:gd name="connsiteX1294" fmla="*/ 107789 w 2704739"/>
                  <a:gd name="connsiteY1294" fmla="*/ 2835089 h 3642253"/>
                  <a:gd name="connsiteX1295" fmla="*/ 102776 w 2704739"/>
                  <a:gd name="connsiteY1295" fmla="*/ 2835089 h 3642253"/>
                  <a:gd name="connsiteX1296" fmla="*/ 97762 w 2704739"/>
                  <a:gd name="connsiteY1296" fmla="*/ 2832583 h 3642253"/>
                  <a:gd name="connsiteX1297" fmla="*/ 97762 w 2704739"/>
                  <a:gd name="connsiteY1297" fmla="*/ 2827569 h 3642253"/>
                  <a:gd name="connsiteX1298" fmla="*/ 95256 w 2704739"/>
                  <a:gd name="connsiteY1298" fmla="*/ 2825062 h 3642253"/>
                  <a:gd name="connsiteX1299" fmla="*/ 95256 w 2704739"/>
                  <a:gd name="connsiteY1299" fmla="*/ 2820049 h 3642253"/>
                  <a:gd name="connsiteX1300" fmla="*/ 87735 w 2704739"/>
                  <a:gd name="connsiteY1300" fmla="*/ 2820049 h 3642253"/>
                  <a:gd name="connsiteX1301" fmla="*/ 85229 w 2704739"/>
                  <a:gd name="connsiteY1301" fmla="*/ 2817542 h 3642253"/>
                  <a:gd name="connsiteX1302" fmla="*/ 85229 w 2704739"/>
                  <a:gd name="connsiteY1302" fmla="*/ 2815036 h 3642253"/>
                  <a:gd name="connsiteX1303" fmla="*/ 82722 w 2704739"/>
                  <a:gd name="connsiteY1303" fmla="*/ 2812529 h 3642253"/>
                  <a:gd name="connsiteX1304" fmla="*/ 82722 w 2704739"/>
                  <a:gd name="connsiteY1304" fmla="*/ 2810022 h 3642253"/>
                  <a:gd name="connsiteX1305" fmla="*/ 80215 w 2704739"/>
                  <a:gd name="connsiteY1305" fmla="*/ 2810022 h 3642253"/>
                  <a:gd name="connsiteX1306" fmla="*/ 77708 w 2704739"/>
                  <a:gd name="connsiteY1306" fmla="*/ 2807516 h 3642253"/>
                  <a:gd name="connsiteX1307" fmla="*/ 75202 w 2704739"/>
                  <a:gd name="connsiteY1307" fmla="*/ 2807516 h 3642253"/>
                  <a:gd name="connsiteX1308" fmla="*/ 67682 w 2704739"/>
                  <a:gd name="connsiteY1308" fmla="*/ 2805009 h 3642253"/>
                  <a:gd name="connsiteX1309" fmla="*/ 65175 w 2704739"/>
                  <a:gd name="connsiteY1309" fmla="*/ 2805009 h 3642253"/>
                  <a:gd name="connsiteX1310" fmla="*/ 65175 w 2704739"/>
                  <a:gd name="connsiteY1310" fmla="*/ 2802502 h 3642253"/>
                  <a:gd name="connsiteX1311" fmla="*/ 62668 w 2704739"/>
                  <a:gd name="connsiteY1311" fmla="*/ 2802502 h 3642253"/>
                  <a:gd name="connsiteX1312" fmla="*/ 62668 w 2704739"/>
                  <a:gd name="connsiteY1312" fmla="*/ 2799995 h 3642253"/>
                  <a:gd name="connsiteX1313" fmla="*/ 65175 w 2704739"/>
                  <a:gd name="connsiteY1313" fmla="*/ 2797489 h 3642253"/>
                  <a:gd name="connsiteX1314" fmla="*/ 67682 w 2704739"/>
                  <a:gd name="connsiteY1314" fmla="*/ 2797489 h 3642253"/>
                  <a:gd name="connsiteX1315" fmla="*/ 67682 w 2704739"/>
                  <a:gd name="connsiteY1315" fmla="*/ 2794982 h 3642253"/>
                  <a:gd name="connsiteX1316" fmla="*/ 62668 w 2704739"/>
                  <a:gd name="connsiteY1316" fmla="*/ 2787462 h 3642253"/>
                  <a:gd name="connsiteX1317" fmla="*/ 60162 w 2704739"/>
                  <a:gd name="connsiteY1317" fmla="*/ 2787462 h 3642253"/>
                  <a:gd name="connsiteX1318" fmla="*/ 55148 w 2704739"/>
                  <a:gd name="connsiteY1318" fmla="*/ 2782448 h 3642253"/>
                  <a:gd name="connsiteX1319" fmla="*/ 55148 w 2704739"/>
                  <a:gd name="connsiteY1319" fmla="*/ 2779941 h 3642253"/>
                  <a:gd name="connsiteX1320" fmla="*/ 52641 w 2704739"/>
                  <a:gd name="connsiteY1320" fmla="*/ 2782448 h 3642253"/>
                  <a:gd name="connsiteX1321" fmla="*/ 50135 w 2704739"/>
                  <a:gd name="connsiteY1321" fmla="*/ 2784955 h 3642253"/>
                  <a:gd name="connsiteX1322" fmla="*/ 50135 w 2704739"/>
                  <a:gd name="connsiteY1322" fmla="*/ 2782448 h 3642253"/>
                  <a:gd name="connsiteX1323" fmla="*/ 47628 w 2704739"/>
                  <a:gd name="connsiteY1323" fmla="*/ 2782448 h 3642253"/>
                  <a:gd name="connsiteX1324" fmla="*/ 45121 w 2704739"/>
                  <a:gd name="connsiteY1324" fmla="*/ 2779941 h 3642253"/>
                  <a:gd name="connsiteX1325" fmla="*/ 42614 w 2704739"/>
                  <a:gd name="connsiteY1325" fmla="*/ 2779941 h 3642253"/>
                  <a:gd name="connsiteX1326" fmla="*/ 42614 w 2704739"/>
                  <a:gd name="connsiteY1326" fmla="*/ 2777435 h 3642253"/>
                  <a:gd name="connsiteX1327" fmla="*/ 37601 w 2704739"/>
                  <a:gd name="connsiteY1327" fmla="*/ 2777435 h 3642253"/>
                  <a:gd name="connsiteX1328" fmla="*/ 37601 w 2704739"/>
                  <a:gd name="connsiteY1328" fmla="*/ 2774928 h 3642253"/>
                  <a:gd name="connsiteX1329" fmla="*/ 32588 w 2704739"/>
                  <a:gd name="connsiteY1329" fmla="*/ 2772421 h 3642253"/>
                  <a:gd name="connsiteX1330" fmla="*/ 30081 w 2704739"/>
                  <a:gd name="connsiteY1330" fmla="*/ 2772421 h 3642253"/>
                  <a:gd name="connsiteX1331" fmla="*/ 30081 w 2704739"/>
                  <a:gd name="connsiteY1331" fmla="*/ 2769915 h 3642253"/>
                  <a:gd name="connsiteX1332" fmla="*/ 27574 w 2704739"/>
                  <a:gd name="connsiteY1332" fmla="*/ 2767408 h 3642253"/>
                  <a:gd name="connsiteX1333" fmla="*/ 22561 w 2704739"/>
                  <a:gd name="connsiteY1333" fmla="*/ 2767408 h 3642253"/>
                  <a:gd name="connsiteX1334" fmla="*/ 22561 w 2704739"/>
                  <a:gd name="connsiteY1334" fmla="*/ 2759888 h 3642253"/>
                  <a:gd name="connsiteX1335" fmla="*/ 20054 w 2704739"/>
                  <a:gd name="connsiteY1335" fmla="*/ 2759888 h 3642253"/>
                  <a:gd name="connsiteX1336" fmla="*/ 15040 w 2704739"/>
                  <a:gd name="connsiteY1336" fmla="*/ 2757381 h 3642253"/>
                  <a:gd name="connsiteX1337" fmla="*/ 15040 w 2704739"/>
                  <a:gd name="connsiteY1337" fmla="*/ 2752368 h 3642253"/>
                  <a:gd name="connsiteX1338" fmla="*/ 17547 w 2704739"/>
                  <a:gd name="connsiteY1338" fmla="*/ 2752368 h 3642253"/>
                  <a:gd name="connsiteX1339" fmla="*/ 20054 w 2704739"/>
                  <a:gd name="connsiteY1339" fmla="*/ 2749861 h 3642253"/>
                  <a:gd name="connsiteX1340" fmla="*/ 20054 w 2704739"/>
                  <a:gd name="connsiteY1340" fmla="*/ 2747354 h 3642253"/>
                  <a:gd name="connsiteX1341" fmla="*/ 17547 w 2704739"/>
                  <a:gd name="connsiteY1341" fmla="*/ 2744847 h 3642253"/>
                  <a:gd name="connsiteX1342" fmla="*/ 15040 w 2704739"/>
                  <a:gd name="connsiteY1342" fmla="*/ 2742341 h 3642253"/>
                  <a:gd name="connsiteX1343" fmla="*/ 12534 w 2704739"/>
                  <a:gd name="connsiteY1343" fmla="*/ 2737327 h 3642253"/>
                  <a:gd name="connsiteX1344" fmla="*/ 12534 w 2704739"/>
                  <a:gd name="connsiteY1344" fmla="*/ 2727300 h 3642253"/>
                  <a:gd name="connsiteX1345" fmla="*/ 7520 w 2704739"/>
                  <a:gd name="connsiteY1345" fmla="*/ 2724794 h 3642253"/>
                  <a:gd name="connsiteX1346" fmla="*/ 0 w 2704739"/>
                  <a:gd name="connsiteY1346" fmla="*/ 2719780 h 3642253"/>
                  <a:gd name="connsiteX1347" fmla="*/ 0 w 2704739"/>
                  <a:gd name="connsiteY1347" fmla="*/ 2707247 h 3642253"/>
                  <a:gd name="connsiteX1348" fmla="*/ 2507 w 2704739"/>
                  <a:gd name="connsiteY1348" fmla="*/ 2707247 h 3642253"/>
                  <a:gd name="connsiteX1349" fmla="*/ 2507 w 2704739"/>
                  <a:gd name="connsiteY1349" fmla="*/ 2714767 h 3642253"/>
                  <a:gd name="connsiteX1350" fmla="*/ 5014 w 2704739"/>
                  <a:gd name="connsiteY1350" fmla="*/ 2712260 h 3642253"/>
                  <a:gd name="connsiteX1351" fmla="*/ 7520 w 2704739"/>
                  <a:gd name="connsiteY1351" fmla="*/ 2707247 h 3642253"/>
                  <a:gd name="connsiteX1352" fmla="*/ 10027 w 2704739"/>
                  <a:gd name="connsiteY1352" fmla="*/ 2707247 h 3642253"/>
                  <a:gd name="connsiteX1353" fmla="*/ 7520 w 2704739"/>
                  <a:gd name="connsiteY1353" fmla="*/ 2704740 h 3642253"/>
                  <a:gd name="connsiteX1354" fmla="*/ 12534 w 2704739"/>
                  <a:gd name="connsiteY1354" fmla="*/ 2699726 h 3642253"/>
                  <a:gd name="connsiteX1355" fmla="*/ 10027 w 2704739"/>
                  <a:gd name="connsiteY1355" fmla="*/ 2697220 h 3642253"/>
                  <a:gd name="connsiteX1356" fmla="*/ 15040 w 2704739"/>
                  <a:gd name="connsiteY1356" fmla="*/ 2689699 h 3642253"/>
                  <a:gd name="connsiteX1357" fmla="*/ 15040 w 2704739"/>
                  <a:gd name="connsiteY1357" fmla="*/ 2687193 h 3642253"/>
                  <a:gd name="connsiteX1358" fmla="*/ 10027 w 2704739"/>
                  <a:gd name="connsiteY1358" fmla="*/ 2684686 h 3642253"/>
                  <a:gd name="connsiteX1359" fmla="*/ 12534 w 2704739"/>
                  <a:gd name="connsiteY1359" fmla="*/ 2679673 h 3642253"/>
                  <a:gd name="connsiteX1360" fmla="*/ 12534 w 2704739"/>
                  <a:gd name="connsiteY1360" fmla="*/ 2672152 h 3642253"/>
                  <a:gd name="connsiteX1361" fmla="*/ 17547 w 2704739"/>
                  <a:gd name="connsiteY1361" fmla="*/ 2669646 h 3642253"/>
                  <a:gd name="connsiteX1362" fmla="*/ 17547 w 2704739"/>
                  <a:gd name="connsiteY1362" fmla="*/ 2667139 h 3642253"/>
                  <a:gd name="connsiteX1363" fmla="*/ 20054 w 2704739"/>
                  <a:gd name="connsiteY1363" fmla="*/ 2667139 h 3642253"/>
                  <a:gd name="connsiteX1364" fmla="*/ 20054 w 2704739"/>
                  <a:gd name="connsiteY1364" fmla="*/ 2664632 h 3642253"/>
                  <a:gd name="connsiteX1365" fmla="*/ 22561 w 2704739"/>
                  <a:gd name="connsiteY1365" fmla="*/ 2662126 h 3642253"/>
                  <a:gd name="connsiteX1366" fmla="*/ 25067 w 2704739"/>
                  <a:gd name="connsiteY1366" fmla="*/ 2659619 h 3642253"/>
                  <a:gd name="connsiteX1367" fmla="*/ 25067 w 2704739"/>
                  <a:gd name="connsiteY1367" fmla="*/ 2657112 h 3642253"/>
                  <a:gd name="connsiteX1368" fmla="*/ 27574 w 2704739"/>
                  <a:gd name="connsiteY1368" fmla="*/ 2657112 h 3642253"/>
                  <a:gd name="connsiteX1369" fmla="*/ 27574 w 2704739"/>
                  <a:gd name="connsiteY1369" fmla="*/ 2654605 h 3642253"/>
                  <a:gd name="connsiteX1370" fmla="*/ 30081 w 2704739"/>
                  <a:gd name="connsiteY1370" fmla="*/ 2654605 h 3642253"/>
                  <a:gd name="connsiteX1371" fmla="*/ 32588 w 2704739"/>
                  <a:gd name="connsiteY1371" fmla="*/ 2652099 h 3642253"/>
                  <a:gd name="connsiteX1372" fmla="*/ 32588 w 2704739"/>
                  <a:gd name="connsiteY1372" fmla="*/ 2644578 h 3642253"/>
                  <a:gd name="connsiteX1373" fmla="*/ 30081 w 2704739"/>
                  <a:gd name="connsiteY1373" fmla="*/ 2644578 h 3642253"/>
                  <a:gd name="connsiteX1374" fmla="*/ 30081 w 2704739"/>
                  <a:gd name="connsiteY1374" fmla="*/ 2642072 h 3642253"/>
                  <a:gd name="connsiteX1375" fmla="*/ 32588 w 2704739"/>
                  <a:gd name="connsiteY1375" fmla="*/ 2642072 h 3642253"/>
                  <a:gd name="connsiteX1376" fmla="*/ 32588 w 2704739"/>
                  <a:gd name="connsiteY1376" fmla="*/ 2637058 h 3642253"/>
                  <a:gd name="connsiteX1377" fmla="*/ 30081 w 2704739"/>
                  <a:gd name="connsiteY1377" fmla="*/ 2637058 h 3642253"/>
                  <a:gd name="connsiteX1378" fmla="*/ 30081 w 2704739"/>
                  <a:gd name="connsiteY1378" fmla="*/ 2634552 h 3642253"/>
                  <a:gd name="connsiteX1379" fmla="*/ 27574 w 2704739"/>
                  <a:gd name="connsiteY1379" fmla="*/ 2632045 h 3642253"/>
                  <a:gd name="connsiteX1380" fmla="*/ 32588 w 2704739"/>
                  <a:gd name="connsiteY1380" fmla="*/ 2632045 h 3642253"/>
                  <a:gd name="connsiteX1381" fmla="*/ 37601 w 2704739"/>
                  <a:gd name="connsiteY1381" fmla="*/ 2629538 h 3642253"/>
                  <a:gd name="connsiteX1382" fmla="*/ 37601 w 2704739"/>
                  <a:gd name="connsiteY1382" fmla="*/ 2629538 h 3642253"/>
                  <a:gd name="connsiteX1383" fmla="*/ 40108 w 2704739"/>
                  <a:gd name="connsiteY1383" fmla="*/ 2632045 h 3642253"/>
                  <a:gd name="connsiteX1384" fmla="*/ 45121 w 2704739"/>
                  <a:gd name="connsiteY1384" fmla="*/ 2629538 h 3642253"/>
                  <a:gd name="connsiteX1385" fmla="*/ 47628 w 2704739"/>
                  <a:gd name="connsiteY1385" fmla="*/ 2632045 h 3642253"/>
                  <a:gd name="connsiteX1386" fmla="*/ 47628 w 2704739"/>
                  <a:gd name="connsiteY1386" fmla="*/ 2634552 h 3642253"/>
                  <a:gd name="connsiteX1387" fmla="*/ 50135 w 2704739"/>
                  <a:gd name="connsiteY1387" fmla="*/ 2637058 h 3642253"/>
                  <a:gd name="connsiteX1388" fmla="*/ 52641 w 2704739"/>
                  <a:gd name="connsiteY1388" fmla="*/ 2637058 h 3642253"/>
                  <a:gd name="connsiteX1389" fmla="*/ 57655 w 2704739"/>
                  <a:gd name="connsiteY1389" fmla="*/ 2634552 h 3642253"/>
                  <a:gd name="connsiteX1390" fmla="*/ 62668 w 2704739"/>
                  <a:gd name="connsiteY1390" fmla="*/ 2634552 h 3642253"/>
                  <a:gd name="connsiteX1391" fmla="*/ 67682 w 2704739"/>
                  <a:gd name="connsiteY1391" fmla="*/ 2629538 h 3642253"/>
                  <a:gd name="connsiteX1392" fmla="*/ 70188 w 2704739"/>
                  <a:gd name="connsiteY1392" fmla="*/ 2629538 h 3642253"/>
                  <a:gd name="connsiteX1393" fmla="*/ 77708 w 2704739"/>
                  <a:gd name="connsiteY1393" fmla="*/ 2627031 h 3642253"/>
                  <a:gd name="connsiteX1394" fmla="*/ 80215 w 2704739"/>
                  <a:gd name="connsiteY1394" fmla="*/ 2624525 h 3642253"/>
                  <a:gd name="connsiteX1395" fmla="*/ 85229 w 2704739"/>
                  <a:gd name="connsiteY1395" fmla="*/ 2624525 h 3642253"/>
                  <a:gd name="connsiteX1396" fmla="*/ 85229 w 2704739"/>
                  <a:gd name="connsiteY1396" fmla="*/ 2622018 h 3642253"/>
                  <a:gd name="connsiteX1397" fmla="*/ 87735 w 2704739"/>
                  <a:gd name="connsiteY1397" fmla="*/ 2622018 h 3642253"/>
                  <a:gd name="connsiteX1398" fmla="*/ 87735 w 2704739"/>
                  <a:gd name="connsiteY1398" fmla="*/ 2619511 h 3642253"/>
                  <a:gd name="connsiteX1399" fmla="*/ 90242 w 2704739"/>
                  <a:gd name="connsiteY1399" fmla="*/ 2617005 h 3642253"/>
                  <a:gd name="connsiteX1400" fmla="*/ 90242 w 2704739"/>
                  <a:gd name="connsiteY1400" fmla="*/ 2611991 h 3642253"/>
                  <a:gd name="connsiteX1401" fmla="*/ 92749 w 2704739"/>
                  <a:gd name="connsiteY1401" fmla="*/ 2609484 h 3642253"/>
                  <a:gd name="connsiteX1402" fmla="*/ 92749 w 2704739"/>
                  <a:gd name="connsiteY1402" fmla="*/ 2606978 h 3642253"/>
                  <a:gd name="connsiteX1403" fmla="*/ 95256 w 2704739"/>
                  <a:gd name="connsiteY1403" fmla="*/ 2606978 h 3642253"/>
                  <a:gd name="connsiteX1404" fmla="*/ 97762 w 2704739"/>
                  <a:gd name="connsiteY1404" fmla="*/ 2604471 h 3642253"/>
                  <a:gd name="connsiteX1405" fmla="*/ 100269 w 2704739"/>
                  <a:gd name="connsiteY1405" fmla="*/ 2604471 h 3642253"/>
                  <a:gd name="connsiteX1406" fmla="*/ 100269 w 2704739"/>
                  <a:gd name="connsiteY1406" fmla="*/ 2601964 h 3642253"/>
                  <a:gd name="connsiteX1407" fmla="*/ 107789 w 2704739"/>
                  <a:gd name="connsiteY1407" fmla="*/ 2601964 h 3642253"/>
                  <a:gd name="connsiteX1408" fmla="*/ 110296 w 2704739"/>
                  <a:gd name="connsiteY1408" fmla="*/ 2599457 h 3642253"/>
                  <a:gd name="connsiteX1409" fmla="*/ 112803 w 2704739"/>
                  <a:gd name="connsiteY1409" fmla="*/ 2596951 h 3642253"/>
                  <a:gd name="connsiteX1410" fmla="*/ 115309 w 2704739"/>
                  <a:gd name="connsiteY1410" fmla="*/ 2596951 h 3642253"/>
                  <a:gd name="connsiteX1411" fmla="*/ 120323 w 2704739"/>
                  <a:gd name="connsiteY1411" fmla="*/ 2591937 h 3642253"/>
                  <a:gd name="connsiteX1412" fmla="*/ 125336 w 2704739"/>
                  <a:gd name="connsiteY1412" fmla="*/ 2589431 h 3642253"/>
                  <a:gd name="connsiteX1413" fmla="*/ 127843 w 2704739"/>
                  <a:gd name="connsiteY1413" fmla="*/ 2584417 h 3642253"/>
                  <a:gd name="connsiteX1414" fmla="*/ 132856 w 2704739"/>
                  <a:gd name="connsiteY1414" fmla="*/ 2581910 h 3642253"/>
                  <a:gd name="connsiteX1415" fmla="*/ 135363 w 2704739"/>
                  <a:gd name="connsiteY1415" fmla="*/ 2579404 h 3642253"/>
                  <a:gd name="connsiteX1416" fmla="*/ 137870 w 2704739"/>
                  <a:gd name="connsiteY1416" fmla="*/ 2576897 h 3642253"/>
                  <a:gd name="connsiteX1417" fmla="*/ 137870 w 2704739"/>
                  <a:gd name="connsiteY1417" fmla="*/ 2569377 h 3642253"/>
                  <a:gd name="connsiteX1418" fmla="*/ 140377 w 2704739"/>
                  <a:gd name="connsiteY1418" fmla="*/ 2566870 h 3642253"/>
                  <a:gd name="connsiteX1419" fmla="*/ 140377 w 2704739"/>
                  <a:gd name="connsiteY1419" fmla="*/ 2564363 h 3642253"/>
                  <a:gd name="connsiteX1420" fmla="*/ 137870 w 2704739"/>
                  <a:gd name="connsiteY1420" fmla="*/ 2564363 h 3642253"/>
                  <a:gd name="connsiteX1421" fmla="*/ 137870 w 2704739"/>
                  <a:gd name="connsiteY1421" fmla="*/ 2556843 h 3642253"/>
                  <a:gd name="connsiteX1422" fmla="*/ 135363 w 2704739"/>
                  <a:gd name="connsiteY1422" fmla="*/ 2556843 h 3642253"/>
                  <a:gd name="connsiteX1423" fmla="*/ 135363 w 2704739"/>
                  <a:gd name="connsiteY1423" fmla="*/ 2554336 h 3642253"/>
                  <a:gd name="connsiteX1424" fmla="*/ 132856 w 2704739"/>
                  <a:gd name="connsiteY1424" fmla="*/ 2556843 h 3642253"/>
                  <a:gd name="connsiteX1425" fmla="*/ 122830 w 2704739"/>
                  <a:gd name="connsiteY1425" fmla="*/ 2556843 h 3642253"/>
                  <a:gd name="connsiteX1426" fmla="*/ 120323 w 2704739"/>
                  <a:gd name="connsiteY1426" fmla="*/ 2554336 h 3642253"/>
                  <a:gd name="connsiteX1427" fmla="*/ 117816 w 2704739"/>
                  <a:gd name="connsiteY1427" fmla="*/ 2551830 h 3642253"/>
                  <a:gd name="connsiteX1428" fmla="*/ 115309 w 2704739"/>
                  <a:gd name="connsiteY1428" fmla="*/ 2551830 h 3642253"/>
                  <a:gd name="connsiteX1429" fmla="*/ 115309 w 2704739"/>
                  <a:gd name="connsiteY1429" fmla="*/ 2549323 h 3642253"/>
                  <a:gd name="connsiteX1430" fmla="*/ 115309 w 2704739"/>
                  <a:gd name="connsiteY1430" fmla="*/ 2549323 h 3642253"/>
                  <a:gd name="connsiteX1431" fmla="*/ 115309 w 2704739"/>
                  <a:gd name="connsiteY1431" fmla="*/ 2549323 h 3642253"/>
                  <a:gd name="connsiteX1432" fmla="*/ 117816 w 2704739"/>
                  <a:gd name="connsiteY1432" fmla="*/ 2549323 h 3642253"/>
                  <a:gd name="connsiteX1433" fmla="*/ 122830 w 2704739"/>
                  <a:gd name="connsiteY1433" fmla="*/ 2544310 h 3642253"/>
                  <a:gd name="connsiteX1434" fmla="*/ 125336 w 2704739"/>
                  <a:gd name="connsiteY1434" fmla="*/ 2544310 h 3642253"/>
                  <a:gd name="connsiteX1435" fmla="*/ 125336 w 2704739"/>
                  <a:gd name="connsiteY1435" fmla="*/ 2541803 h 3642253"/>
                  <a:gd name="connsiteX1436" fmla="*/ 122830 w 2704739"/>
                  <a:gd name="connsiteY1436" fmla="*/ 2541803 h 3642253"/>
                  <a:gd name="connsiteX1437" fmla="*/ 122830 w 2704739"/>
                  <a:gd name="connsiteY1437" fmla="*/ 2536789 h 3642253"/>
                  <a:gd name="connsiteX1438" fmla="*/ 125336 w 2704739"/>
                  <a:gd name="connsiteY1438" fmla="*/ 2526763 h 3642253"/>
                  <a:gd name="connsiteX1439" fmla="*/ 127843 w 2704739"/>
                  <a:gd name="connsiteY1439" fmla="*/ 2524256 h 3642253"/>
                  <a:gd name="connsiteX1440" fmla="*/ 125336 w 2704739"/>
                  <a:gd name="connsiteY1440" fmla="*/ 2519242 h 3642253"/>
                  <a:gd name="connsiteX1441" fmla="*/ 125336 w 2704739"/>
                  <a:gd name="connsiteY1441" fmla="*/ 2516736 h 3642253"/>
                  <a:gd name="connsiteX1442" fmla="*/ 122830 w 2704739"/>
                  <a:gd name="connsiteY1442" fmla="*/ 2516736 h 3642253"/>
                  <a:gd name="connsiteX1443" fmla="*/ 122830 w 2704739"/>
                  <a:gd name="connsiteY1443" fmla="*/ 2506709 h 3642253"/>
                  <a:gd name="connsiteX1444" fmla="*/ 120323 w 2704739"/>
                  <a:gd name="connsiteY1444" fmla="*/ 2506709 h 3642253"/>
                  <a:gd name="connsiteX1445" fmla="*/ 117816 w 2704739"/>
                  <a:gd name="connsiteY1445" fmla="*/ 2504202 h 3642253"/>
                  <a:gd name="connsiteX1446" fmla="*/ 117816 w 2704739"/>
                  <a:gd name="connsiteY1446" fmla="*/ 2501695 h 3642253"/>
                  <a:gd name="connsiteX1447" fmla="*/ 115309 w 2704739"/>
                  <a:gd name="connsiteY1447" fmla="*/ 2499189 h 3642253"/>
                  <a:gd name="connsiteX1448" fmla="*/ 115309 w 2704739"/>
                  <a:gd name="connsiteY1448" fmla="*/ 2496682 h 3642253"/>
                  <a:gd name="connsiteX1449" fmla="*/ 112803 w 2704739"/>
                  <a:gd name="connsiteY1449" fmla="*/ 2499189 h 3642253"/>
                  <a:gd name="connsiteX1450" fmla="*/ 112803 w 2704739"/>
                  <a:gd name="connsiteY1450" fmla="*/ 2494175 h 3642253"/>
                  <a:gd name="connsiteX1451" fmla="*/ 107789 w 2704739"/>
                  <a:gd name="connsiteY1451" fmla="*/ 2494175 h 3642253"/>
                  <a:gd name="connsiteX1452" fmla="*/ 107789 w 2704739"/>
                  <a:gd name="connsiteY1452" fmla="*/ 2489162 h 3642253"/>
                  <a:gd name="connsiteX1453" fmla="*/ 105282 w 2704739"/>
                  <a:gd name="connsiteY1453" fmla="*/ 2489162 h 3642253"/>
                  <a:gd name="connsiteX1454" fmla="*/ 102776 w 2704739"/>
                  <a:gd name="connsiteY1454" fmla="*/ 2486655 h 3642253"/>
                  <a:gd name="connsiteX1455" fmla="*/ 100269 w 2704739"/>
                  <a:gd name="connsiteY1455" fmla="*/ 2486655 h 3642253"/>
                  <a:gd name="connsiteX1456" fmla="*/ 97762 w 2704739"/>
                  <a:gd name="connsiteY1456" fmla="*/ 2484148 h 3642253"/>
                  <a:gd name="connsiteX1457" fmla="*/ 97762 w 2704739"/>
                  <a:gd name="connsiteY1457" fmla="*/ 2481642 h 3642253"/>
                  <a:gd name="connsiteX1458" fmla="*/ 95256 w 2704739"/>
                  <a:gd name="connsiteY1458" fmla="*/ 2481642 h 3642253"/>
                  <a:gd name="connsiteX1459" fmla="*/ 95256 w 2704739"/>
                  <a:gd name="connsiteY1459" fmla="*/ 2479135 h 3642253"/>
                  <a:gd name="connsiteX1460" fmla="*/ 97762 w 2704739"/>
                  <a:gd name="connsiteY1460" fmla="*/ 2479135 h 3642253"/>
                  <a:gd name="connsiteX1461" fmla="*/ 97762 w 2704739"/>
                  <a:gd name="connsiteY1461" fmla="*/ 2476628 h 3642253"/>
                  <a:gd name="connsiteX1462" fmla="*/ 92749 w 2704739"/>
                  <a:gd name="connsiteY1462" fmla="*/ 2476628 h 3642253"/>
                  <a:gd name="connsiteX1463" fmla="*/ 92749 w 2704739"/>
                  <a:gd name="connsiteY1463" fmla="*/ 2474121 h 3642253"/>
                  <a:gd name="connsiteX1464" fmla="*/ 90242 w 2704739"/>
                  <a:gd name="connsiteY1464" fmla="*/ 2474121 h 3642253"/>
                  <a:gd name="connsiteX1465" fmla="*/ 90242 w 2704739"/>
                  <a:gd name="connsiteY1465" fmla="*/ 2476628 h 3642253"/>
                  <a:gd name="connsiteX1466" fmla="*/ 80215 w 2704739"/>
                  <a:gd name="connsiteY1466" fmla="*/ 2476628 h 3642253"/>
                  <a:gd name="connsiteX1467" fmla="*/ 80215 w 2704739"/>
                  <a:gd name="connsiteY1467" fmla="*/ 2444041 h 3642253"/>
                  <a:gd name="connsiteX1468" fmla="*/ 82722 w 2704739"/>
                  <a:gd name="connsiteY1468" fmla="*/ 2434014 h 3642253"/>
                  <a:gd name="connsiteX1469" fmla="*/ 82722 w 2704739"/>
                  <a:gd name="connsiteY1469" fmla="*/ 2413960 h 3642253"/>
                  <a:gd name="connsiteX1470" fmla="*/ 85229 w 2704739"/>
                  <a:gd name="connsiteY1470" fmla="*/ 2413960 h 3642253"/>
                  <a:gd name="connsiteX1471" fmla="*/ 87735 w 2704739"/>
                  <a:gd name="connsiteY1471" fmla="*/ 2406440 h 3642253"/>
                  <a:gd name="connsiteX1472" fmla="*/ 90242 w 2704739"/>
                  <a:gd name="connsiteY1472" fmla="*/ 2401426 h 3642253"/>
                  <a:gd name="connsiteX1473" fmla="*/ 90242 w 2704739"/>
                  <a:gd name="connsiteY1473" fmla="*/ 2396413 h 3642253"/>
                  <a:gd name="connsiteX1474" fmla="*/ 92749 w 2704739"/>
                  <a:gd name="connsiteY1474" fmla="*/ 2396413 h 3642253"/>
                  <a:gd name="connsiteX1475" fmla="*/ 92749 w 2704739"/>
                  <a:gd name="connsiteY1475" fmla="*/ 2391400 h 3642253"/>
                  <a:gd name="connsiteX1476" fmla="*/ 95256 w 2704739"/>
                  <a:gd name="connsiteY1476" fmla="*/ 2388893 h 3642253"/>
                  <a:gd name="connsiteX1477" fmla="*/ 92749 w 2704739"/>
                  <a:gd name="connsiteY1477" fmla="*/ 2388893 h 3642253"/>
                  <a:gd name="connsiteX1478" fmla="*/ 95256 w 2704739"/>
                  <a:gd name="connsiteY1478" fmla="*/ 2383879 h 3642253"/>
                  <a:gd name="connsiteX1479" fmla="*/ 95256 w 2704739"/>
                  <a:gd name="connsiteY1479" fmla="*/ 2378866 h 3642253"/>
                  <a:gd name="connsiteX1480" fmla="*/ 97762 w 2704739"/>
                  <a:gd name="connsiteY1480" fmla="*/ 2376359 h 3642253"/>
                  <a:gd name="connsiteX1481" fmla="*/ 100269 w 2704739"/>
                  <a:gd name="connsiteY1481" fmla="*/ 2373853 h 3642253"/>
                  <a:gd name="connsiteX1482" fmla="*/ 100269 w 2704739"/>
                  <a:gd name="connsiteY1482" fmla="*/ 2371346 h 3642253"/>
                  <a:gd name="connsiteX1483" fmla="*/ 102776 w 2704739"/>
                  <a:gd name="connsiteY1483" fmla="*/ 2366332 h 3642253"/>
                  <a:gd name="connsiteX1484" fmla="*/ 105282 w 2704739"/>
                  <a:gd name="connsiteY1484" fmla="*/ 2366332 h 3642253"/>
                  <a:gd name="connsiteX1485" fmla="*/ 105282 w 2704739"/>
                  <a:gd name="connsiteY1485" fmla="*/ 2361319 h 3642253"/>
                  <a:gd name="connsiteX1486" fmla="*/ 102776 w 2704739"/>
                  <a:gd name="connsiteY1486" fmla="*/ 2343772 h 3642253"/>
                  <a:gd name="connsiteX1487" fmla="*/ 100269 w 2704739"/>
                  <a:gd name="connsiteY1487" fmla="*/ 2331238 h 3642253"/>
                  <a:gd name="connsiteX1488" fmla="*/ 100269 w 2704739"/>
                  <a:gd name="connsiteY1488" fmla="*/ 2318705 h 3642253"/>
                  <a:gd name="connsiteX1489" fmla="*/ 97762 w 2704739"/>
                  <a:gd name="connsiteY1489" fmla="*/ 2316198 h 3642253"/>
                  <a:gd name="connsiteX1490" fmla="*/ 90242 w 2704739"/>
                  <a:gd name="connsiteY1490" fmla="*/ 2298651 h 3642253"/>
                  <a:gd name="connsiteX1491" fmla="*/ 87735 w 2704739"/>
                  <a:gd name="connsiteY1491" fmla="*/ 2293637 h 3642253"/>
                  <a:gd name="connsiteX1492" fmla="*/ 87735 w 2704739"/>
                  <a:gd name="connsiteY1492" fmla="*/ 2283611 h 3642253"/>
                  <a:gd name="connsiteX1493" fmla="*/ 90242 w 2704739"/>
                  <a:gd name="connsiteY1493" fmla="*/ 2283611 h 3642253"/>
                  <a:gd name="connsiteX1494" fmla="*/ 92749 w 2704739"/>
                  <a:gd name="connsiteY1494" fmla="*/ 2281104 h 3642253"/>
                  <a:gd name="connsiteX1495" fmla="*/ 95256 w 2704739"/>
                  <a:gd name="connsiteY1495" fmla="*/ 2278597 h 3642253"/>
                  <a:gd name="connsiteX1496" fmla="*/ 97762 w 2704739"/>
                  <a:gd name="connsiteY1496" fmla="*/ 2278597 h 3642253"/>
                  <a:gd name="connsiteX1497" fmla="*/ 100269 w 2704739"/>
                  <a:gd name="connsiteY1497" fmla="*/ 2276090 h 3642253"/>
                  <a:gd name="connsiteX1498" fmla="*/ 102776 w 2704739"/>
                  <a:gd name="connsiteY1498" fmla="*/ 2273584 h 3642253"/>
                  <a:gd name="connsiteX1499" fmla="*/ 102776 w 2704739"/>
                  <a:gd name="connsiteY1499" fmla="*/ 2271077 h 3642253"/>
                  <a:gd name="connsiteX1500" fmla="*/ 105282 w 2704739"/>
                  <a:gd name="connsiteY1500" fmla="*/ 2268570 h 3642253"/>
                  <a:gd name="connsiteX1501" fmla="*/ 105282 w 2704739"/>
                  <a:gd name="connsiteY1501" fmla="*/ 2266063 h 3642253"/>
                  <a:gd name="connsiteX1502" fmla="*/ 107789 w 2704739"/>
                  <a:gd name="connsiteY1502" fmla="*/ 2263557 h 3642253"/>
                  <a:gd name="connsiteX1503" fmla="*/ 110296 w 2704739"/>
                  <a:gd name="connsiteY1503" fmla="*/ 2263557 h 3642253"/>
                  <a:gd name="connsiteX1504" fmla="*/ 112803 w 2704739"/>
                  <a:gd name="connsiteY1504" fmla="*/ 2261050 h 3642253"/>
                  <a:gd name="connsiteX1505" fmla="*/ 117816 w 2704739"/>
                  <a:gd name="connsiteY1505" fmla="*/ 2258543 h 3642253"/>
                  <a:gd name="connsiteX1506" fmla="*/ 120323 w 2704739"/>
                  <a:gd name="connsiteY1506" fmla="*/ 2258543 h 3642253"/>
                  <a:gd name="connsiteX1507" fmla="*/ 122830 w 2704739"/>
                  <a:gd name="connsiteY1507" fmla="*/ 2253530 h 3642253"/>
                  <a:gd name="connsiteX1508" fmla="*/ 125336 w 2704739"/>
                  <a:gd name="connsiteY1508" fmla="*/ 2253530 h 3642253"/>
                  <a:gd name="connsiteX1509" fmla="*/ 125336 w 2704739"/>
                  <a:gd name="connsiteY1509" fmla="*/ 2251023 h 3642253"/>
                  <a:gd name="connsiteX1510" fmla="*/ 127843 w 2704739"/>
                  <a:gd name="connsiteY1510" fmla="*/ 2253530 h 3642253"/>
                  <a:gd name="connsiteX1511" fmla="*/ 130350 w 2704739"/>
                  <a:gd name="connsiteY1511" fmla="*/ 2251023 h 3642253"/>
                  <a:gd name="connsiteX1512" fmla="*/ 135363 w 2704739"/>
                  <a:gd name="connsiteY1512" fmla="*/ 2248516 h 3642253"/>
                  <a:gd name="connsiteX1513" fmla="*/ 140377 w 2704739"/>
                  <a:gd name="connsiteY1513" fmla="*/ 2248516 h 3642253"/>
                  <a:gd name="connsiteX1514" fmla="*/ 140377 w 2704739"/>
                  <a:gd name="connsiteY1514" fmla="*/ 2246010 h 3642253"/>
                  <a:gd name="connsiteX1515" fmla="*/ 142883 w 2704739"/>
                  <a:gd name="connsiteY1515" fmla="*/ 2240996 h 3642253"/>
                  <a:gd name="connsiteX1516" fmla="*/ 140377 w 2704739"/>
                  <a:gd name="connsiteY1516" fmla="*/ 2233476 h 3642253"/>
                  <a:gd name="connsiteX1517" fmla="*/ 140377 w 2704739"/>
                  <a:gd name="connsiteY1517" fmla="*/ 2230969 h 3642253"/>
                  <a:gd name="connsiteX1518" fmla="*/ 142883 w 2704739"/>
                  <a:gd name="connsiteY1518" fmla="*/ 2225956 h 3642253"/>
                  <a:gd name="connsiteX1519" fmla="*/ 145390 w 2704739"/>
                  <a:gd name="connsiteY1519" fmla="*/ 2218436 h 3642253"/>
                  <a:gd name="connsiteX1520" fmla="*/ 147897 w 2704739"/>
                  <a:gd name="connsiteY1520" fmla="*/ 2215929 h 3642253"/>
                  <a:gd name="connsiteX1521" fmla="*/ 147897 w 2704739"/>
                  <a:gd name="connsiteY1521" fmla="*/ 2213422 h 3642253"/>
                  <a:gd name="connsiteX1522" fmla="*/ 157924 w 2704739"/>
                  <a:gd name="connsiteY1522" fmla="*/ 2218436 h 3642253"/>
                  <a:gd name="connsiteX1523" fmla="*/ 167950 w 2704739"/>
                  <a:gd name="connsiteY1523" fmla="*/ 2215929 h 3642253"/>
                  <a:gd name="connsiteX1524" fmla="*/ 170457 w 2704739"/>
                  <a:gd name="connsiteY1524" fmla="*/ 2213422 h 3642253"/>
                  <a:gd name="connsiteX1525" fmla="*/ 182991 w 2704739"/>
                  <a:gd name="connsiteY1525" fmla="*/ 2213422 h 3642253"/>
                  <a:gd name="connsiteX1526" fmla="*/ 195524 w 2704739"/>
                  <a:gd name="connsiteY1526" fmla="*/ 2205902 h 3642253"/>
                  <a:gd name="connsiteX1527" fmla="*/ 200538 w 2704739"/>
                  <a:gd name="connsiteY1527" fmla="*/ 2203395 h 3642253"/>
                  <a:gd name="connsiteX1528" fmla="*/ 203045 w 2704739"/>
                  <a:gd name="connsiteY1528" fmla="*/ 2203395 h 3642253"/>
                  <a:gd name="connsiteX1529" fmla="*/ 205551 w 2704739"/>
                  <a:gd name="connsiteY1529" fmla="*/ 2198382 h 3642253"/>
                  <a:gd name="connsiteX1530" fmla="*/ 210565 w 2704739"/>
                  <a:gd name="connsiteY1530" fmla="*/ 2195875 h 3642253"/>
                  <a:gd name="connsiteX1531" fmla="*/ 210565 w 2704739"/>
                  <a:gd name="connsiteY1531" fmla="*/ 2193369 h 3642253"/>
                  <a:gd name="connsiteX1532" fmla="*/ 220592 w 2704739"/>
                  <a:gd name="connsiteY1532" fmla="*/ 2203395 h 3642253"/>
                  <a:gd name="connsiteX1533" fmla="*/ 225605 w 2704739"/>
                  <a:gd name="connsiteY1533" fmla="*/ 2203395 h 3642253"/>
                  <a:gd name="connsiteX1534" fmla="*/ 230618 w 2704739"/>
                  <a:gd name="connsiteY1534" fmla="*/ 2200889 h 3642253"/>
                  <a:gd name="connsiteX1535" fmla="*/ 240646 w 2704739"/>
                  <a:gd name="connsiteY1535" fmla="*/ 2203395 h 3642253"/>
                  <a:gd name="connsiteX1536" fmla="*/ 248166 w 2704739"/>
                  <a:gd name="connsiteY1536" fmla="*/ 2203395 h 3642253"/>
                  <a:gd name="connsiteX1537" fmla="*/ 250672 w 2704739"/>
                  <a:gd name="connsiteY1537" fmla="*/ 2205902 h 3642253"/>
                  <a:gd name="connsiteX1538" fmla="*/ 255686 w 2704739"/>
                  <a:gd name="connsiteY1538" fmla="*/ 2205902 h 3642253"/>
                  <a:gd name="connsiteX1539" fmla="*/ 260699 w 2704739"/>
                  <a:gd name="connsiteY1539" fmla="*/ 2208409 h 3642253"/>
                  <a:gd name="connsiteX1540" fmla="*/ 265713 w 2704739"/>
                  <a:gd name="connsiteY1540" fmla="*/ 2210916 h 3642253"/>
                  <a:gd name="connsiteX1541" fmla="*/ 273233 w 2704739"/>
                  <a:gd name="connsiteY1541" fmla="*/ 2213422 h 3642253"/>
                  <a:gd name="connsiteX1542" fmla="*/ 278246 w 2704739"/>
                  <a:gd name="connsiteY1542" fmla="*/ 2215929 h 3642253"/>
                  <a:gd name="connsiteX1543" fmla="*/ 283260 w 2704739"/>
                  <a:gd name="connsiteY1543" fmla="*/ 2215929 h 3642253"/>
                  <a:gd name="connsiteX1544" fmla="*/ 288273 w 2704739"/>
                  <a:gd name="connsiteY1544" fmla="*/ 2218436 h 3642253"/>
                  <a:gd name="connsiteX1545" fmla="*/ 290780 w 2704739"/>
                  <a:gd name="connsiteY1545" fmla="*/ 2215929 h 3642253"/>
                  <a:gd name="connsiteX1546" fmla="*/ 298300 w 2704739"/>
                  <a:gd name="connsiteY1546" fmla="*/ 2220942 h 3642253"/>
                  <a:gd name="connsiteX1547" fmla="*/ 300807 w 2704739"/>
                  <a:gd name="connsiteY1547" fmla="*/ 2218436 h 3642253"/>
                  <a:gd name="connsiteX1548" fmla="*/ 308327 w 2704739"/>
                  <a:gd name="connsiteY1548" fmla="*/ 2220942 h 3642253"/>
                  <a:gd name="connsiteX1549" fmla="*/ 313340 w 2704739"/>
                  <a:gd name="connsiteY1549" fmla="*/ 2220942 h 3642253"/>
                  <a:gd name="connsiteX1550" fmla="*/ 318354 w 2704739"/>
                  <a:gd name="connsiteY1550" fmla="*/ 2218436 h 3642253"/>
                  <a:gd name="connsiteX1551" fmla="*/ 325874 w 2704739"/>
                  <a:gd name="connsiteY1551" fmla="*/ 2210916 h 3642253"/>
                  <a:gd name="connsiteX1552" fmla="*/ 330888 w 2704739"/>
                  <a:gd name="connsiteY1552" fmla="*/ 2210916 h 3642253"/>
                  <a:gd name="connsiteX1553" fmla="*/ 333394 w 2704739"/>
                  <a:gd name="connsiteY1553" fmla="*/ 2213422 h 3642253"/>
                  <a:gd name="connsiteX1554" fmla="*/ 335901 w 2704739"/>
                  <a:gd name="connsiteY1554" fmla="*/ 2213422 h 3642253"/>
                  <a:gd name="connsiteX1555" fmla="*/ 340914 w 2704739"/>
                  <a:gd name="connsiteY1555" fmla="*/ 2210916 h 3642253"/>
                  <a:gd name="connsiteX1556" fmla="*/ 340914 w 2704739"/>
                  <a:gd name="connsiteY1556" fmla="*/ 2208409 h 3642253"/>
                  <a:gd name="connsiteX1557" fmla="*/ 343421 w 2704739"/>
                  <a:gd name="connsiteY1557" fmla="*/ 2210916 h 3642253"/>
                  <a:gd name="connsiteX1558" fmla="*/ 345928 w 2704739"/>
                  <a:gd name="connsiteY1558" fmla="*/ 2213422 h 3642253"/>
                  <a:gd name="connsiteX1559" fmla="*/ 348434 w 2704739"/>
                  <a:gd name="connsiteY1559" fmla="*/ 2215929 h 3642253"/>
                  <a:gd name="connsiteX1560" fmla="*/ 353448 w 2704739"/>
                  <a:gd name="connsiteY1560" fmla="*/ 2215929 h 3642253"/>
                  <a:gd name="connsiteX1561" fmla="*/ 358461 w 2704739"/>
                  <a:gd name="connsiteY1561" fmla="*/ 2213422 h 3642253"/>
                  <a:gd name="connsiteX1562" fmla="*/ 360968 w 2704739"/>
                  <a:gd name="connsiteY1562" fmla="*/ 2215929 h 3642253"/>
                  <a:gd name="connsiteX1563" fmla="*/ 363475 w 2704739"/>
                  <a:gd name="connsiteY1563" fmla="*/ 2213422 h 3642253"/>
                  <a:gd name="connsiteX1564" fmla="*/ 365982 w 2704739"/>
                  <a:gd name="connsiteY1564" fmla="*/ 2210916 h 3642253"/>
                  <a:gd name="connsiteX1565" fmla="*/ 368488 w 2704739"/>
                  <a:gd name="connsiteY1565" fmla="*/ 2208409 h 3642253"/>
                  <a:gd name="connsiteX1566" fmla="*/ 370995 w 2704739"/>
                  <a:gd name="connsiteY1566" fmla="*/ 2205902 h 3642253"/>
                  <a:gd name="connsiteX1567" fmla="*/ 376008 w 2704739"/>
                  <a:gd name="connsiteY1567" fmla="*/ 2203395 h 3642253"/>
                  <a:gd name="connsiteX1568" fmla="*/ 381022 w 2704739"/>
                  <a:gd name="connsiteY1568" fmla="*/ 2203395 h 3642253"/>
                  <a:gd name="connsiteX1569" fmla="*/ 383529 w 2704739"/>
                  <a:gd name="connsiteY1569" fmla="*/ 2200889 h 3642253"/>
                  <a:gd name="connsiteX1570" fmla="*/ 393556 w 2704739"/>
                  <a:gd name="connsiteY1570" fmla="*/ 2200889 h 3642253"/>
                  <a:gd name="connsiteX1571" fmla="*/ 396062 w 2704739"/>
                  <a:gd name="connsiteY1571" fmla="*/ 2198382 h 3642253"/>
                  <a:gd name="connsiteX1572" fmla="*/ 401076 w 2704739"/>
                  <a:gd name="connsiteY1572" fmla="*/ 2200889 h 3642253"/>
                  <a:gd name="connsiteX1573" fmla="*/ 403582 w 2704739"/>
                  <a:gd name="connsiteY1573" fmla="*/ 2205902 h 3642253"/>
                  <a:gd name="connsiteX1574" fmla="*/ 411102 w 2704739"/>
                  <a:gd name="connsiteY1574" fmla="*/ 2205902 h 3642253"/>
                  <a:gd name="connsiteX1575" fmla="*/ 418623 w 2704739"/>
                  <a:gd name="connsiteY1575" fmla="*/ 2208409 h 3642253"/>
                  <a:gd name="connsiteX1576" fmla="*/ 421129 w 2704739"/>
                  <a:gd name="connsiteY1576" fmla="*/ 2210916 h 3642253"/>
                  <a:gd name="connsiteX1577" fmla="*/ 423636 w 2704739"/>
                  <a:gd name="connsiteY1577" fmla="*/ 2210916 h 3642253"/>
                  <a:gd name="connsiteX1578" fmla="*/ 433663 w 2704739"/>
                  <a:gd name="connsiteY1578" fmla="*/ 2208409 h 3642253"/>
                  <a:gd name="connsiteX1579" fmla="*/ 436170 w 2704739"/>
                  <a:gd name="connsiteY1579" fmla="*/ 2205902 h 3642253"/>
                  <a:gd name="connsiteX1580" fmla="*/ 438676 w 2704739"/>
                  <a:gd name="connsiteY1580" fmla="*/ 2205902 h 3642253"/>
                  <a:gd name="connsiteX1581" fmla="*/ 441183 w 2704739"/>
                  <a:gd name="connsiteY1581" fmla="*/ 2203395 h 3642253"/>
                  <a:gd name="connsiteX1582" fmla="*/ 443690 w 2704739"/>
                  <a:gd name="connsiteY1582" fmla="*/ 2203395 h 3642253"/>
                  <a:gd name="connsiteX1583" fmla="*/ 446197 w 2704739"/>
                  <a:gd name="connsiteY1583" fmla="*/ 2200889 h 3642253"/>
                  <a:gd name="connsiteX1584" fmla="*/ 458730 w 2704739"/>
                  <a:gd name="connsiteY1584" fmla="*/ 2200889 h 3642253"/>
                  <a:gd name="connsiteX1585" fmla="*/ 463744 w 2704739"/>
                  <a:gd name="connsiteY1585" fmla="*/ 2198382 h 3642253"/>
                  <a:gd name="connsiteX1586" fmla="*/ 466250 w 2704739"/>
                  <a:gd name="connsiteY1586" fmla="*/ 2195875 h 3642253"/>
                  <a:gd name="connsiteX1587" fmla="*/ 471264 w 2704739"/>
                  <a:gd name="connsiteY1587" fmla="*/ 2198382 h 3642253"/>
                  <a:gd name="connsiteX1588" fmla="*/ 476277 w 2704739"/>
                  <a:gd name="connsiteY1588" fmla="*/ 2200889 h 3642253"/>
                  <a:gd name="connsiteX1589" fmla="*/ 476277 w 2704739"/>
                  <a:gd name="connsiteY1589" fmla="*/ 2208409 h 3642253"/>
                  <a:gd name="connsiteX1590" fmla="*/ 471264 w 2704739"/>
                  <a:gd name="connsiteY1590" fmla="*/ 2213422 h 3642253"/>
                  <a:gd name="connsiteX1591" fmla="*/ 468757 w 2704739"/>
                  <a:gd name="connsiteY1591" fmla="*/ 2215929 h 3642253"/>
                  <a:gd name="connsiteX1592" fmla="*/ 466250 w 2704739"/>
                  <a:gd name="connsiteY1592" fmla="*/ 2220942 h 3642253"/>
                  <a:gd name="connsiteX1593" fmla="*/ 468757 w 2704739"/>
                  <a:gd name="connsiteY1593" fmla="*/ 2215929 h 3642253"/>
                  <a:gd name="connsiteX1594" fmla="*/ 471264 w 2704739"/>
                  <a:gd name="connsiteY1594" fmla="*/ 2213422 h 3642253"/>
                  <a:gd name="connsiteX1595" fmla="*/ 476277 w 2704739"/>
                  <a:gd name="connsiteY1595" fmla="*/ 2208409 h 3642253"/>
                  <a:gd name="connsiteX1596" fmla="*/ 476277 w 2704739"/>
                  <a:gd name="connsiteY1596" fmla="*/ 2200889 h 3642253"/>
                  <a:gd name="connsiteX1597" fmla="*/ 481291 w 2704739"/>
                  <a:gd name="connsiteY1597" fmla="*/ 2200889 h 3642253"/>
                  <a:gd name="connsiteX1598" fmla="*/ 483798 w 2704739"/>
                  <a:gd name="connsiteY1598" fmla="*/ 2198382 h 3642253"/>
                  <a:gd name="connsiteX1599" fmla="*/ 488811 w 2704739"/>
                  <a:gd name="connsiteY1599" fmla="*/ 2198382 h 3642253"/>
                  <a:gd name="connsiteX1600" fmla="*/ 488811 w 2704739"/>
                  <a:gd name="connsiteY1600" fmla="*/ 2200889 h 3642253"/>
                  <a:gd name="connsiteX1601" fmla="*/ 491318 w 2704739"/>
                  <a:gd name="connsiteY1601" fmla="*/ 2200889 h 3642253"/>
                  <a:gd name="connsiteX1602" fmla="*/ 496331 w 2704739"/>
                  <a:gd name="connsiteY1602" fmla="*/ 2195875 h 3642253"/>
                  <a:gd name="connsiteX1603" fmla="*/ 498838 w 2704739"/>
                  <a:gd name="connsiteY1603" fmla="*/ 2195875 h 3642253"/>
                  <a:gd name="connsiteX1604" fmla="*/ 498838 w 2704739"/>
                  <a:gd name="connsiteY1604" fmla="*/ 2198382 h 3642253"/>
                  <a:gd name="connsiteX1605" fmla="*/ 503851 w 2704739"/>
                  <a:gd name="connsiteY1605" fmla="*/ 2195875 h 3642253"/>
                  <a:gd name="connsiteX1606" fmla="*/ 506358 w 2704739"/>
                  <a:gd name="connsiteY1606" fmla="*/ 2198382 h 3642253"/>
                  <a:gd name="connsiteX1607" fmla="*/ 508865 w 2704739"/>
                  <a:gd name="connsiteY1607" fmla="*/ 2200889 h 3642253"/>
                  <a:gd name="connsiteX1608" fmla="*/ 513878 w 2704739"/>
                  <a:gd name="connsiteY1608" fmla="*/ 2203395 h 3642253"/>
                  <a:gd name="connsiteX1609" fmla="*/ 516385 w 2704739"/>
                  <a:gd name="connsiteY1609" fmla="*/ 2200889 h 3642253"/>
                  <a:gd name="connsiteX1610" fmla="*/ 518892 w 2704739"/>
                  <a:gd name="connsiteY1610" fmla="*/ 2198382 h 3642253"/>
                  <a:gd name="connsiteX1611" fmla="*/ 521399 w 2704739"/>
                  <a:gd name="connsiteY1611" fmla="*/ 2190862 h 3642253"/>
                  <a:gd name="connsiteX1612" fmla="*/ 521399 w 2704739"/>
                  <a:gd name="connsiteY1612" fmla="*/ 2183342 h 3642253"/>
                  <a:gd name="connsiteX1613" fmla="*/ 531425 w 2704739"/>
                  <a:gd name="connsiteY1613" fmla="*/ 2183342 h 3642253"/>
                  <a:gd name="connsiteX1614" fmla="*/ 533932 w 2704739"/>
                  <a:gd name="connsiteY1614" fmla="*/ 2180835 h 3642253"/>
                  <a:gd name="connsiteX1615" fmla="*/ 536439 w 2704739"/>
                  <a:gd name="connsiteY1615" fmla="*/ 2180835 h 3642253"/>
                  <a:gd name="connsiteX1616" fmla="*/ 536439 w 2704739"/>
                  <a:gd name="connsiteY1616" fmla="*/ 2175821 h 3642253"/>
                  <a:gd name="connsiteX1617" fmla="*/ 538945 w 2704739"/>
                  <a:gd name="connsiteY1617" fmla="*/ 2173315 h 3642253"/>
                  <a:gd name="connsiteX1618" fmla="*/ 541452 w 2704739"/>
                  <a:gd name="connsiteY1618" fmla="*/ 2168301 h 3642253"/>
                  <a:gd name="connsiteX1619" fmla="*/ 543959 w 2704739"/>
                  <a:gd name="connsiteY1619" fmla="*/ 2165795 h 3642253"/>
                  <a:gd name="connsiteX1620" fmla="*/ 546466 w 2704739"/>
                  <a:gd name="connsiteY1620" fmla="*/ 2163288 h 3642253"/>
                  <a:gd name="connsiteX1621" fmla="*/ 556492 w 2704739"/>
                  <a:gd name="connsiteY1621" fmla="*/ 2163288 h 3642253"/>
                  <a:gd name="connsiteX1622" fmla="*/ 558999 w 2704739"/>
                  <a:gd name="connsiteY1622" fmla="*/ 2160781 h 3642253"/>
                  <a:gd name="connsiteX1623" fmla="*/ 561506 w 2704739"/>
                  <a:gd name="connsiteY1623" fmla="*/ 2158274 h 3642253"/>
                  <a:gd name="connsiteX1624" fmla="*/ 564013 w 2704739"/>
                  <a:gd name="connsiteY1624" fmla="*/ 2153261 h 3642253"/>
                  <a:gd name="connsiteX1625" fmla="*/ 569026 w 2704739"/>
                  <a:gd name="connsiteY1625" fmla="*/ 2150754 h 3642253"/>
                  <a:gd name="connsiteX1626" fmla="*/ 569026 w 2704739"/>
                  <a:gd name="connsiteY1626" fmla="*/ 2145741 h 3642253"/>
                  <a:gd name="connsiteX1627" fmla="*/ 574040 w 2704739"/>
                  <a:gd name="connsiteY1627" fmla="*/ 2143234 h 3642253"/>
                  <a:gd name="connsiteX1628" fmla="*/ 576546 w 2704739"/>
                  <a:gd name="connsiteY1628" fmla="*/ 2143234 h 3642253"/>
                  <a:gd name="connsiteX1629" fmla="*/ 581560 w 2704739"/>
                  <a:gd name="connsiteY1629" fmla="*/ 2140727 h 3642253"/>
                  <a:gd name="connsiteX1630" fmla="*/ 586573 w 2704739"/>
                  <a:gd name="connsiteY1630" fmla="*/ 2138221 h 3642253"/>
                  <a:gd name="connsiteX1631" fmla="*/ 586573 w 2704739"/>
                  <a:gd name="connsiteY1631" fmla="*/ 2135714 h 3642253"/>
                  <a:gd name="connsiteX1632" fmla="*/ 589080 w 2704739"/>
                  <a:gd name="connsiteY1632" fmla="*/ 2135714 h 3642253"/>
                  <a:gd name="connsiteX1633" fmla="*/ 596600 w 2704739"/>
                  <a:gd name="connsiteY1633" fmla="*/ 2130700 h 3642253"/>
                  <a:gd name="connsiteX1634" fmla="*/ 596600 w 2704739"/>
                  <a:gd name="connsiteY1634" fmla="*/ 2128194 h 3642253"/>
                  <a:gd name="connsiteX1635" fmla="*/ 599107 w 2704739"/>
                  <a:gd name="connsiteY1635" fmla="*/ 2130700 h 3642253"/>
                  <a:gd name="connsiteX1636" fmla="*/ 611641 w 2704739"/>
                  <a:gd name="connsiteY1636" fmla="*/ 2145741 h 3642253"/>
                  <a:gd name="connsiteX1637" fmla="*/ 626681 w 2704739"/>
                  <a:gd name="connsiteY1637" fmla="*/ 2153261 h 3642253"/>
                  <a:gd name="connsiteX1638" fmla="*/ 629187 w 2704739"/>
                  <a:gd name="connsiteY1638" fmla="*/ 2155768 h 3642253"/>
                  <a:gd name="connsiteX1639" fmla="*/ 631694 w 2704739"/>
                  <a:gd name="connsiteY1639" fmla="*/ 2155768 h 3642253"/>
                  <a:gd name="connsiteX1640" fmla="*/ 639214 w 2704739"/>
                  <a:gd name="connsiteY1640" fmla="*/ 2158274 h 3642253"/>
                  <a:gd name="connsiteX1641" fmla="*/ 641721 w 2704739"/>
                  <a:gd name="connsiteY1641" fmla="*/ 2158274 h 3642253"/>
                  <a:gd name="connsiteX1642" fmla="*/ 649241 w 2704739"/>
                  <a:gd name="connsiteY1642" fmla="*/ 2160781 h 3642253"/>
                  <a:gd name="connsiteX1643" fmla="*/ 654255 w 2704739"/>
                  <a:gd name="connsiteY1643" fmla="*/ 2160781 h 3642253"/>
                  <a:gd name="connsiteX1644" fmla="*/ 659268 w 2704739"/>
                  <a:gd name="connsiteY1644" fmla="*/ 2158274 h 3642253"/>
                  <a:gd name="connsiteX1645" fmla="*/ 664282 w 2704739"/>
                  <a:gd name="connsiteY1645" fmla="*/ 2155768 h 3642253"/>
                  <a:gd name="connsiteX1646" fmla="*/ 676815 w 2704739"/>
                  <a:gd name="connsiteY1646" fmla="*/ 2155768 h 3642253"/>
                  <a:gd name="connsiteX1647" fmla="*/ 684335 w 2704739"/>
                  <a:gd name="connsiteY1647" fmla="*/ 2150754 h 3642253"/>
                  <a:gd name="connsiteX1648" fmla="*/ 686842 w 2704739"/>
                  <a:gd name="connsiteY1648" fmla="*/ 2150754 h 3642253"/>
                  <a:gd name="connsiteX1649" fmla="*/ 689349 w 2704739"/>
                  <a:gd name="connsiteY1649" fmla="*/ 2153261 h 3642253"/>
                  <a:gd name="connsiteX1650" fmla="*/ 694362 w 2704739"/>
                  <a:gd name="connsiteY1650" fmla="*/ 2150754 h 3642253"/>
                  <a:gd name="connsiteX1651" fmla="*/ 704389 w 2704739"/>
                  <a:gd name="connsiteY1651" fmla="*/ 2153261 h 3642253"/>
                  <a:gd name="connsiteX1652" fmla="*/ 709403 w 2704739"/>
                  <a:gd name="connsiteY1652" fmla="*/ 2155768 h 3642253"/>
                  <a:gd name="connsiteX1653" fmla="*/ 726950 w 2704739"/>
                  <a:gd name="connsiteY1653" fmla="*/ 2160781 h 3642253"/>
                  <a:gd name="connsiteX1654" fmla="*/ 736977 w 2704739"/>
                  <a:gd name="connsiteY1654" fmla="*/ 2163288 h 3642253"/>
                  <a:gd name="connsiteX1655" fmla="*/ 747003 w 2704739"/>
                  <a:gd name="connsiteY1655" fmla="*/ 2148248 h 3642253"/>
                  <a:gd name="connsiteX1656" fmla="*/ 779577 w 2704739"/>
                  <a:gd name="connsiteY1656" fmla="*/ 2148248 h 3642253"/>
                  <a:gd name="connsiteX1657" fmla="*/ 779577 w 2704739"/>
                  <a:gd name="connsiteY1657" fmla="*/ 2145741 h 3642253"/>
                  <a:gd name="connsiteX1658" fmla="*/ 789604 w 2704739"/>
                  <a:gd name="connsiteY1658" fmla="*/ 2135714 h 3642253"/>
                  <a:gd name="connsiteX1659" fmla="*/ 794617 w 2704739"/>
                  <a:gd name="connsiteY1659" fmla="*/ 2133207 h 3642253"/>
                  <a:gd name="connsiteX1660" fmla="*/ 804644 w 2704739"/>
                  <a:gd name="connsiteY1660" fmla="*/ 2128194 h 3642253"/>
                  <a:gd name="connsiteX1661" fmla="*/ 814671 w 2704739"/>
                  <a:gd name="connsiteY1661" fmla="*/ 2133207 h 3642253"/>
                  <a:gd name="connsiteX1662" fmla="*/ 834725 w 2704739"/>
                  <a:gd name="connsiteY1662" fmla="*/ 2143234 h 3642253"/>
                  <a:gd name="connsiteX1663" fmla="*/ 839739 w 2704739"/>
                  <a:gd name="connsiteY1663" fmla="*/ 2143234 h 3642253"/>
                  <a:gd name="connsiteX1664" fmla="*/ 847259 w 2704739"/>
                  <a:gd name="connsiteY1664" fmla="*/ 2140727 h 3642253"/>
                  <a:gd name="connsiteX1665" fmla="*/ 857285 w 2704739"/>
                  <a:gd name="connsiteY1665" fmla="*/ 2135714 h 3642253"/>
                  <a:gd name="connsiteX1666" fmla="*/ 859792 w 2704739"/>
                  <a:gd name="connsiteY1666" fmla="*/ 2123180 h 3642253"/>
                  <a:gd name="connsiteX1667" fmla="*/ 859792 w 2704739"/>
                  <a:gd name="connsiteY1667" fmla="*/ 2120674 h 3642253"/>
                  <a:gd name="connsiteX1668" fmla="*/ 862299 w 2704739"/>
                  <a:gd name="connsiteY1668" fmla="*/ 2113153 h 3642253"/>
                  <a:gd name="connsiteX1669" fmla="*/ 862299 w 2704739"/>
                  <a:gd name="connsiteY1669" fmla="*/ 2110647 h 3642253"/>
                  <a:gd name="connsiteX1670" fmla="*/ 859792 w 2704739"/>
                  <a:gd name="connsiteY1670" fmla="*/ 2105633 h 3642253"/>
                  <a:gd name="connsiteX1671" fmla="*/ 862299 w 2704739"/>
                  <a:gd name="connsiteY1671" fmla="*/ 2098113 h 3642253"/>
                  <a:gd name="connsiteX1672" fmla="*/ 867312 w 2704739"/>
                  <a:gd name="connsiteY1672" fmla="*/ 2090593 h 3642253"/>
                  <a:gd name="connsiteX1673" fmla="*/ 869819 w 2704739"/>
                  <a:gd name="connsiteY1673" fmla="*/ 2083073 h 3642253"/>
                  <a:gd name="connsiteX1674" fmla="*/ 867312 w 2704739"/>
                  <a:gd name="connsiteY1674" fmla="*/ 2078059 h 3642253"/>
                  <a:gd name="connsiteX1675" fmla="*/ 869819 w 2704739"/>
                  <a:gd name="connsiteY1675" fmla="*/ 2075553 h 3642253"/>
                  <a:gd name="connsiteX1676" fmla="*/ 869819 w 2704739"/>
                  <a:gd name="connsiteY1676" fmla="*/ 2073046 h 3642253"/>
                  <a:gd name="connsiteX1677" fmla="*/ 867312 w 2704739"/>
                  <a:gd name="connsiteY1677" fmla="*/ 2070539 h 3642253"/>
                  <a:gd name="connsiteX1678" fmla="*/ 867312 w 2704739"/>
                  <a:gd name="connsiteY1678" fmla="*/ 2063019 h 3642253"/>
                  <a:gd name="connsiteX1679" fmla="*/ 859792 w 2704739"/>
                  <a:gd name="connsiteY1679" fmla="*/ 2052992 h 3642253"/>
                  <a:gd name="connsiteX1680" fmla="*/ 857285 w 2704739"/>
                  <a:gd name="connsiteY1680" fmla="*/ 2042965 h 3642253"/>
                  <a:gd name="connsiteX1681" fmla="*/ 857285 w 2704739"/>
                  <a:gd name="connsiteY1681" fmla="*/ 2027925 h 3642253"/>
                  <a:gd name="connsiteX1682" fmla="*/ 859792 w 2704739"/>
                  <a:gd name="connsiteY1682" fmla="*/ 2025418 h 3642253"/>
                  <a:gd name="connsiteX1683" fmla="*/ 857285 w 2704739"/>
                  <a:gd name="connsiteY1683" fmla="*/ 2020405 h 3642253"/>
                  <a:gd name="connsiteX1684" fmla="*/ 854779 w 2704739"/>
                  <a:gd name="connsiteY1684" fmla="*/ 2010378 h 3642253"/>
                  <a:gd name="connsiteX1685" fmla="*/ 854779 w 2704739"/>
                  <a:gd name="connsiteY1685" fmla="*/ 2007871 h 3642253"/>
                  <a:gd name="connsiteX1686" fmla="*/ 849765 w 2704739"/>
                  <a:gd name="connsiteY1686" fmla="*/ 2000351 h 3642253"/>
                  <a:gd name="connsiteX1687" fmla="*/ 847259 w 2704739"/>
                  <a:gd name="connsiteY1687" fmla="*/ 1992831 h 3642253"/>
                  <a:gd name="connsiteX1688" fmla="*/ 839739 w 2704739"/>
                  <a:gd name="connsiteY1688" fmla="*/ 1977790 h 3642253"/>
                  <a:gd name="connsiteX1689" fmla="*/ 844752 w 2704739"/>
                  <a:gd name="connsiteY1689" fmla="*/ 1970270 h 3642253"/>
                  <a:gd name="connsiteX1690" fmla="*/ 847259 w 2704739"/>
                  <a:gd name="connsiteY1690" fmla="*/ 1967763 h 3642253"/>
                  <a:gd name="connsiteX1691" fmla="*/ 847259 w 2704739"/>
                  <a:gd name="connsiteY1691" fmla="*/ 1960243 h 3642253"/>
                  <a:gd name="connsiteX1692" fmla="*/ 849765 w 2704739"/>
                  <a:gd name="connsiteY1692" fmla="*/ 1950216 h 3642253"/>
                  <a:gd name="connsiteX1693" fmla="*/ 854779 w 2704739"/>
                  <a:gd name="connsiteY1693" fmla="*/ 1942696 h 3642253"/>
                  <a:gd name="connsiteX1694" fmla="*/ 857285 w 2704739"/>
                  <a:gd name="connsiteY1694" fmla="*/ 1942696 h 3642253"/>
                  <a:gd name="connsiteX1695" fmla="*/ 859792 w 2704739"/>
                  <a:gd name="connsiteY1695" fmla="*/ 1935176 h 3642253"/>
                  <a:gd name="connsiteX1696" fmla="*/ 859792 w 2704739"/>
                  <a:gd name="connsiteY1696" fmla="*/ 1932669 h 3642253"/>
                  <a:gd name="connsiteX1697" fmla="*/ 862299 w 2704739"/>
                  <a:gd name="connsiteY1697" fmla="*/ 1932669 h 3642253"/>
                  <a:gd name="connsiteX1698" fmla="*/ 862299 w 2704739"/>
                  <a:gd name="connsiteY1698" fmla="*/ 1930163 h 3642253"/>
                  <a:gd name="connsiteX1699" fmla="*/ 867312 w 2704739"/>
                  <a:gd name="connsiteY1699" fmla="*/ 1922643 h 3642253"/>
                  <a:gd name="connsiteX1700" fmla="*/ 869819 w 2704739"/>
                  <a:gd name="connsiteY1700" fmla="*/ 1920136 h 3642253"/>
                  <a:gd name="connsiteX1701" fmla="*/ 867312 w 2704739"/>
                  <a:gd name="connsiteY1701" fmla="*/ 1915122 h 3642253"/>
                  <a:gd name="connsiteX1702" fmla="*/ 869819 w 2704739"/>
                  <a:gd name="connsiteY1702" fmla="*/ 1910109 h 3642253"/>
                  <a:gd name="connsiteX1703" fmla="*/ 874833 w 2704739"/>
                  <a:gd name="connsiteY1703" fmla="*/ 1905095 h 3642253"/>
                  <a:gd name="connsiteX1704" fmla="*/ 882353 w 2704739"/>
                  <a:gd name="connsiteY1704" fmla="*/ 1907602 h 3642253"/>
                  <a:gd name="connsiteX1705" fmla="*/ 884859 w 2704739"/>
                  <a:gd name="connsiteY1705" fmla="*/ 1905095 h 3642253"/>
                  <a:gd name="connsiteX1706" fmla="*/ 889873 w 2704739"/>
                  <a:gd name="connsiteY1706" fmla="*/ 1897575 h 3642253"/>
                  <a:gd name="connsiteX1707" fmla="*/ 892380 w 2704739"/>
                  <a:gd name="connsiteY1707" fmla="*/ 1892562 h 3642253"/>
                  <a:gd name="connsiteX1708" fmla="*/ 897393 w 2704739"/>
                  <a:gd name="connsiteY1708" fmla="*/ 1890055 h 3642253"/>
                  <a:gd name="connsiteX1709" fmla="*/ 899900 w 2704739"/>
                  <a:gd name="connsiteY1709" fmla="*/ 1885042 h 3642253"/>
                  <a:gd name="connsiteX1710" fmla="*/ 899900 w 2704739"/>
                  <a:gd name="connsiteY1710" fmla="*/ 1882535 h 3642253"/>
                  <a:gd name="connsiteX1711" fmla="*/ 894886 w 2704739"/>
                  <a:gd name="connsiteY1711" fmla="*/ 1872508 h 3642253"/>
                  <a:gd name="connsiteX1712" fmla="*/ 894886 w 2704739"/>
                  <a:gd name="connsiteY1712" fmla="*/ 1867494 h 3642253"/>
                  <a:gd name="connsiteX1713" fmla="*/ 897393 w 2704739"/>
                  <a:gd name="connsiteY1713" fmla="*/ 1864988 h 3642253"/>
                  <a:gd name="connsiteX1714" fmla="*/ 897393 w 2704739"/>
                  <a:gd name="connsiteY1714" fmla="*/ 1857468 h 3642253"/>
                  <a:gd name="connsiteX1715" fmla="*/ 899900 w 2704739"/>
                  <a:gd name="connsiteY1715" fmla="*/ 1854961 h 3642253"/>
                  <a:gd name="connsiteX1716" fmla="*/ 904913 w 2704739"/>
                  <a:gd name="connsiteY1716" fmla="*/ 1844934 h 3642253"/>
                  <a:gd name="connsiteX1717" fmla="*/ 904913 w 2704739"/>
                  <a:gd name="connsiteY1717" fmla="*/ 1832401 h 3642253"/>
                  <a:gd name="connsiteX1718" fmla="*/ 899900 w 2704739"/>
                  <a:gd name="connsiteY1718" fmla="*/ 1809840 h 3642253"/>
                  <a:gd name="connsiteX1719" fmla="*/ 907420 w 2704739"/>
                  <a:gd name="connsiteY1719" fmla="*/ 1802320 h 3642253"/>
                  <a:gd name="connsiteX1720" fmla="*/ 912433 w 2704739"/>
                  <a:gd name="connsiteY1720" fmla="*/ 1787279 h 3642253"/>
                  <a:gd name="connsiteX1721" fmla="*/ 917447 w 2704739"/>
                  <a:gd name="connsiteY1721" fmla="*/ 1774746 h 3642253"/>
                  <a:gd name="connsiteX1722" fmla="*/ 929981 w 2704739"/>
                  <a:gd name="connsiteY1722" fmla="*/ 1772239 h 3642253"/>
                  <a:gd name="connsiteX1723" fmla="*/ 927474 w 2704739"/>
                  <a:gd name="connsiteY1723" fmla="*/ 1762212 h 3642253"/>
                  <a:gd name="connsiteX1724" fmla="*/ 927474 w 2704739"/>
                  <a:gd name="connsiteY1724" fmla="*/ 1759705 h 3642253"/>
                  <a:gd name="connsiteX1725" fmla="*/ 922460 w 2704739"/>
                  <a:gd name="connsiteY1725" fmla="*/ 1754692 h 3642253"/>
                  <a:gd name="connsiteX1726" fmla="*/ 922460 w 2704739"/>
                  <a:gd name="connsiteY1726" fmla="*/ 1749679 h 3642253"/>
                  <a:gd name="connsiteX1727" fmla="*/ 919953 w 2704739"/>
                  <a:gd name="connsiteY1727" fmla="*/ 1747172 h 3642253"/>
                  <a:gd name="connsiteX1728" fmla="*/ 919953 w 2704739"/>
                  <a:gd name="connsiteY1728" fmla="*/ 1744665 h 3642253"/>
                  <a:gd name="connsiteX1729" fmla="*/ 917447 w 2704739"/>
                  <a:gd name="connsiteY1729" fmla="*/ 1744665 h 3642253"/>
                  <a:gd name="connsiteX1730" fmla="*/ 909927 w 2704739"/>
                  <a:gd name="connsiteY1730" fmla="*/ 1742158 h 3642253"/>
                  <a:gd name="connsiteX1731" fmla="*/ 892380 w 2704739"/>
                  <a:gd name="connsiteY1731" fmla="*/ 1734638 h 3642253"/>
                  <a:gd name="connsiteX1732" fmla="*/ 879846 w 2704739"/>
                  <a:gd name="connsiteY1732" fmla="*/ 1724611 h 3642253"/>
                  <a:gd name="connsiteX1733" fmla="*/ 872326 w 2704739"/>
                  <a:gd name="connsiteY1733" fmla="*/ 1717091 h 3642253"/>
                  <a:gd name="connsiteX1734" fmla="*/ 869819 w 2704739"/>
                  <a:gd name="connsiteY1734" fmla="*/ 1712078 h 3642253"/>
                  <a:gd name="connsiteX1735" fmla="*/ 857285 w 2704739"/>
                  <a:gd name="connsiteY1735" fmla="*/ 1699544 h 3642253"/>
                  <a:gd name="connsiteX1736" fmla="*/ 847259 w 2704739"/>
                  <a:gd name="connsiteY1736" fmla="*/ 1689517 h 3642253"/>
                  <a:gd name="connsiteX1737" fmla="*/ 832218 w 2704739"/>
                  <a:gd name="connsiteY1737" fmla="*/ 1689517 h 3642253"/>
                  <a:gd name="connsiteX1738" fmla="*/ 822191 w 2704739"/>
                  <a:gd name="connsiteY1738" fmla="*/ 1681997 h 3642253"/>
                  <a:gd name="connsiteX1739" fmla="*/ 819685 w 2704739"/>
                  <a:gd name="connsiteY1739" fmla="*/ 1671970 h 3642253"/>
                  <a:gd name="connsiteX1740" fmla="*/ 819685 w 2704739"/>
                  <a:gd name="connsiteY1740" fmla="*/ 1661943 h 3642253"/>
                  <a:gd name="connsiteX1741" fmla="*/ 814671 w 2704739"/>
                  <a:gd name="connsiteY1741" fmla="*/ 1656930 h 3642253"/>
                  <a:gd name="connsiteX1742" fmla="*/ 809658 w 2704739"/>
                  <a:gd name="connsiteY1742" fmla="*/ 1651916 h 3642253"/>
                  <a:gd name="connsiteX1743" fmla="*/ 792111 w 2704739"/>
                  <a:gd name="connsiteY1743" fmla="*/ 1639383 h 3642253"/>
                  <a:gd name="connsiteX1744" fmla="*/ 784591 w 2704739"/>
                  <a:gd name="connsiteY1744" fmla="*/ 1629356 h 3642253"/>
                  <a:gd name="connsiteX1745" fmla="*/ 784591 w 2704739"/>
                  <a:gd name="connsiteY1745" fmla="*/ 1624342 h 3642253"/>
                  <a:gd name="connsiteX1746" fmla="*/ 787097 w 2704739"/>
                  <a:gd name="connsiteY1746" fmla="*/ 1614316 h 3642253"/>
                  <a:gd name="connsiteX1747" fmla="*/ 789604 w 2704739"/>
                  <a:gd name="connsiteY1747" fmla="*/ 1604289 h 3642253"/>
                  <a:gd name="connsiteX1748" fmla="*/ 794617 w 2704739"/>
                  <a:gd name="connsiteY1748" fmla="*/ 1594262 h 3642253"/>
                  <a:gd name="connsiteX1749" fmla="*/ 802138 w 2704739"/>
                  <a:gd name="connsiteY1749" fmla="*/ 1589248 h 3642253"/>
                  <a:gd name="connsiteX1750" fmla="*/ 812165 w 2704739"/>
                  <a:gd name="connsiteY1750" fmla="*/ 1584235 h 3642253"/>
                  <a:gd name="connsiteX1751" fmla="*/ 822191 w 2704739"/>
                  <a:gd name="connsiteY1751" fmla="*/ 1571701 h 3642253"/>
                  <a:gd name="connsiteX1752" fmla="*/ 824698 w 2704739"/>
                  <a:gd name="connsiteY1752" fmla="*/ 1551648 h 3642253"/>
                  <a:gd name="connsiteX1753" fmla="*/ 829711 w 2704739"/>
                  <a:gd name="connsiteY1753" fmla="*/ 1544127 h 3642253"/>
                  <a:gd name="connsiteX1754" fmla="*/ 834725 w 2704739"/>
                  <a:gd name="connsiteY1754" fmla="*/ 1534100 h 3642253"/>
                  <a:gd name="connsiteX1755" fmla="*/ 834725 w 2704739"/>
                  <a:gd name="connsiteY1755" fmla="*/ 1524074 h 3642253"/>
                  <a:gd name="connsiteX1756" fmla="*/ 839739 w 2704739"/>
                  <a:gd name="connsiteY1756" fmla="*/ 1519060 h 3642253"/>
                  <a:gd name="connsiteX1757" fmla="*/ 842245 w 2704739"/>
                  <a:gd name="connsiteY1757" fmla="*/ 1514047 h 3642253"/>
                  <a:gd name="connsiteX1758" fmla="*/ 842245 w 2704739"/>
                  <a:gd name="connsiteY1758" fmla="*/ 1509033 h 3642253"/>
                  <a:gd name="connsiteX1759" fmla="*/ 839739 w 2704739"/>
                  <a:gd name="connsiteY1759" fmla="*/ 1501513 h 3642253"/>
                  <a:gd name="connsiteX1760" fmla="*/ 839739 w 2704739"/>
                  <a:gd name="connsiteY1760" fmla="*/ 1481459 h 3642253"/>
                  <a:gd name="connsiteX1761" fmla="*/ 842245 w 2704739"/>
                  <a:gd name="connsiteY1761" fmla="*/ 1471432 h 3642253"/>
                  <a:gd name="connsiteX1762" fmla="*/ 837232 w 2704739"/>
                  <a:gd name="connsiteY1762" fmla="*/ 1458899 h 3642253"/>
                  <a:gd name="connsiteX1763" fmla="*/ 829711 w 2704739"/>
                  <a:gd name="connsiteY1763" fmla="*/ 1448872 h 3642253"/>
                  <a:gd name="connsiteX1764" fmla="*/ 832218 w 2704739"/>
                  <a:gd name="connsiteY1764" fmla="*/ 1446365 h 3642253"/>
                  <a:gd name="connsiteX1765" fmla="*/ 832218 w 2704739"/>
                  <a:gd name="connsiteY1765" fmla="*/ 1441352 h 3642253"/>
                  <a:gd name="connsiteX1766" fmla="*/ 827205 w 2704739"/>
                  <a:gd name="connsiteY1766" fmla="*/ 1433832 h 3642253"/>
                  <a:gd name="connsiteX1767" fmla="*/ 829711 w 2704739"/>
                  <a:gd name="connsiteY1767" fmla="*/ 1426311 h 3642253"/>
                  <a:gd name="connsiteX1768" fmla="*/ 837232 w 2704739"/>
                  <a:gd name="connsiteY1768" fmla="*/ 1421298 h 3642253"/>
                  <a:gd name="connsiteX1769" fmla="*/ 837232 w 2704739"/>
                  <a:gd name="connsiteY1769" fmla="*/ 1418791 h 3642253"/>
                  <a:gd name="connsiteX1770" fmla="*/ 839739 w 2704739"/>
                  <a:gd name="connsiteY1770" fmla="*/ 1413778 h 3642253"/>
                  <a:gd name="connsiteX1771" fmla="*/ 844752 w 2704739"/>
                  <a:gd name="connsiteY1771" fmla="*/ 1413778 h 3642253"/>
                  <a:gd name="connsiteX1772" fmla="*/ 849765 w 2704739"/>
                  <a:gd name="connsiteY1772" fmla="*/ 1411271 h 3642253"/>
                  <a:gd name="connsiteX1773" fmla="*/ 854779 w 2704739"/>
                  <a:gd name="connsiteY1773" fmla="*/ 1411271 h 3642253"/>
                  <a:gd name="connsiteX1774" fmla="*/ 857285 w 2704739"/>
                  <a:gd name="connsiteY1774" fmla="*/ 1408764 h 3642253"/>
                  <a:gd name="connsiteX1775" fmla="*/ 859792 w 2704739"/>
                  <a:gd name="connsiteY1775" fmla="*/ 1408764 h 3642253"/>
                  <a:gd name="connsiteX1776" fmla="*/ 862299 w 2704739"/>
                  <a:gd name="connsiteY1776" fmla="*/ 1406258 h 3642253"/>
                  <a:gd name="connsiteX1777" fmla="*/ 869819 w 2704739"/>
                  <a:gd name="connsiteY1777" fmla="*/ 1403751 h 3642253"/>
                  <a:gd name="connsiteX1778" fmla="*/ 877339 w 2704739"/>
                  <a:gd name="connsiteY1778" fmla="*/ 1396231 h 3642253"/>
                  <a:gd name="connsiteX1779" fmla="*/ 879846 w 2704739"/>
                  <a:gd name="connsiteY1779" fmla="*/ 1396231 h 3642253"/>
                  <a:gd name="connsiteX1780" fmla="*/ 884859 w 2704739"/>
                  <a:gd name="connsiteY1780" fmla="*/ 1393724 h 3642253"/>
                  <a:gd name="connsiteX1781" fmla="*/ 892380 w 2704739"/>
                  <a:gd name="connsiteY1781" fmla="*/ 1386204 h 3642253"/>
                  <a:gd name="connsiteX1782" fmla="*/ 894886 w 2704739"/>
                  <a:gd name="connsiteY1782" fmla="*/ 1383697 h 3642253"/>
                  <a:gd name="connsiteX1783" fmla="*/ 899900 w 2704739"/>
                  <a:gd name="connsiteY1783" fmla="*/ 1381190 h 3642253"/>
                  <a:gd name="connsiteX1784" fmla="*/ 907420 w 2704739"/>
                  <a:gd name="connsiteY1784" fmla="*/ 1373670 h 3642253"/>
                  <a:gd name="connsiteX1785" fmla="*/ 912433 w 2704739"/>
                  <a:gd name="connsiteY1785" fmla="*/ 1366150 h 3642253"/>
                  <a:gd name="connsiteX1786" fmla="*/ 922460 w 2704739"/>
                  <a:gd name="connsiteY1786" fmla="*/ 1358630 h 3642253"/>
                  <a:gd name="connsiteX1787" fmla="*/ 927474 w 2704739"/>
                  <a:gd name="connsiteY1787" fmla="*/ 1348603 h 3642253"/>
                  <a:gd name="connsiteX1788" fmla="*/ 929981 w 2704739"/>
                  <a:gd name="connsiteY1788" fmla="*/ 1341083 h 3642253"/>
                  <a:gd name="connsiteX1789" fmla="*/ 929981 w 2704739"/>
                  <a:gd name="connsiteY1789" fmla="*/ 1336069 h 3642253"/>
                  <a:gd name="connsiteX1790" fmla="*/ 932487 w 2704739"/>
                  <a:gd name="connsiteY1790" fmla="*/ 1331056 h 3642253"/>
                  <a:gd name="connsiteX1791" fmla="*/ 932487 w 2704739"/>
                  <a:gd name="connsiteY1791" fmla="*/ 1316016 h 3642253"/>
                  <a:gd name="connsiteX1792" fmla="*/ 934994 w 2704739"/>
                  <a:gd name="connsiteY1792" fmla="*/ 1316016 h 3642253"/>
                  <a:gd name="connsiteX1793" fmla="*/ 934994 w 2704739"/>
                  <a:gd name="connsiteY1793" fmla="*/ 1303482 h 3642253"/>
                  <a:gd name="connsiteX1794" fmla="*/ 932487 w 2704739"/>
                  <a:gd name="connsiteY1794" fmla="*/ 1295962 h 3642253"/>
                  <a:gd name="connsiteX1795" fmla="*/ 932487 w 2704739"/>
                  <a:gd name="connsiteY1795" fmla="*/ 1290948 h 3642253"/>
                  <a:gd name="connsiteX1796" fmla="*/ 927474 w 2704739"/>
                  <a:gd name="connsiteY1796" fmla="*/ 1288442 h 3642253"/>
                  <a:gd name="connsiteX1797" fmla="*/ 924967 w 2704739"/>
                  <a:gd name="connsiteY1797" fmla="*/ 1285935 h 3642253"/>
                  <a:gd name="connsiteX1798" fmla="*/ 924967 w 2704739"/>
                  <a:gd name="connsiteY1798" fmla="*/ 1275908 h 3642253"/>
                  <a:gd name="connsiteX1799" fmla="*/ 927474 w 2704739"/>
                  <a:gd name="connsiteY1799" fmla="*/ 1273401 h 3642253"/>
                  <a:gd name="connsiteX1800" fmla="*/ 929981 w 2704739"/>
                  <a:gd name="connsiteY1800" fmla="*/ 1260868 h 3642253"/>
                  <a:gd name="connsiteX1801" fmla="*/ 927474 w 2704739"/>
                  <a:gd name="connsiteY1801" fmla="*/ 1250841 h 3642253"/>
                  <a:gd name="connsiteX1802" fmla="*/ 927474 w 2704739"/>
                  <a:gd name="connsiteY1802" fmla="*/ 1248334 h 3642253"/>
                  <a:gd name="connsiteX1803" fmla="*/ 924967 w 2704739"/>
                  <a:gd name="connsiteY1803" fmla="*/ 1240814 h 3642253"/>
                  <a:gd name="connsiteX1804" fmla="*/ 922460 w 2704739"/>
                  <a:gd name="connsiteY1804" fmla="*/ 1238307 h 3642253"/>
                  <a:gd name="connsiteX1805" fmla="*/ 922460 w 2704739"/>
                  <a:gd name="connsiteY1805" fmla="*/ 1235801 h 3642253"/>
                  <a:gd name="connsiteX1806" fmla="*/ 924967 w 2704739"/>
                  <a:gd name="connsiteY1806" fmla="*/ 1233294 h 3642253"/>
                  <a:gd name="connsiteX1807" fmla="*/ 924967 w 2704739"/>
                  <a:gd name="connsiteY1807" fmla="*/ 1228280 h 3642253"/>
                  <a:gd name="connsiteX1808" fmla="*/ 922460 w 2704739"/>
                  <a:gd name="connsiteY1808" fmla="*/ 1223267 h 3642253"/>
                  <a:gd name="connsiteX1809" fmla="*/ 922460 w 2704739"/>
                  <a:gd name="connsiteY1809" fmla="*/ 1220760 h 3642253"/>
                  <a:gd name="connsiteX1810" fmla="*/ 919953 w 2704739"/>
                  <a:gd name="connsiteY1810" fmla="*/ 1218253 h 3642253"/>
                  <a:gd name="connsiteX1811" fmla="*/ 917447 w 2704739"/>
                  <a:gd name="connsiteY1811" fmla="*/ 1213240 h 3642253"/>
                  <a:gd name="connsiteX1812" fmla="*/ 917447 w 2704739"/>
                  <a:gd name="connsiteY1812" fmla="*/ 1200706 h 3642253"/>
                  <a:gd name="connsiteX1813" fmla="*/ 919953 w 2704739"/>
                  <a:gd name="connsiteY1813" fmla="*/ 1200706 h 3642253"/>
                  <a:gd name="connsiteX1814" fmla="*/ 917447 w 2704739"/>
                  <a:gd name="connsiteY1814" fmla="*/ 1195693 h 3642253"/>
                  <a:gd name="connsiteX1815" fmla="*/ 917447 w 2704739"/>
                  <a:gd name="connsiteY1815" fmla="*/ 1183159 h 3642253"/>
                  <a:gd name="connsiteX1816" fmla="*/ 922460 w 2704739"/>
                  <a:gd name="connsiteY1816" fmla="*/ 1173132 h 3642253"/>
                  <a:gd name="connsiteX1817" fmla="*/ 929981 w 2704739"/>
                  <a:gd name="connsiteY1817" fmla="*/ 1168119 h 3642253"/>
                  <a:gd name="connsiteX1818" fmla="*/ 932487 w 2704739"/>
                  <a:gd name="connsiteY1818" fmla="*/ 1165612 h 3642253"/>
                  <a:gd name="connsiteX1819" fmla="*/ 932487 w 2704739"/>
                  <a:gd name="connsiteY1819" fmla="*/ 1160599 h 3642253"/>
                  <a:gd name="connsiteX1820" fmla="*/ 937501 w 2704739"/>
                  <a:gd name="connsiteY1820" fmla="*/ 1155585 h 3642253"/>
                  <a:gd name="connsiteX1821" fmla="*/ 955048 w 2704739"/>
                  <a:gd name="connsiteY1821" fmla="*/ 1155585 h 3642253"/>
                  <a:gd name="connsiteX1822" fmla="*/ 960061 w 2704739"/>
                  <a:gd name="connsiteY1822" fmla="*/ 1158092 h 3642253"/>
                  <a:gd name="connsiteX1823" fmla="*/ 967581 w 2704739"/>
                  <a:gd name="connsiteY1823" fmla="*/ 1148065 h 3642253"/>
                  <a:gd name="connsiteX1824" fmla="*/ 975101 w 2704739"/>
                  <a:gd name="connsiteY1824" fmla="*/ 1145559 h 3642253"/>
                  <a:gd name="connsiteX1825" fmla="*/ 977608 w 2704739"/>
                  <a:gd name="connsiteY1825" fmla="*/ 1145559 h 3642253"/>
                  <a:gd name="connsiteX1826" fmla="*/ 977608 w 2704739"/>
                  <a:gd name="connsiteY1826" fmla="*/ 1135532 h 3642253"/>
                  <a:gd name="connsiteX1827" fmla="*/ 980115 w 2704739"/>
                  <a:gd name="connsiteY1827" fmla="*/ 1122998 h 3642253"/>
                  <a:gd name="connsiteX1828" fmla="*/ 982622 w 2704739"/>
                  <a:gd name="connsiteY1828" fmla="*/ 1115478 h 3642253"/>
                  <a:gd name="connsiteX1829" fmla="*/ 992649 w 2704739"/>
                  <a:gd name="connsiteY1829" fmla="*/ 1110464 h 3642253"/>
                  <a:gd name="connsiteX1830" fmla="*/ 1002675 w 2704739"/>
                  <a:gd name="connsiteY1830" fmla="*/ 1105451 h 3642253"/>
                  <a:gd name="connsiteX1831" fmla="*/ 1010195 w 2704739"/>
                  <a:gd name="connsiteY1831" fmla="*/ 1097931 h 3642253"/>
                  <a:gd name="connsiteX1832" fmla="*/ 1010195 w 2704739"/>
                  <a:gd name="connsiteY1832" fmla="*/ 1092917 h 3642253"/>
                  <a:gd name="connsiteX1833" fmla="*/ 1012702 w 2704739"/>
                  <a:gd name="connsiteY1833" fmla="*/ 1087904 h 3642253"/>
                  <a:gd name="connsiteX1834" fmla="*/ 1012702 w 2704739"/>
                  <a:gd name="connsiteY1834" fmla="*/ 1082891 h 3642253"/>
                  <a:gd name="connsiteX1835" fmla="*/ 1015209 w 2704739"/>
                  <a:gd name="connsiteY1835" fmla="*/ 1075370 h 3642253"/>
                  <a:gd name="connsiteX1836" fmla="*/ 1017716 w 2704739"/>
                  <a:gd name="connsiteY1836" fmla="*/ 1075370 h 3642253"/>
                  <a:gd name="connsiteX1837" fmla="*/ 1020222 w 2704739"/>
                  <a:gd name="connsiteY1837" fmla="*/ 1060330 h 3642253"/>
                  <a:gd name="connsiteX1838" fmla="*/ 1027743 w 2704739"/>
                  <a:gd name="connsiteY1838" fmla="*/ 1055316 h 3642253"/>
                  <a:gd name="connsiteX1839" fmla="*/ 1030249 w 2704739"/>
                  <a:gd name="connsiteY1839" fmla="*/ 1052810 h 3642253"/>
                  <a:gd name="connsiteX1840" fmla="*/ 1030249 w 2704739"/>
                  <a:gd name="connsiteY1840" fmla="*/ 1050303 h 3642253"/>
                  <a:gd name="connsiteX1841" fmla="*/ 1032756 w 2704739"/>
                  <a:gd name="connsiteY1841" fmla="*/ 1045290 h 3642253"/>
                  <a:gd name="connsiteX1842" fmla="*/ 1040276 w 2704739"/>
                  <a:gd name="connsiteY1842" fmla="*/ 1035263 h 3642253"/>
                  <a:gd name="connsiteX1843" fmla="*/ 1040276 w 2704739"/>
                  <a:gd name="connsiteY1843" fmla="*/ 1032756 h 3642253"/>
                  <a:gd name="connsiteX1844" fmla="*/ 1042783 w 2704739"/>
                  <a:gd name="connsiteY1844" fmla="*/ 1025236 h 3642253"/>
                  <a:gd name="connsiteX1845" fmla="*/ 1055317 w 2704739"/>
                  <a:gd name="connsiteY1845" fmla="*/ 1020222 h 3642253"/>
                  <a:gd name="connsiteX1846" fmla="*/ 1070357 w 2704739"/>
                  <a:gd name="connsiteY1846" fmla="*/ 1002675 h 3642253"/>
                  <a:gd name="connsiteX1847" fmla="*/ 1072864 w 2704739"/>
                  <a:gd name="connsiteY1847" fmla="*/ 1002675 h 3642253"/>
                  <a:gd name="connsiteX1848" fmla="*/ 1077877 w 2704739"/>
                  <a:gd name="connsiteY1848" fmla="*/ 997662 h 3642253"/>
                  <a:gd name="connsiteX1849" fmla="*/ 1077877 w 2704739"/>
                  <a:gd name="connsiteY1849" fmla="*/ 995155 h 3642253"/>
                  <a:gd name="connsiteX1850" fmla="*/ 1087904 w 2704739"/>
                  <a:gd name="connsiteY1850" fmla="*/ 990142 h 3642253"/>
                  <a:gd name="connsiteX1851" fmla="*/ 1100437 w 2704739"/>
                  <a:gd name="connsiteY1851" fmla="*/ 985128 h 3642253"/>
                  <a:gd name="connsiteX1852" fmla="*/ 1102944 w 2704739"/>
                  <a:gd name="connsiteY1852" fmla="*/ 985128 h 3642253"/>
                  <a:gd name="connsiteX1853" fmla="*/ 1102944 w 2704739"/>
                  <a:gd name="connsiteY1853" fmla="*/ 982622 h 3642253"/>
                  <a:gd name="connsiteX1854" fmla="*/ 1105451 w 2704739"/>
                  <a:gd name="connsiteY1854" fmla="*/ 977608 h 3642253"/>
                  <a:gd name="connsiteX1855" fmla="*/ 1107958 w 2704739"/>
                  <a:gd name="connsiteY1855" fmla="*/ 975101 h 3642253"/>
                  <a:gd name="connsiteX1856" fmla="*/ 1110465 w 2704739"/>
                  <a:gd name="connsiteY1856" fmla="*/ 972595 h 3642253"/>
                  <a:gd name="connsiteX1857" fmla="*/ 1115478 w 2704739"/>
                  <a:gd name="connsiteY1857" fmla="*/ 967581 h 3642253"/>
                  <a:gd name="connsiteX1858" fmla="*/ 1125505 w 2704739"/>
                  <a:gd name="connsiteY1858" fmla="*/ 967581 h 3642253"/>
                  <a:gd name="connsiteX1859" fmla="*/ 1133025 w 2704739"/>
                  <a:gd name="connsiteY1859" fmla="*/ 960061 h 3642253"/>
                  <a:gd name="connsiteX1860" fmla="*/ 1135532 w 2704739"/>
                  <a:gd name="connsiteY1860" fmla="*/ 957554 h 3642253"/>
                  <a:gd name="connsiteX1861" fmla="*/ 1140545 w 2704739"/>
                  <a:gd name="connsiteY1861" fmla="*/ 952541 h 3642253"/>
                  <a:gd name="connsiteX1862" fmla="*/ 1143052 w 2704739"/>
                  <a:gd name="connsiteY1862" fmla="*/ 950034 h 3642253"/>
                  <a:gd name="connsiteX1863" fmla="*/ 1148065 w 2704739"/>
                  <a:gd name="connsiteY1863" fmla="*/ 947527 h 3642253"/>
                  <a:gd name="connsiteX1864" fmla="*/ 1150572 w 2704739"/>
                  <a:gd name="connsiteY1864" fmla="*/ 942514 h 3642253"/>
                  <a:gd name="connsiteX1865" fmla="*/ 1153079 w 2704739"/>
                  <a:gd name="connsiteY1865" fmla="*/ 940007 h 3642253"/>
                  <a:gd name="connsiteX1866" fmla="*/ 1155585 w 2704739"/>
                  <a:gd name="connsiteY1866" fmla="*/ 937501 h 3642253"/>
                  <a:gd name="connsiteX1867" fmla="*/ 1158092 w 2704739"/>
                  <a:gd name="connsiteY1867" fmla="*/ 934994 h 3642253"/>
                  <a:gd name="connsiteX1868" fmla="*/ 1160599 w 2704739"/>
                  <a:gd name="connsiteY1868" fmla="*/ 932487 h 3642253"/>
                  <a:gd name="connsiteX1869" fmla="*/ 1160599 w 2704739"/>
                  <a:gd name="connsiteY1869" fmla="*/ 922460 h 3642253"/>
                  <a:gd name="connsiteX1870" fmla="*/ 1163106 w 2704739"/>
                  <a:gd name="connsiteY1870" fmla="*/ 919953 h 3642253"/>
                  <a:gd name="connsiteX1871" fmla="*/ 1168119 w 2704739"/>
                  <a:gd name="connsiteY1871" fmla="*/ 917447 h 3642253"/>
                  <a:gd name="connsiteX1872" fmla="*/ 1170626 w 2704739"/>
                  <a:gd name="connsiteY1872" fmla="*/ 917447 h 3642253"/>
                  <a:gd name="connsiteX1873" fmla="*/ 1170626 w 2704739"/>
                  <a:gd name="connsiteY1873" fmla="*/ 914940 h 3642253"/>
                  <a:gd name="connsiteX1874" fmla="*/ 1173133 w 2704739"/>
                  <a:gd name="connsiteY1874" fmla="*/ 909927 h 3642253"/>
                  <a:gd name="connsiteX1875" fmla="*/ 1175639 w 2704739"/>
                  <a:gd name="connsiteY1875" fmla="*/ 907420 h 3642253"/>
                  <a:gd name="connsiteX1876" fmla="*/ 1178146 w 2704739"/>
                  <a:gd name="connsiteY1876" fmla="*/ 904913 h 3642253"/>
                  <a:gd name="connsiteX1877" fmla="*/ 1180653 w 2704739"/>
                  <a:gd name="connsiteY1877" fmla="*/ 904913 h 3642253"/>
                  <a:gd name="connsiteX1878" fmla="*/ 1188173 w 2704739"/>
                  <a:gd name="connsiteY1878" fmla="*/ 902406 h 3642253"/>
                  <a:gd name="connsiteX1879" fmla="*/ 1193186 w 2704739"/>
                  <a:gd name="connsiteY1879" fmla="*/ 899900 h 3642253"/>
                  <a:gd name="connsiteX1880" fmla="*/ 1198200 w 2704739"/>
                  <a:gd name="connsiteY1880" fmla="*/ 899900 h 3642253"/>
                  <a:gd name="connsiteX1881" fmla="*/ 1198200 w 2704739"/>
                  <a:gd name="connsiteY1881" fmla="*/ 902406 h 3642253"/>
                  <a:gd name="connsiteX1882" fmla="*/ 1205720 w 2704739"/>
                  <a:gd name="connsiteY1882" fmla="*/ 902406 h 3642253"/>
                  <a:gd name="connsiteX1883" fmla="*/ 1208227 w 2704739"/>
                  <a:gd name="connsiteY1883" fmla="*/ 899900 h 3642253"/>
                  <a:gd name="connsiteX1884" fmla="*/ 1210734 w 2704739"/>
                  <a:gd name="connsiteY1884" fmla="*/ 897393 h 3642253"/>
                  <a:gd name="connsiteX1885" fmla="*/ 1218253 w 2704739"/>
                  <a:gd name="connsiteY1885" fmla="*/ 889873 h 3642253"/>
                  <a:gd name="connsiteX1886" fmla="*/ 1223267 w 2704739"/>
                  <a:gd name="connsiteY1886" fmla="*/ 892380 h 3642253"/>
                  <a:gd name="connsiteX1887" fmla="*/ 1228280 w 2704739"/>
                  <a:gd name="connsiteY1887" fmla="*/ 887366 h 3642253"/>
                  <a:gd name="connsiteX1888" fmla="*/ 1233294 w 2704739"/>
                  <a:gd name="connsiteY1888" fmla="*/ 882353 h 3642253"/>
                  <a:gd name="connsiteX1889" fmla="*/ 1240814 w 2704739"/>
                  <a:gd name="connsiteY1889" fmla="*/ 874832 h 3642253"/>
                  <a:gd name="connsiteX1890" fmla="*/ 1248334 w 2704739"/>
                  <a:gd name="connsiteY1890" fmla="*/ 869819 h 3642253"/>
                  <a:gd name="connsiteX1891" fmla="*/ 1250841 w 2704739"/>
                  <a:gd name="connsiteY1891" fmla="*/ 872326 h 3642253"/>
                  <a:gd name="connsiteX1892" fmla="*/ 1258361 w 2704739"/>
                  <a:gd name="connsiteY1892" fmla="*/ 867312 h 3642253"/>
                  <a:gd name="connsiteX1893" fmla="*/ 1258361 w 2704739"/>
                  <a:gd name="connsiteY1893" fmla="*/ 869819 h 3642253"/>
                  <a:gd name="connsiteX1894" fmla="*/ 1260868 w 2704739"/>
                  <a:gd name="connsiteY1894" fmla="*/ 869819 h 3642253"/>
                  <a:gd name="connsiteX1895" fmla="*/ 1263375 w 2704739"/>
                  <a:gd name="connsiteY1895" fmla="*/ 872326 h 3642253"/>
                  <a:gd name="connsiteX1896" fmla="*/ 1265881 w 2704739"/>
                  <a:gd name="connsiteY1896" fmla="*/ 869819 h 3642253"/>
                  <a:gd name="connsiteX1897" fmla="*/ 1268388 w 2704739"/>
                  <a:gd name="connsiteY1897" fmla="*/ 867312 h 3642253"/>
                  <a:gd name="connsiteX1898" fmla="*/ 1265881 w 2704739"/>
                  <a:gd name="connsiteY1898" fmla="*/ 862299 h 3642253"/>
                  <a:gd name="connsiteX1899" fmla="*/ 1265881 w 2704739"/>
                  <a:gd name="connsiteY1899" fmla="*/ 857285 h 3642253"/>
                  <a:gd name="connsiteX1900" fmla="*/ 1268388 w 2704739"/>
                  <a:gd name="connsiteY1900" fmla="*/ 857285 h 3642253"/>
                  <a:gd name="connsiteX1901" fmla="*/ 1270895 w 2704739"/>
                  <a:gd name="connsiteY1901" fmla="*/ 847259 h 3642253"/>
                  <a:gd name="connsiteX1902" fmla="*/ 1275908 w 2704739"/>
                  <a:gd name="connsiteY1902" fmla="*/ 844752 h 3642253"/>
                  <a:gd name="connsiteX1903" fmla="*/ 1275908 w 2704739"/>
                  <a:gd name="connsiteY1903" fmla="*/ 842245 h 3642253"/>
                  <a:gd name="connsiteX1904" fmla="*/ 1280921 w 2704739"/>
                  <a:gd name="connsiteY1904" fmla="*/ 834725 h 3642253"/>
                  <a:gd name="connsiteX1905" fmla="*/ 1288442 w 2704739"/>
                  <a:gd name="connsiteY1905" fmla="*/ 832218 h 3642253"/>
                  <a:gd name="connsiteX1906" fmla="*/ 1288442 w 2704739"/>
                  <a:gd name="connsiteY1906" fmla="*/ 829711 h 3642253"/>
                  <a:gd name="connsiteX1907" fmla="*/ 1285935 w 2704739"/>
                  <a:gd name="connsiteY1907" fmla="*/ 824698 h 3642253"/>
                  <a:gd name="connsiteX1908" fmla="*/ 1285935 w 2704739"/>
                  <a:gd name="connsiteY1908" fmla="*/ 822191 h 3642253"/>
                  <a:gd name="connsiteX1909" fmla="*/ 1288442 w 2704739"/>
                  <a:gd name="connsiteY1909" fmla="*/ 819685 h 3642253"/>
                  <a:gd name="connsiteX1910" fmla="*/ 1290948 w 2704739"/>
                  <a:gd name="connsiteY1910" fmla="*/ 819685 h 3642253"/>
                  <a:gd name="connsiteX1911" fmla="*/ 1290948 w 2704739"/>
                  <a:gd name="connsiteY1911" fmla="*/ 812164 h 3642253"/>
                  <a:gd name="connsiteX1912" fmla="*/ 1285935 w 2704739"/>
                  <a:gd name="connsiteY1912" fmla="*/ 807151 h 3642253"/>
                  <a:gd name="connsiteX1913" fmla="*/ 1278415 w 2704739"/>
                  <a:gd name="connsiteY1913" fmla="*/ 804644 h 3642253"/>
                  <a:gd name="connsiteX1914" fmla="*/ 1278415 w 2704739"/>
                  <a:gd name="connsiteY1914" fmla="*/ 802138 h 3642253"/>
                  <a:gd name="connsiteX1915" fmla="*/ 1273402 w 2704739"/>
                  <a:gd name="connsiteY1915" fmla="*/ 797124 h 3642253"/>
                  <a:gd name="connsiteX1916" fmla="*/ 1265881 w 2704739"/>
                  <a:gd name="connsiteY1916" fmla="*/ 794617 h 3642253"/>
                  <a:gd name="connsiteX1917" fmla="*/ 1260868 w 2704739"/>
                  <a:gd name="connsiteY1917" fmla="*/ 792111 h 3642253"/>
                  <a:gd name="connsiteX1918" fmla="*/ 1260868 w 2704739"/>
                  <a:gd name="connsiteY1918" fmla="*/ 784590 h 3642253"/>
                  <a:gd name="connsiteX1919" fmla="*/ 1263375 w 2704739"/>
                  <a:gd name="connsiteY1919" fmla="*/ 782084 h 3642253"/>
                  <a:gd name="connsiteX1920" fmla="*/ 1263375 w 2704739"/>
                  <a:gd name="connsiteY1920" fmla="*/ 774564 h 3642253"/>
                  <a:gd name="connsiteX1921" fmla="*/ 1260868 w 2704739"/>
                  <a:gd name="connsiteY1921" fmla="*/ 772057 h 3642253"/>
                  <a:gd name="connsiteX1922" fmla="*/ 1263375 w 2704739"/>
                  <a:gd name="connsiteY1922" fmla="*/ 769550 h 3642253"/>
                  <a:gd name="connsiteX1923" fmla="*/ 1263375 w 2704739"/>
                  <a:gd name="connsiteY1923" fmla="*/ 764537 h 3642253"/>
                  <a:gd name="connsiteX1924" fmla="*/ 1263375 w 2704739"/>
                  <a:gd name="connsiteY1924" fmla="*/ 764537 h 3642253"/>
                  <a:gd name="connsiteX1925" fmla="*/ 1263375 w 2704739"/>
                  <a:gd name="connsiteY1925" fmla="*/ 762030 h 3642253"/>
                  <a:gd name="connsiteX1926" fmla="*/ 1260868 w 2704739"/>
                  <a:gd name="connsiteY1926" fmla="*/ 762030 h 3642253"/>
                  <a:gd name="connsiteX1927" fmla="*/ 1263375 w 2704739"/>
                  <a:gd name="connsiteY1927" fmla="*/ 759523 h 3642253"/>
                  <a:gd name="connsiteX1928" fmla="*/ 1263375 w 2704739"/>
                  <a:gd name="connsiteY1928" fmla="*/ 757017 h 3642253"/>
                  <a:gd name="connsiteX1929" fmla="*/ 1255854 w 2704739"/>
                  <a:gd name="connsiteY1929" fmla="*/ 746990 h 3642253"/>
                  <a:gd name="connsiteX1930" fmla="*/ 1250841 w 2704739"/>
                  <a:gd name="connsiteY1930" fmla="*/ 741976 h 3642253"/>
                  <a:gd name="connsiteX1931" fmla="*/ 1248334 w 2704739"/>
                  <a:gd name="connsiteY1931" fmla="*/ 736963 h 3642253"/>
                  <a:gd name="connsiteX1932" fmla="*/ 1245828 w 2704739"/>
                  <a:gd name="connsiteY1932" fmla="*/ 729443 h 3642253"/>
                  <a:gd name="connsiteX1933" fmla="*/ 1245828 w 2704739"/>
                  <a:gd name="connsiteY1933" fmla="*/ 716909 h 3642253"/>
                  <a:gd name="connsiteX1934" fmla="*/ 1243321 w 2704739"/>
                  <a:gd name="connsiteY1934" fmla="*/ 716909 h 3642253"/>
                  <a:gd name="connsiteX1935" fmla="*/ 1243321 w 2704739"/>
                  <a:gd name="connsiteY1935" fmla="*/ 714402 h 3642253"/>
                  <a:gd name="connsiteX1936" fmla="*/ 1245828 w 2704739"/>
                  <a:gd name="connsiteY1936" fmla="*/ 706882 h 3642253"/>
                  <a:gd name="connsiteX1937" fmla="*/ 1248334 w 2704739"/>
                  <a:gd name="connsiteY1937" fmla="*/ 701869 h 3642253"/>
                  <a:gd name="connsiteX1938" fmla="*/ 1245828 w 2704739"/>
                  <a:gd name="connsiteY1938" fmla="*/ 701869 h 3642253"/>
                  <a:gd name="connsiteX1939" fmla="*/ 1243321 w 2704739"/>
                  <a:gd name="connsiteY1939" fmla="*/ 696855 h 3642253"/>
                  <a:gd name="connsiteX1940" fmla="*/ 1240814 w 2704739"/>
                  <a:gd name="connsiteY1940" fmla="*/ 696855 h 3642253"/>
                  <a:gd name="connsiteX1941" fmla="*/ 1238307 w 2704739"/>
                  <a:gd name="connsiteY1941" fmla="*/ 694348 h 3642253"/>
                  <a:gd name="connsiteX1942" fmla="*/ 1235801 w 2704739"/>
                  <a:gd name="connsiteY1942" fmla="*/ 691842 h 3642253"/>
                  <a:gd name="connsiteX1943" fmla="*/ 1228280 w 2704739"/>
                  <a:gd name="connsiteY1943" fmla="*/ 689335 h 3642253"/>
                  <a:gd name="connsiteX1944" fmla="*/ 1220760 w 2704739"/>
                  <a:gd name="connsiteY1944" fmla="*/ 676801 h 3642253"/>
                  <a:gd name="connsiteX1945" fmla="*/ 1213240 w 2704739"/>
                  <a:gd name="connsiteY1945" fmla="*/ 676801 h 3642253"/>
                  <a:gd name="connsiteX1946" fmla="*/ 1210734 w 2704739"/>
                  <a:gd name="connsiteY1946" fmla="*/ 666775 h 3642253"/>
                  <a:gd name="connsiteX1947" fmla="*/ 1213240 w 2704739"/>
                  <a:gd name="connsiteY1947" fmla="*/ 664268 h 3642253"/>
                  <a:gd name="connsiteX1948" fmla="*/ 1213240 w 2704739"/>
                  <a:gd name="connsiteY1948" fmla="*/ 656748 h 3642253"/>
                  <a:gd name="connsiteX1949" fmla="*/ 1215747 w 2704739"/>
                  <a:gd name="connsiteY1949" fmla="*/ 654241 h 3642253"/>
                  <a:gd name="connsiteX1950" fmla="*/ 1215747 w 2704739"/>
                  <a:gd name="connsiteY1950" fmla="*/ 636694 h 3642253"/>
                  <a:gd name="connsiteX1951" fmla="*/ 1213240 w 2704739"/>
                  <a:gd name="connsiteY1951" fmla="*/ 636694 h 3642253"/>
                  <a:gd name="connsiteX1952" fmla="*/ 1205720 w 2704739"/>
                  <a:gd name="connsiteY1952" fmla="*/ 626667 h 3642253"/>
                  <a:gd name="connsiteX1953" fmla="*/ 1203213 w 2704739"/>
                  <a:gd name="connsiteY1953" fmla="*/ 624160 h 3642253"/>
                  <a:gd name="connsiteX1954" fmla="*/ 1200706 w 2704739"/>
                  <a:gd name="connsiteY1954" fmla="*/ 624160 h 3642253"/>
                  <a:gd name="connsiteX1955" fmla="*/ 1198200 w 2704739"/>
                  <a:gd name="connsiteY1955" fmla="*/ 619147 h 3642253"/>
                  <a:gd name="connsiteX1956" fmla="*/ 1198200 w 2704739"/>
                  <a:gd name="connsiteY1956" fmla="*/ 609120 h 3642253"/>
                  <a:gd name="connsiteX1957" fmla="*/ 1195693 w 2704739"/>
                  <a:gd name="connsiteY1957" fmla="*/ 601600 h 3642253"/>
                  <a:gd name="connsiteX1958" fmla="*/ 1198200 w 2704739"/>
                  <a:gd name="connsiteY1958" fmla="*/ 594080 h 3642253"/>
                  <a:gd name="connsiteX1959" fmla="*/ 1198200 w 2704739"/>
                  <a:gd name="connsiteY1959" fmla="*/ 584053 h 3642253"/>
                  <a:gd name="connsiteX1960" fmla="*/ 1200706 w 2704739"/>
                  <a:gd name="connsiteY1960" fmla="*/ 576533 h 3642253"/>
                  <a:gd name="connsiteX1961" fmla="*/ 1203213 w 2704739"/>
                  <a:gd name="connsiteY1961" fmla="*/ 569012 h 3642253"/>
                  <a:gd name="connsiteX1962" fmla="*/ 1205720 w 2704739"/>
                  <a:gd name="connsiteY1962" fmla="*/ 558985 h 3642253"/>
                  <a:gd name="connsiteX1963" fmla="*/ 1205720 w 2704739"/>
                  <a:gd name="connsiteY1963" fmla="*/ 553972 h 3642253"/>
                  <a:gd name="connsiteX1964" fmla="*/ 1208227 w 2704739"/>
                  <a:gd name="connsiteY1964" fmla="*/ 551465 h 3642253"/>
                  <a:gd name="connsiteX1965" fmla="*/ 1208227 w 2704739"/>
                  <a:gd name="connsiteY1965" fmla="*/ 543945 h 3642253"/>
                  <a:gd name="connsiteX1966" fmla="*/ 1210734 w 2704739"/>
                  <a:gd name="connsiteY1966" fmla="*/ 541438 h 3642253"/>
                  <a:gd name="connsiteX1967" fmla="*/ 1210734 w 2704739"/>
                  <a:gd name="connsiteY1967" fmla="*/ 536425 h 3642253"/>
                  <a:gd name="connsiteX1968" fmla="*/ 1213240 w 2704739"/>
                  <a:gd name="connsiteY1968" fmla="*/ 528905 h 3642253"/>
                  <a:gd name="connsiteX1969" fmla="*/ 1213240 w 2704739"/>
                  <a:gd name="connsiteY1969" fmla="*/ 523891 h 3642253"/>
                  <a:gd name="connsiteX1970" fmla="*/ 1215747 w 2704739"/>
                  <a:gd name="connsiteY1970" fmla="*/ 516371 h 3642253"/>
                  <a:gd name="connsiteX1971" fmla="*/ 1213240 w 2704739"/>
                  <a:gd name="connsiteY1971" fmla="*/ 513864 h 3642253"/>
                  <a:gd name="connsiteX1972" fmla="*/ 1213240 w 2704739"/>
                  <a:gd name="connsiteY1972" fmla="*/ 506344 h 3642253"/>
                  <a:gd name="connsiteX1973" fmla="*/ 1210734 w 2704739"/>
                  <a:gd name="connsiteY1973" fmla="*/ 496317 h 3642253"/>
                  <a:gd name="connsiteX1974" fmla="*/ 1210734 w 2704739"/>
                  <a:gd name="connsiteY1974" fmla="*/ 493811 h 3642253"/>
                  <a:gd name="connsiteX1975" fmla="*/ 1208227 w 2704739"/>
                  <a:gd name="connsiteY1975" fmla="*/ 488797 h 3642253"/>
                  <a:gd name="connsiteX1976" fmla="*/ 1208227 w 2704739"/>
                  <a:gd name="connsiteY1976" fmla="*/ 478770 h 3642253"/>
                  <a:gd name="connsiteX1977" fmla="*/ 1205720 w 2704739"/>
                  <a:gd name="connsiteY1977" fmla="*/ 476264 h 3642253"/>
                  <a:gd name="connsiteX1978" fmla="*/ 1203213 w 2704739"/>
                  <a:gd name="connsiteY1978" fmla="*/ 473757 h 3642253"/>
                  <a:gd name="connsiteX1979" fmla="*/ 1195693 w 2704739"/>
                  <a:gd name="connsiteY1979" fmla="*/ 473757 h 3642253"/>
                  <a:gd name="connsiteX1980" fmla="*/ 1195693 w 2704739"/>
                  <a:gd name="connsiteY1980" fmla="*/ 451196 h 3642253"/>
                  <a:gd name="connsiteX1981" fmla="*/ 1198200 w 2704739"/>
                  <a:gd name="connsiteY1981" fmla="*/ 448690 h 3642253"/>
                  <a:gd name="connsiteX1982" fmla="*/ 1198200 w 2704739"/>
                  <a:gd name="connsiteY1982" fmla="*/ 431143 h 3642253"/>
                  <a:gd name="connsiteX1983" fmla="*/ 1200706 w 2704739"/>
                  <a:gd name="connsiteY1983" fmla="*/ 431143 h 3642253"/>
                  <a:gd name="connsiteX1984" fmla="*/ 1200706 w 2704739"/>
                  <a:gd name="connsiteY1984" fmla="*/ 418609 h 3642253"/>
                  <a:gd name="connsiteX1985" fmla="*/ 1203213 w 2704739"/>
                  <a:gd name="connsiteY1985" fmla="*/ 416102 h 3642253"/>
                  <a:gd name="connsiteX1986" fmla="*/ 1205720 w 2704739"/>
                  <a:gd name="connsiteY1986" fmla="*/ 416102 h 3642253"/>
                  <a:gd name="connsiteX1987" fmla="*/ 1205720 w 2704739"/>
                  <a:gd name="connsiteY1987" fmla="*/ 411089 h 3642253"/>
                  <a:gd name="connsiteX1988" fmla="*/ 1210734 w 2704739"/>
                  <a:gd name="connsiteY1988" fmla="*/ 411089 h 3642253"/>
                  <a:gd name="connsiteX1989" fmla="*/ 1210734 w 2704739"/>
                  <a:gd name="connsiteY1989" fmla="*/ 406075 h 3642253"/>
                  <a:gd name="connsiteX1990" fmla="*/ 1213240 w 2704739"/>
                  <a:gd name="connsiteY1990" fmla="*/ 406075 h 3642253"/>
                  <a:gd name="connsiteX1991" fmla="*/ 1213240 w 2704739"/>
                  <a:gd name="connsiteY1991" fmla="*/ 401062 h 3642253"/>
                  <a:gd name="connsiteX1992" fmla="*/ 1210734 w 2704739"/>
                  <a:gd name="connsiteY1992" fmla="*/ 398555 h 3642253"/>
                  <a:gd name="connsiteX1993" fmla="*/ 1210734 w 2704739"/>
                  <a:gd name="connsiteY1993" fmla="*/ 396049 h 3642253"/>
                  <a:gd name="connsiteX1994" fmla="*/ 1213240 w 2704739"/>
                  <a:gd name="connsiteY1994" fmla="*/ 393542 h 3642253"/>
                  <a:gd name="connsiteX1995" fmla="*/ 1213240 w 2704739"/>
                  <a:gd name="connsiteY1995" fmla="*/ 388528 h 3642253"/>
                  <a:gd name="connsiteX1996" fmla="*/ 1215747 w 2704739"/>
                  <a:gd name="connsiteY1996" fmla="*/ 386022 h 3642253"/>
                  <a:gd name="connsiteX1997" fmla="*/ 1215747 w 2704739"/>
                  <a:gd name="connsiteY1997" fmla="*/ 383515 h 3642253"/>
                  <a:gd name="connsiteX1998" fmla="*/ 1218253 w 2704739"/>
                  <a:gd name="connsiteY1998" fmla="*/ 383515 h 3642253"/>
                  <a:gd name="connsiteX1999" fmla="*/ 1218253 w 2704739"/>
                  <a:gd name="connsiteY1999" fmla="*/ 381008 h 3642253"/>
                  <a:gd name="connsiteX2000" fmla="*/ 1220760 w 2704739"/>
                  <a:gd name="connsiteY2000" fmla="*/ 378501 h 3642253"/>
                  <a:gd name="connsiteX2001" fmla="*/ 1228280 w 2704739"/>
                  <a:gd name="connsiteY2001" fmla="*/ 378501 h 3642253"/>
                  <a:gd name="connsiteX2002" fmla="*/ 1228280 w 2704739"/>
                  <a:gd name="connsiteY2002" fmla="*/ 375995 h 3642253"/>
                  <a:gd name="connsiteX2003" fmla="*/ 1233294 w 2704739"/>
                  <a:gd name="connsiteY2003" fmla="*/ 375995 h 3642253"/>
                  <a:gd name="connsiteX2004" fmla="*/ 1233294 w 2704739"/>
                  <a:gd name="connsiteY2004" fmla="*/ 373488 h 3642253"/>
                  <a:gd name="connsiteX2005" fmla="*/ 1235801 w 2704739"/>
                  <a:gd name="connsiteY2005" fmla="*/ 373488 h 3642253"/>
                  <a:gd name="connsiteX2006" fmla="*/ 1235801 w 2704739"/>
                  <a:gd name="connsiteY2006" fmla="*/ 370981 h 3642253"/>
                  <a:gd name="connsiteX2007" fmla="*/ 1238307 w 2704739"/>
                  <a:gd name="connsiteY2007" fmla="*/ 368475 h 3642253"/>
                  <a:gd name="connsiteX2008" fmla="*/ 1240814 w 2704739"/>
                  <a:gd name="connsiteY2008" fmla="*/ 365968 h 3642253"/>
                  <a:gd name="connsiteX2009" fmla="*/ 1240814 w 2704739"/>
                  <a:gd name="connsiteY2009" fmla="*/ 363461 h 3642253"/>
                  <a:gd name="connsiteX2010" fmla="*/ 1243321 w 2704739"/>
                  <a:gd name="connsiteY2010" fmla="*/ 363461 h 3642253"/>
                  <a:gd name="connsiteX2011" fmla="*/ 1243321 w 2704739"/>
                  <a:gd name="connsiteY2011" fmla="*/ 360954 h 3642253"/>
                  <a:gd name="connsiteX2012" fmla="*/ 1248334 w 2704739"/>
                  <a:gd name="connsiteY2012" fmla="*/ 360954 h 3642253"/>
                  <a:gd name="connsiteX2013" fmla="*/ 1250841 w 2704739"/>
                  <a:gd name="connsiteY2013" fmla="*/ 358448 h 3642253"/>
                  <a:gd name="connsiteX2014" fmla="*/ 1253348 w 2704739"/>
                  <a:gd name="connsiteY2014" fmla="*/ 355941 h 3642253"/>
                  <a:gd name="connsiteX2015" fmla="*/ 1255854 w 2704739"/>
                  <a:gd name="connsiteY2015" fmla="*/ 353434 h 3642253"/>
                  <a:gd name="connsiteX2016" fmla="*/ 1255854 w 2704739"/>
                  <a:gd name="connsiteY2016" fmla="*/ 348421 h 3642253"/>
                  <a:gd name="connsiteX2017" fmla="*/ 1258361 w 2704739"/>
                  <a:gd name="connsiteY2017" fmla="*/ 345914 h 3642253"/>
                  <a:gd name="connsiteX2018" fmla="*/ 1258361 w 2704739"/>
                  <a:gd name="connsiteY2018" fmla="*/ 340901 h 3642253"/>
                  <a:gd name="connsiteX2019" fmla="*/ 1260868 w 2704739"/>
                  <a:gd name="connsiteY2019" fmla="*/ 338394 h 3642253"/>
                  <a:gd name="connsiteX2020" fmla="*/ 1260868 w 2704739"/>
                  <a:gd name="connsiteY2020" fmla="*/ 335887 h 3642253"/>
                  <a:gd name="connsiteX2021" fmla="*/ 1263375 w 2704739"/>
                  <a:gd name="connsiteY2021" fmla="*/ 333380 h 3642253"/>
                  <a:gd name="connsiteX2022" fmla="*/ 1263375 w 2704739"/>
                  <a:gd name="connsiteY2022" fmla="*/ 328367 h 3642253"/>
                  <a:gd name="connsiteX2023" fmla="*/ 1265881 w 2704739"/>
                  <a:gd name="connsiteY2023" fmla="*/ 325860 h 3642253"/>
                  <a:gd name="connsiteX2024" fmla="*/ 1265881 w 2704739"/>
                  <a:gd name="connsiteY2024" fmla="*/ 315833 h 3642253"/>
                  <a:gd name="connsiteX2025" fmla="*/ 1263375 w 2704739"/>
                  <a:gd name="connsiteY2025" fmla="*/ 313327 h 3642253"/>
                  <a:gd name="connsiteX2026" fmla="*/ 1260868 w 2704739"/>
                  <a:gd name="connsiteY2026" fmla="*/ 310820 h 3642253"/>
                  <a:gd name="connsiteX2027" fmla="*/ 1260868 w 2704739"/>
                  <a:gd name="connsiteY2027" fmla="*/ 300793 h 3642253"/>
                  <a:gd name="connsiteX2028" fmla="*/ 1263375 w 2704739"/>
                  <a:gd name="connsiteY2028" fmla="*/ 288259 h 3642253"/>
                  <a:gd name="connsiteX2029" fmla="*/ 1268388 w 2704739"/>
                  <a:gd name="connsiteY2029" fmla="*/ 280739 h 3642253"/>
                  <a:gd name="connsiteX2030" fmla="*/ 1270895 w 2704739"/>
                  <a:gd name="connsiteY2030" fmla="*/ 275726 h 3642253"/>
                  <a:gd name="connsiteX2031" fmla="*/ 1273402 w 2704739"/>
                  <a:gd name="connsiteY2031" fmla="*/ 270712 h 3642253"/>
                  <a:gd name="connsiteX2032" fmla="*/ 1278415 w 2704739"/>
                  <a:gd name="connsiteY2032" fmla="*/ 263192 h 3642253"/>
                  <a:gd name="connsiteX2033" fmla="*/ 1285935 w 2704739"/>
                  <a:gd name="connsiteY2033" fmla="*/ 258179 h 3642253"/>
                  <a:gd name="connsiteX2034" fmla="*/ 1288442 w 2704739"/>
                  <a:gd name="connsiteY2034" fmla="*/ 255672 h 3642253"/>
                  <a:gd name="connsiteX2035" fmla="*/ 1293455 w 2704739"/>
                  <a:gd name="connsiteY2035" fmla="*/ 255672 h 3642253"/>
                  <a:gd name="connsiteX2036" fmla="*/ 1298469 w 2704739"/>
                  <a:gd name="connsiteY2036" fmla="*/ 258179 h 3642253"/>
                  <a:gd name="connsiteX2037" fmla="*/ 1303482 w 2704739"/>
                  <a:gd name="connsiteY2037" fmla="*/ 258179 h 3642253"/>
                  <a:gd name="connsiteX2038" fmla="*/ 1308496 w 2704739"/>
                  <a:gd name="connsiteY2038" fmla="*/ 255672 h 3642253"/>
                  <a:gd name="connsiteX2039" fmla="*/ 1313509 w 2704739"/>
                  <a:gd name="connsiteY2039" fmla="*/ 253165 h 3642253"/>
                  <a:gd name="connsiteX2040" fmla="*/ 1326043 w 2704739"/>
                  <a:gd name="connsiteY2040" fmla="*/ 253165 h 3642253"/>
                  <a:gd name="connsiteX2041" fmla="*/ 1336070 w 2704739"/>
                  <a:gd name="connsiteY2041" fmla="*/ 250659 h 3642253"/>
                  <a:gd name="connsiteX2042" fmla="*/ 1338576 w 2704739"/>
                  <a:gd name="connsiteY2042" fmla="*/ 248152 h 3642253"/>
                  <a:gd name="connsiteX2043" fmla="*/ 1343589 w 2704739"/>
                  <a:gd name="connsiteY2043" fmla="*/ 248152 h 3642253"/>
                  <a:gd name="connsiteX2044" fmla="*/ 1358630 w 2704739"/>
                  <a:gd name="connsiteY2044" fmla="*/ 245645 h 3642253"/>
                  <a:gd name="connsiteX2045" fmla="*/ 1368657 w 2704739"/>
                  <a:gd name="connsiteY2045" fmla="*/ 235618 h 3642253"/>
                  <a:gd name="connsiteX2046" fmla="*/ 1371164 w 2704739"/>
                  <a:gd name="connsiteY2046" fmla="*/ 233112 h 3642253"/>
                  <a:gd name="connsiteX2047" fmla="*/ 1373670 w 2704739"/>
                  <a:gd name="connsiteY2047" fmla="*/ 233112 h 3642253"/>
                  <a:gd name="connsiteX2048" fmla="*/ 1386204 w 2704739"/>
                  <a:gd name="connsiteY2048" fmla="*/ 240632 h 3642253"/>
                  <a:gd name="connsiteX2049" fmla="*/ 1398738 w 2704739"/>
                  <a:gd name="connsiteY2049" fmla="*/ 250659 h 3642253"/>
                  <a:gd name="connsiteX2050" fmla="*/ 1406258 w 2704739"/>
                  <a:gd name="connsiteY2050" fmla="*/ 260686 h 3642253"/>
                  <a:gd name="connsiteX2051" fmla="*/ 1416285 w 2704739"/>
                  <a:gd name="connsiteY2051" fmla="*/ 268206 h 3642253"/>
                  <a:gd name="connsiteX2052" fmla="*/ 1426312 w 2704739"/>
                  <a:gd name="connsiteY2052" fmla="*/ 275726 h 3642253"/>
                  <a:gd name="connsiteX2053" fmla="*/ 1428818 w 2704739"/>
                  <a:gd name="connsiteY2053" fmla="*/ 275726 h 3642253"/>
                  <a:gd name="connsiteX2054" fmla="*/ 1431325 w 2704739"/>
                  <a:gd name="connsiteY2054" fmla="*/ 278233 h 3642253"/>
                  <a:gd name="connsiteX2055" fmla="*/ 1433832 w 2704739"/>
                  <a:gd name="connsiteY2055" fmla="*/ 280739 h 3642253"/>
                  <a:gd name="connsiteX2056" fmla="*/ 1436338 w 2704739"/>
                  <a:gd name="connsiteY2056" fmla="*/ 283246 h 3642253"/>
                  <a:gd name="connsiteX2057" fmla="*/ 1438845 w 2704739"/>
                  <a:gd name="connsiteY2057" fmla="*/ 288259 h 3642253"/>
                  <a:gd name="connsiteX2058" fmla="*/ 1441352 w 2704739"/>
                  <a:gd name="connsiteY2058" fmla="*/ 290766 h 3642253"/>
                  <a:gd name="connsiteX2059" fmla="*/ 1441352 w 2704739"/>
                  <a:gd name="connsiteY2059" fmla="*/ 300793 h 3642253"/>
                  <a:gd name="connsiteX2060" fmla="*/ 1443859 w 2704739"/>
                  <a:gd name="connsiteY2060" fmla="*/ 305807 h 3642253"/>
                  <a:gd name="connsiteX2061" fmla="*/ 1451379 w 2704739"/>
                  <a:gd name="connsiteY2061" fmla="*/ 315833 h 3642253"/>
                  <a:gd name="connsiteX2062" fmla="*/ 1458899 w 2704739"/>
                  <a:gd name="connsiteY2062" fmla="*/ 315833 h 3642253"/>
                  <a:gd name="connsiteX2063" fmla="*/ 1463912 w 2704739"/>
                  <a:gd name="connsiteY2063" fmla="*/ 308313 h 3642253"/>
                  <a:gd name="connsiteX2064" fmla="*/ 1476446 w 2704739"/>
                  <a:gd name="connsiteY2064" fmla="*/ 308313 h 3642253"/>
                  <a:gd name="connsiteX2065" fmla="*/ 1481459 w 2704739"/>
                  <a:gd name="connsiteY2065" fmla="*/ 313327 h 3642253"/>
                  <a:gd name="connsiteX2066" fmla="*/ 1491486 w 2704739"/>
                  <a:gd name="connsiteY2066" fmla="*/ 318340 h 3642253"/>
                  <a:gd name="connsiteX2067" fmla="*/ 1493993 w 2704739"/>
                  <a:gd name="connsiteY2067" fmla="*/ 320847 h 3642253"/>
                  <a:gd name="connsiteX2068" fmla="*/ 1499006 w 2704739"/>
                  <a:gd name="connsiteY2068" fmla="*/ 320847 h 3642253"/>
                  <a:gd name="connsiteX2069" fmla="*/ 1501513 w 2704739"/>
                  <a:gd name="connsiteY2069" fmla="*/ 323354 h 3642253"/>
                  <a:gd name="connsiteX2070" fmla="*/ 1506527 w 2704739"/>
                  <a:gd name="connsiteY2070" fmla="*/ 325860 h 3642253"/>
                  <a:gd name="connsiteX2071" fmla="*/ 1509033 w 2704739"/>
                  <a:gd name="connsiteY2071" fmla="*/ 325860 h 3642253"/>
                  <a:gd name="connsiteX2072" fmla="*/ 1511540 w 2704739"/>
                  <a:gd name="connsiteY2072" fmla="*/ 323354 h 3642253"/>
                  <a:gd name="connsiteX2073" fmla="*/ 1514047 w 2704739"/>
                  <a:gd name="connsiteY2073" fmla="*/ 320847 h 3642253"/>
                  <a:gd name="connsiteX2074" fmla="*/ 1516554 w 2704739"/>
                  <a:gd name="connsiteY2074" fmla="*/ 315833 h 3642253"/>
                  <a:gd name="connsiteX2075" fmla="*/ 1519060 w 2704739"/>
                  <a:gd name="connsiteY2075" fmla="*/ 310820 h 3642253"/>
                  <a:gd name="connsiteX2076" fmla="*/ 1524074 w 2704739"/>
                  <a:gd name="connsiteY2076" fmla="*/ 305807 h 3642253"/>
                  <a:gd name="connsiteX2077" fmla="*/ 1526580 w 2704739"/>
                  <a:gd name="connsiteY2077" fmla="*/ 305807 h 3642253"/>
                  <a:gd name="connsiteX2078" fmla="*/ 1531594 w 2704739"/>
                  <a:gd name="connsiteY2078" fmla="*/ 303300 h 3642253"/>
                  <a:gd name="connsiteX2079" fmla="*/ 1534100 w 2704739"/>
                  <a:gd name="connsiteY2079" fmla="*/ 303300 h 3642253"/>
                  <a:gd name="connsiteX2080" fmla="*/ 1534100 w 2704739"/>
                  <a:gd name="connsiteY2080" fmla="*/ 305807 h 3642253"/>
                  <a:gd name="connsiteX2081" fmla="*/ 1536607 w 2704739"/>
                  <a:gd name="connsiteY2081" fmla="*/ 305807 h 3642253"/>
                  <a:gd name="connsiteX2082" fmla="*/ 1536607 w 2704739"/>
                  <a:gd name="connsiteY2082" fmla="*/ 308313 h 3642253"/>
                  <a:gd name="connsiteX2083" fmla="*/ 1539114 w 2704739"/>
                  <a:gd name="connsiteY2083" fmla="*/ 310820 h 3642253"/>
                  <a:gd name="connsiteX2084" fmla="*/ 1541621 w 2704739"/>
                  <a:gd name="connsiteY2084" fmla="*/ 310820 h 3642253"/>
                  <a:gd name="connsiteX2085" fmla="*/ 1544128 w 2704739"/>
                  <a:gd name="connsiteY2085" fmla="*/ 313327 h 3642253"/>
                  <a:gd name="connsiteX2086" fmla="*/ 1544128 w 2704739"/>
                  <a:gd name="connsiteY2086" fmla="*/ 315833 h 3642253"/>
                  <a:gd name="connsiteX2087" fmla="*/ 1546634 w 2704739"/>
                  <a:gd name="connsiteY2087" fmla="*/ 315833 h 3642253"/>
                  <a:gd name="connsiteX2088" fmla="*/ 1546634 w 2704739"/>
                  <a:gd name="connsiteY2088" fmla="*/ 320847 h 3642253"/>
                  <a:gd name="connsiteX2089" fmla="*/ 1549141 w 2704739"/>
                  <a:gd name="connsiteY2089" fmla="*/ 320847 h 3642253"/>
                  <a:gd name="connsiteX2090" fmla="*/ 1549141 w 2704739"/>
                  <a:gd name="connsiteY2090" fmla="*/ 323354 h 3642253"/>
                  <a:gd name="connsiteX2091" fmla="*/ 1551648 w 2704739"/>
                  <a:gd name="connsiteY2091" fmla="*/ 323354 h 3642253"/>
                  <a:gd name="connsiteX2092" fmla="*/ 1551648 w 2704739"/>
                  <a:gd name="connsiteY2092" fmla="*/ 330874 h 3642253"/>
                  <a:gd name="connsiteX2093" fmla="*/ 1556661 w 2704739"/>
                  <a:gd name="connsiteY2093" fmla="*/ 330874 h 3642253"/>
                  <a:gd name="connsiteX2094" fmla="*/ 1556661 w 2704739"/>
                  <a:gd name="connsiteY2094" fmla="*/ 335887 h 3642253"/>
                  <a:gd name="connsiteX2095" fmla="*/ 1559168 w 2704739"/>
                  <a:gd name="connsiteY2095" fmla="*/ 338394 h 3642253"/>
                  <a:gd name="connsiteX2096" fmla="*/ 1559168 w 2704739"/>
                  <a:gd name="connsiteY2096" fmla="*/ 340901 h 3642253"/>
                  <a:gd name="connsiteX2097" fmla="*/ 1561674 w 2704739"/>
                  <a:gd name="connsiteY2097" fmla="*/ 340901 h 3642253"/>
                  <a:gd name="connsiteX2098" fmla="*/ 1561674 w 2704739"/>
                  <a:gd name="connsiteY2098" fmla="*/ 343407 h 3642253"/>
                  <a:gd name="connsiteX2099" fmla="*/ 1564181 w 2704739"/>
                  <a:gd name="connsiteY2099" fmla="*/ 345914 h 3642253"/>
                  <a:gd name="connsiteX2100" fmla="*/ 1564181 w 2704739"/>
                  <a:gd name="connsiteY2100" fmla="*/ 345914 h 3642253"/>
                  <a:gd name="connsiteX2101" fmla="*/ 1564181 w 2704739"/>
                  <a:gd name="connsiteY2101" fmla="*/ 350928 h 3642253"/>
                  <a:gd name="connsiteX2102" fmla="*/ 1566688 w 2704739"/>
                  <a:gd name="connsiteY2102" fmla="*/ 350928 h 3642253"/>
                  <a:gd name="connsiteX2103" fmla="*/ 1566688 w 2704739"/>
                  <a:gd name="connsiteY2103" fmla="*/ 355941 h 3642253"/>
                  <a:gd name="connsiteX2104" fmla="*/ 1569195 w 2704739"/>
                  <a:gd name="connsiteY2104" fmla="*/ 355941 h 3642253"/>
                  <a:gd name="connsiteX2105" fmla="*/ 1571701 w 2704739"/>
                  <a:gd name="connsiteY2105" fmla="*/ 358448 h 3642253"/>
                  <a:gd name="connsiteX2106" fmla="*/ 1571701 w 2704739"/>
                  <a:gd name="connsiteY2106" fmla="*/ 368475 h 3642253"/>
                  <a:gd name="connsiteX2107" fmla="*/ 1574208 w 2704739"/>
                  <a:gd name="connsiteY2107" fmla="*/ 368475 h 3642253"/>
                  <a:gd name="connsiteX2108" fmla="*/ 1574208 w 2704739"/>
                  <a:gd name="connsiteY2108" fmla="*/ 370981 h 3642253"/>
                  <a:gd name="connsiteX2109" fmla="*/ 1576715 w 2704739"/>
                  <a:gd name="connsiteY2109" fmla="*/ 373488 h 3642253"/>
                  <a:gd name="connsiteX2110" fmla="*/ 1576715 w 2704739"/>
                  <a:gd name="connsiteY2110" fmla="*/ 375995 h 3642253"/>
                  <a:gd name="connsiteX2111" fmla="*/ 1579221 w 2704739"/>
                  <a:gd name="connsiteY2111" fmla="*/ 375995 h 3642253"/>
                  <a:gd name="connsiteX2112" fmla="*/ 1579221 w 2704739"/>
                  <a:gd name="connsiteY2112" fmla="*/ 381008 h 3642253"/>
                  <a:gd name="connsiteX2113" fmla="*/ 1581728 w 2704739"/>
                  <a:gd name="connsiteY2113" fmla="*/ 381008 h 3642253"/>
                  <a:gd name="connsiteX2114" fmla="*/ 1581728 w 2704739"/>
                  <a:gd name="connsiteY2114" fmla="*/ 388528 h 3642253"/>
                  <a:gd name="connsiteX2115" fmla="*/ 1584235 w 2704739"/>
                  <a:gd name="connsiteY2115" fmla="*/ 391035 h 3642253"/>
                  <a:gd name="connsiteX2116" fmla="*/ 1586742 w 2704739"/>
                  <a:gd name="connsiteY2116" fmla="*/ 396049 h 3642253"/>
                  <a:gd name="connsiteX2117" fmla="*/ 1601782 w 2704739"/>
                  <a:gd name="connsiteY2117" fmla="*/ 396049 h 3642253"/>
                  <a:gd name="connsiteX2118" fmla="*/ 1601782 w 2704739"/>
                  <a:gd name="connsiteY2118" fmla="*/ 393542 h 3642253"/>
                  <a:gd name="connsiteX2119" fmla="*/ 1604289 w 2704739"/>
                  <a:gd name="connsiteY2119" fmla="*/ 391035 h 3642253"/>
                  <a:gd name="connsiteX2120" fmla="*/ 1609302 w 2704739"/>
                  <a:gd name="connsiteY2120" fmla="*/ 391035 h 3642253"/>
                  <a:gd name="connsiteX2121" fmla="*/ 1609302 w 2704739"/>
                  <a:gd name="connsiteY2121" fmla="*/ 391035 h 3642253"/>
                  <a:gd name="connsiteX2122" fmla="*/ 1611809 w 2704739"/>
                  <a:gd name="connsiteY2122" fmla="*/ 391035 h 3642253"/>
                  <a:gd name="connsiteX2123" fmla="*/ 1611809 w 2704739"/>
                  <a:gd name="connsiteY2123" fmla="*/ 393542 h 3642253"/>
                  <a:gd name="connsiteX2124" fmla="*/ 1614316 w 2704739"/>
                  <a:gd name="connsiteY2124" fmla="*/ 393542 h 3642253"/>
                  <a:gd name="connsiteX2125" fmla="*/ 1614316 w 2704739"/>
                  <a:gd name="connsiteY2125" fmla="*/ 391035 h 3642253"/>
                  <a:gd name="connsiteX2126" fmla="*/ 1616822 w 2704739"/>
                  <a:gd name="connsiteY2126" fmla="*/ 391035 h 3642253"/>
                  <a:gd name="connsiteX2127" fmla="*/ 1616822 w 2704739"/>
                  <a:gd name="connsiteY2127" fmla="*/ 393542 h 3642253"/>
                  <a:gd name="connsiteX2128" fmla="*/ 1619329 w 2704739"/>
                  <a:gd name="connsiteY2128" fmla="*/ 393542 h 3642253"/>
                  <a:gd name="connsiteX2129" fmla="*/ 1621836 w 2704739"/>
                  <a:gd name="connsiteY2129" fmla="*/ 396049 h 3642253"/>
                  <a:gd name="connsiteX2130" fmla="*/ 1624342 w 2704739"/>
                  <a:gd name="connsiteY2130" fmla="*/ 396049 h 3642253"/>
                  <a:gd name="connsiteX2131" fmla="*/ 1624342 w 2704739"/>
                  <a:gd name="connsiteY2131" fmla="*/ 398555 h 3642253"/>
                  <a:gd name="connsiteX2132" fmla="*/ 1626849 w 2704739"/>
                  <a:gd name="connsiteY2132" fmla="*/ 398555 h 3642253"/>
                  <a:gd name="connsiteX2133" fmla="*/ 1626849 w 2704739"/>
                  <a:gd name="connsiteY2133" fmla="*/ 401062 h 3642253"/>
                  <a:gd name="connsiteX2134" fmla="*/ 1629356 w 2704739"/>
                  <a:gd name="connsiteY2134" fmla="*/ 401062 h 3642253"/>
                  <a:gd name="connsiteX2135" fmla="*/ 1629356 w 2704739"/>
                  <a:gd name="connsiteY2135" fmla="*/ 403569 h 3642253"/>
                  <a:gd name="connsiteX2136" fmla="*/ 1631863 w 2704739"/>
                  <a:gd name="connsiteY2136" fmla="*/ 403569 h 3642253"/>
                  <a:gd name="connsiteX2137" fmla="*/ 1631863 w 2704739"/>
                  <a:gd name="connsiteY2137" fmla="*/ 406075 h 3642253"/>
                  <a:gd name="connsiteX2138" fmla="*/ 1646903 w 2704739"/>
                  <a:gd name="connsiteY2138" fmla="*/ 406075 h 3642253"/>
                  <a:gd name="connsiteX2139" fmla="*/ 1646903 w 2704739"/>
                  <a:gd name="connsiteY2139" fmla="*/ 408582 h 3642253"/>
                  <a:gd name="connsiteX2140" fmla="*/ 1649410 w 2704739"/>
                  <a:gd name="connsiteY2140" fmla="*/ 408582 h 3642253"/>
                  <a:gd name="connsiteX2141" fmla="*/ 1649410 w 2704739"/>
                  <a:gd name="connsiteY2141" fmla="*/ 411089 h 3642253"/>
                  <a:gd name="connsiteX2142" fmla="*/ 1651917 w 2704739"/>
                  <a:gd name="connsiteY2142" fmla="*/ 413596 h 3642253"/>
                  <a:gd name="connsiteX2143" fmla="*/ 1651917 w 2704739"/>
                  <a:gd name="connsiteY2143" fmla="*/ 416102 h 3642253"/>
                  <a:gd name="connsiteX2144" fmla="*/ 1654423 w 2704739"/>
                  <a:gd name="connsiteY2144" fmla="*/ 416102 h 3642253"/>
                  <a:gd name="connsiteX2145" fmla="*/ 1654423 w 2704739"/>
                  <a:gd name="connsiteY2145" fmla="*/ 421116 h 3642253"/>
                  <a:gd name="connsiteX2146" fmla="*/ 1656930 w 2704739"/>
                  <a:gd name="connsiteY2146" fmla="*/ 423622 h 3642253"/>
                  <a:gd name="connsiteX2147" fmla="*/ 1659437 w 2704739"/>
                  <a:gd name="connsiteY2147" fmla="*/ 423622 h 3642253"/>
                  <a:gd name="connsiteX2148" fmla="*/ 1661943 w 2704739"/>
                  <a:gd name="connsiteY2148" fmla="*/ 426129 h 3642253"/>
                  <a:gd name="connsiteX2149" fmla="*/ 1664450 w 2704739"/>
                  <a:gd name="connsiteY2149" fmla="*/ 426129 h 3642253"/>
                  <a:gd name="connsiteX2150" fmla="*/ 1664450 w 2704739"/>
                  <a:gd name="connsiteY2150" fmla="*/ 431143 h 3642253"/>
                  <a:gd name="connsiteX2151" fmla="*/ 1666957 w 2704739"/>
                  <a:gd name="connsiteY2151" fmla="*/ 431143 h 3642253"/>
                  <a:gd name="connsiteX2152" fmla="*/ 1666957 w 2704739"/>
                  <a:gd name="connsiteY2152" fmla="*/ 438663 h 3642253"/>
                  <a:gd name="connsiteX2153" fmla="*/ 1669464 w 2704739"/>
                  <a:gd name="connsiteY2153" fmla="*/ 438663 h 3642253"/>
                  <a:gd name="connsiteX2154" fmla="*/ 1669464 w 2704739"/>
                  <a:gd name="connsiteY2154" fmla="*/ 441169 h 3642253"/>
                  <a:gd name="connsiteX2155" fmla="*/ 1666957 w 2704739"/>
                  <a:gd name="connsiteY2155" fmla="*/ 443676 h 3642253"/>
                  <a:gd name="connsiteX2156" fmla="*/ 1669464 w 2704739"/>
                  <a:gd name="connsiteY2156" fmla="*/ 443676 h 3642253"/>
                  <a:gd name="connsiteX2157" fmla="*/ 1669464 w 2704739"/>
                  <a:gd name="connsiteY2157" fmla="*/ 446183 h 3642253"/>
                  <a:gd name="connsiteX2158" fmla="*/ 1671970 w 2704739"/>
                  <a:gd name="connsiteY2158" fmla="*/ 448690 h 3642253"/>
                  <a:gd name="connsiteX2159" fmla="*/ 1674477 w 2704739"/>
                  <a:gd name="connsiteY2159" fmla="*/ 451196 h 3642253"/>
                  <a:gd name="connsiteX2160" fmla="*/ 1674477 w 2704739"/>
                  <a:gd name="connsiteY2160" fmla="*/ 453703 h 3642253"/>
                  <a:gd name="connsiteX2161" fmla="*/ 1676984 w 2704739"/>
                  <a:gd name="connsiteY2161" fmla="*/ 453703 h 3642253"/>
                  <a:gd name="connsiteX2162" fmla="*/ 1679490 w 2704739"/>
                  <a:gd name="connsiteY2162" fmla="*/ 451196 h 3642253"/>
                  <a:gd name="connsiteX2163" fmla="*/ 1681997 w 2704739"/>
                  <a:gd name="connsiteY2163" fmla="*/ 448690 h 3642253"/>
                  <a:gd name="connsiteX2164" fmla="*/ 1684504 w 2704739"/>
                  <a:gd name="connsiteY2164" fmla="*/ 446183 h 3642253"/>
                  <a:gd name="connsiteX2165" fmla="*/ 1687011 w 2704739"/>
                  <a:gd name="connsiteY2165" fmla="*/ 443676 h 3642253"/>
                  <a:gd name="connsiteX2166" fmla="*/ 1687011 w 2704739"/>
                  <a:gd name="connsiteY2166" fmla="*/ 443676 h 3642253"/>
                  <a:gd name="connsiteX2167" fmla="*/ 1689517 w 2704739"/>
                  <a:gd name="connsiteY2167" fmla="*/ 443676 h 3642253"/>
                  <a:gd name="connsiteX2168" fmla="*/ 1689517 w 2704739"/>
                  <a:gd name="connsiteY2168" fmla="*/ 438663 h 3642253"/>
                  <a:gd name="connsiteX2169" fmla="*/ 1697037 w 2704739"/>
                  <a:gd name="connsiteY2169" fmla="*/ 438663 h 3642253"/>
                  <a:gd name="connsiteX2170" fmla="*/ 1697037 w 2704739"/>
                  <a:gd name="connsiteY2170" fmla="*/ 436156 h 3642253"/>
                  <a:gd name="connsiteX2171" fmla="*/ 1699544 w 2704739"/>
                  <a:gd name="connsiteY2171" fmla="*/ 436156 h 3642253"/>
                  <a:gd name="connsiteX2172" fmla="*/ 1699544 w 2704739"/>
                  <a:gd name="connsiteY2172" fmla="*/ 433649 h 3642253"/>
                  <a:gd name="connsiteX2173" fmla="*/ 1702051 w 2704739"/>
                  <a:gd name="connsiteY2173" fmla="*/ 433649 h 3642253"/>
                  <a:gd name="connsiteX2174" fmla="*/ 1707065 w 2704739"/>
                  <a:gd name="connsiteY2174" fmla="*/ 431143 h 3642253"/>
                  <a:gd name="connsiteX2175" fmla="*/ 1717091 w 2704739"/>
                  <a:gd name="connsiteY2175" fmla="*/ 431143 h 3642253"/>
                  <a:gd name="connsiteX2176" fmla="*/ 1719598 w 2704739"/>
                  <a:gd name="connsiteY2176" fmla="*/ 428636 h 3642253"/>
                  <a:gd name="connsiteX2177" fmla="*/ 1722105 w 2704739"/>
                  <a:gd name="connsiteY2177" fmla="*/ 428636 h 3642253"/>
                  <a:gd name="connsiteX2178" fmla="*/ 1722105 w 2704739"/>
                  <a:gd name="connsiteY2178" fmla="*/ 431143 h 3642253"/>
                  <a:gd name="connsiteX2179" fmla="*/ 1724611 w 2704739"/>
                  <a:gd name="connsiteY2179" fmla="*/ 433649 h 3642253"/>
                  <a:gd name="connsiteX2180" fmla="*/ 1729625 w 2704739"/>
                  <a:gd name="connsiteY2180" fmla="*/ 438663 h 3642253"/>
                  <a:gd name="connsiteX2181" fmla="*/ 1729625 w 2704739"/>
                  <a:gd name="connsiteY2181" fmla="*/ 441169 h 3642253"/>
                  <a:gd name="connsiteX2182" fmla="*/ 1734638 w 2704739"/>
                  <a:gd name="connsiteY2182" fmla="*/ 441169 h 3642253"/>
                  <a:gd name="connsiteX2183" fmla="*/ 1734638 w 2704739"/>
                  <a:gd name="connsiteY2183" fmla="*/ 443676 h 3642253"/>
                  <a:gd name="connsiteX2184" fmla="*/ 1737145 w 2704739"/>
                  <a:gd name="connsiteY2184" fmla="*/ 443676 h 3642253"/>
                  <a:gd name="connsiteX2185" fmla="*/ 1739652 w 2704739"/>
                  <a:gd name="connsiteY2185" fmla="*/ 441169 h 3642253"/>
                  <a:gd name="connsiteX2186" fmla="*/ 1742158 w 2704739"/>
                  <a:gd name="connsiteY2186" fmla="*/ 441169 h 3642253"/>
                  <a:gd name="connsiteX2187" fmla="*/ 1744665 w 2704739"/>
                  <a:gd name="connsiteY2187" fmla="*/ 436156 h 3642253"/>
                  <a:gd name="connsiteX2188" fmla="*/ 1749679 w 2704739"/>
                  <a:gd name="connsiteY2188" fmla="*/ 433649 h 3642253"/>
                  <a:gd name="connsiteX2189" fmla="*/ 1752185 w 2704739"/>
                  <a:gd name="connsiteY2189" fmla="*/ 433649 h 3642253"/>
                  <a:gd name="connsiteX2190" fmla="*/ 1754692 w 2704739"/>
                  <a:gd name="connsiteY2190" fmla="*/ 431143 h 3642253"/>
                  <a:gd name="connsiteX2191" fmla="*/ 1757199 w 2704739"/>
                  <a:gd name="connsiteY2191" fmla="*/ 431143 h 3642253"/>
                  <a:gd name="connsiteX2192" fmla="*/ 1757199 w 2704739"/>
                  <a:gd name="connsiteY2192" fmla="*/ 428636 h 3642253"/>
                  <a:gd name="connsiteX2193" fmla="*/ 1759705 w 2704739"/>
                  <a:gd name="connsiteY2193" fmla="*/ 431143 h 3642253"/>
                  <a:gd name="connsiteX2194" fmla="*/ 1762212 w 2704739"/>
                  <a:gd name="connsiteY2194" fmla="*/ 426129 h 3642253"/>
                  <a:gd name="connsiteX2195" fmla="*/ 1764719 w 2704739"/>
                  <a:gd name="connsiteY2195" fmla="*/ 423622 h 3642253"/>
                  <a:gd name="connsiteX2196" fmla="*/ 1767225 w 2704739"/>
                  <a:gd name="connsiteY2196" fmla="*/ 423622 h 3642253"/>
                  <a:gd name="connsiteX2197" fmla="*/ 1767225 w 2704739"/>
                  <a:gd name="connsiteY2197" fmla="*/ 421116 h 3642253"/>
                  <a:gd name="connsiteX2198" fmla="*/ 1769733 w 2704739"/>
                  <a:gd name="connsiteY2198" fmla="*/ 418609 h 3642253"/>
                  <a:gd name="connsiteX2199" fmla="*/ 1769733 w 2704739"/>
                  <a:gd name="connsiteY2199" fmla="*/ 416102 h 3642253"/>
                  <a:gd name="connsiteX2200" fmla="*/ 1772239 w 2704739"/>
                  <a:gd name="connsiteY2200" fmla="*/ 416102 h 3642253"/>
                  <a:gd name="connsiteX2201" fmla="*/ 1774746 w 2704739"/>
                  <a:gd name="connsiteY2201" fmla="*/ 413596 h 3642253"/>
                  <a:gd name="connsiteX2202" fmla="*/ 1774746 w 2704739"/>
                  <a:gd name="connsiteY2202" fmla="*/ 411089 h 3642253"/>
                  <a:gd name="connsiteX2203" fmla="*/ 1782266 w 2704739"/>
                  <a:gd name="connsiteY2203" fmla="*/ 411089 h 3642253"/>
                  <a:gd name="connsiteX2204" fmla="*/ 1787280 w 2704739"/>
                  <a:gd name="connsiteY2204" fmla="*/ 408582 h 3642253"/>
                  <a:gd name="connsiteX2205" fmla="*/ 1789786 w 2704739"/>
                  <a:gd name="connsiteY2205" fmla="*/ 406075 h 3642253"/>
                  <a:gd name="connsiteX2206" fmla="*/ 1792293 w 2704739"/>
                  <a:gd name="connsiteY2206" fmla="*/ 401062 h 3642253"/>
                  <a:gd name="connsiteX2207" fmla="*/ 1794800 w 2704739"/>
                  <a:gd name="connsiteY2207" fmla="*/ 398555 h 3642253"/>
                  <a:gd name="connsiteX2208" fmla="*/ 1792293 w 2704739"/>
                  <a:gd name="connsiteY2208" fmla="*/ 393542 h 3642253"/>
                  <a:gd name="connsiteX2209" fmla="*/ 1789786 w 2704739"/>
                  <a:gd name="connsiteY2209" fmla="*/ 391035 h 3642253"/>
                  <a:gd name="connsiteX2210" fmla="*/ 1789786 w 2704739"/>
                  <a:gd name="connsiteY2210" fmla="*/ 381008 h 3642253"/>
                  <a:gd name="connsiteX2211" fmla="*/ 1792293 w 2704739"/>
                  <a:gd name="connsiteY2211" fmla="*/ 378501 h 3642253"/>
                  <a:gd name="connsiteX2212" fmla="*/ 1789786 w 2704739"/>
                  <a:gd name="connsiteY2212" fmla="*/ 375995 h 3642253"/>
                  <a:gd name="connsiteX2213" fmla="*/ 1792293 w 2704739"/>
                  <a:gd name="connsiteY2213" fmla="*/ 373488 h 3642253"/>
                  <a:gd name="connsiteX2214" fmla="*/ 1797306 w 2704739"/>
                  <a:gd name="connsiteY2214" fmla="*/ 375995 h 3642253"/>
                  <a:gd name="connsiteX2215" fmla="*/ 1824881 w 2704739"/>
                  <a:gd name="connsiteY2215" fmla="*/ 375995 h 3642253"/>
                  <a:gd name="connsiteX2216" fmla="*/ 1824881 w 2704739"/>
                  <a:gd name="connsiteY2216" fmla="*/ 368475 h 3642253"/>
                  <a:gd name="connsiteX2217" fmla="*/ 1827387 w 2704739"/>
                  <a:gd name="connsiteY2217" fmla="*/ 365968 h 3642253"/>
                  <a:gd name="connsiteX2218" fmla="*/ 1827387 w 2704739"/>
                  <a:gd name="connsiteY2218" fmla="*/ 363461 h 3642253"/>
                  <a:gd name="connsiteX2219" fmla="*/ 1829894 w 2704739"/>
                  <a:gd name="connsiteY2219" fmla="*/ 360954 h 3642253"/>
                  <a:gd name="connsiteX2220" fmla="*/ 1832401 w 2704739"/>
                  <a:gd name="connsiteY2220" fmla="*/ 358448 h 3642253"/>
                  <a:gd name="connsiteX2221" fmla="*/ 1837414 w 2704739"/>
                  <a:gd name="connsiteY2221" fmla="*/ 355941 h 3642253"/>
                  <a:gd name="connsiteX2222" fmla="*/ 1842427 w 2704739"/>
                  <a:gd name="connsiteY2222" fmla="*/ 355941 h 3642253"/>
                  <a:gd name="connsiteX2223" fmla="*/ 1842427 w 2704739"/>
                  <a:gd name="connsiteY2223" fmla="*/ 348421 h 3642253"/>
                  <a:gd name="connsiteX2224" fmla="*/ 1844934 w 2704739"/>
                  <a:gd name="connsiteY2224" fmla="*/ 348421 h 3642253"/>
                  <a:gd name="connsiteX2225" fmla="*/ 1844934 w 2704739"/>
                  <a:gd name="connsiteY2225" fmla="*/ 343407 h 3642253"/>
                  <a:gd name="connsiteX2226" fmla="*/ 1842427 w 2704739"/>
                  <a:gd name="connsiteY2226" fmla="*/ 340901 h 3642253"/>
                  <a:gd name="connsiteX2227" fmla="*/ 1842427 w 2704739"/>
                  <a:gd name="connsiteY2227" fmla="*/ 335887 h 3642253"/>
                  <a:gd name="connsiteX2228" fmla="*/ 1839921 w 2704739"/>
                  <a:gd name="connsiteY2228" fmla="*/ 333380 h 3642253"/>
                  <a:gd name="connsiteX2229" fmla="*/ 1839921 w 2704739"/>
                  <a:gd name="connsiteY2229" fmla="*/ 330874 h 3642253"/>
                  <a:gd name="connsiteX2230" fmla="*/ 1837414 w 2704739"/>
                  <a:gd name="connsiteY2230" fmla="*/ 328367 h 3642253"/>
                  <a:gd name="connsiteX2231" fmla="*/ 1837414 w 2704739"/>
                  <a:gd name="connsiteY2231" fmla="*/ 323354 h 3642253"/>
                  <a:gd name="connsiteX2232" fmla="*/ 1839921 w 2704739"/>
                  <a:gd name="connsiteY2232" fmla="*/ 323354 h 3642253"/>
                  <a:gd name="connsiteX2233" fmla="*/ 1839921 w 2704739"/>
                  <a:gd name="connsiteY2233" fmla="*/ 325860 h 3642253"/>
                  <a:gd name="connsiteX2234" fmla="*/ 1844934 w 2704739"/>
                  <a:gd name="connsiteY2234" fmla="*/ 325860 h 3642253"/>
                  <a:gd name="connsiteX2235" fmla="*/ 1844934 w 2704739"/>
                  <a:gd name="connsiteY2235" fmla="*/ 320847 h 3642253"/>
                  <a:gd name="connsiteX2236" fmla="*/ 1849948 w 2704739"/>
                  <a:gd name="connsiteY2236" fmla="*/ 320847 h 3642253"/>
                  <a:gd name="connsiteX2237" fmla="*/ 1849948 w 2704739"/>
                  <a:gd name="connsiteY2237" fmla="*/ 318340 h 3642253"/>
                  <a:gd name="connsiteX2238" fmla="*/ 1852454 w 2704739"/>
                  <a:gd name="connsiteY2238" fmla="*/ 318340 h 3642253"/>
                  <a:gd name="connsiteX2239" fmla="*/ 1852454 w 2704739"/>
                  <a:gd name="connsiteY2239" fmla="*/ 315833 h 3642253"/>
                  <a:gd name="connsiteX2240" fmla="*/ 1854961 w 2704739"/>
                  <a:gd name="connsiteY2240" fmla="*/ 315833 h 3642253"/>
                  <a:gd name="connsiteX2241" fmla="*/ 1857468 w 2704739"/>
                  <a:gd name="connsiteY2241" fmla="*/ 310820 h 3642253"/>
                  <a:gd name="connsiteX2242" fmla="*/ 1859974 w 2704739"/>
                  <a:gd name="connsiteY2242" fmla="*/ 308313 h 3642253"/>
                  <a:gd name="connsiteX2243" fmla="*/ 1862481 w 2704739"/>
                  <a:gd name="connsiteY2243" fmla="*/ 303300 h 3642253"/>
                  <a:gd name="connsiteX2244" fmla="*/ 1864988 w 2704739"/>
                  <a:gd name="connsiteY2244" fmla="*/ 298286 h 3642253"/>
                  <a:gd name="connsiteX2245" fmla="*/ 1867495 w 2704739"/>
                  <a:gd name="connsiteY2245" fmla="*/ 300793 h 3642253"/>
                  <a:gd name="connsiteX2246" fmla="*/ 1870001 w 2704739"/>
                  <a:gd name="connsiteY2246" fmla="*/ 303300 h 3642253"/>
                  <a:gd name="connsiteX2247" fmla="*/ 1872508 w 2704739"/>
                  <a:gd name="connsiteY2247" fmla="*/ 303300 h 3642253"/>
                  <a:gd name="connsiteX2248" fmla="*/ 1875015 w 2704739"/>
                  <a:gd name="connsiteY2248" fmla="*/ 305807 h 3642253"/>
                  <a:gd name="connsiteX2249" fmla="*/ 1877521 w 2704739"/>
                  <a:gd name="connsiteY2249" fmla="*/ 305807 h 3642253"/>
                  <a:gd name="connsiteX2250" fmla="*/ 1880028 w 2704739"/>
                  <a:gd name="connsiteY2250" fmla="*/ 303300 h 3642253"/>
                  <a:gd name="connsiteX2251" fmla="*/ 1880028 w 2704739"/>
                  <a:gd name="connsiteY2251" fmla="*/ 305807 h 3642253"/>
                  <a:gd name="connsiteX2252" fmla="*/ 1877521 w 2704739"/>
                  <a:gd name="connsiteY2252" fmla="*/ 308313 h 3642253"/>
                  <a:gd name="connsiteX2253" fmla="*/ 1877521 w 2704739"/>
                  <a:gd name="connsiteY2253" fmla="*/ 308313 h 3642253"/>
                  <a:gd name="connsiteX2254" fmla="*/ 1880028 w 2704739"/>
                  <a:gd name="connsiteY2254" fmla="*/ 313327 h 3642253"/>
                  <a:gd name="connsiteX2255" fmla="*/ 1882535 w 2704739"/>
                  <a:gd name="connsiteY2255" fmla="*/ 313327 h 3642253"/>
                  <a:gd name="connsiteX2256" fmla="*/ 1882535 w 2704739"/>
                  <a:gd name="connsiteY2256" fmla="*/ 318340 h 3642253"/>
                  <a:gd name="connsiteX2257" fmla="*/ 1885041 w 2704739"/>
                  <a:gd name="connsiteY2257" fmla="*/ 318340 h 3642253"/>
                  <a:gd name="connsiteX2258" fmla="*/ 1885041 w 2704739"/>
                  <a:gd name="connsiteY2258" fmla="*/ 320847 h 3642253"/>
                  <a:gd name="connsiteX2259" fmla="*/ 1887549 w 2704739"/>
                  <a:gd name="connsiteY2259" fmla="*/ 320847 h 3642253"/>
                  <a:gd name="connsiteX2260" fmla="*/ 1887549 w 2704739"/>
                  <a:gd name="connsiteY2260" fmla="*/ 323354 h 3642253"/>
                  <a:gd name="connsiteX2261" fmla="*/ 1890055 w 2704739"/>
                  <a:gd name="connsiteY2261" fmla="*/ 323354 h 3642253"/>
                  <a:gd name="connsiteX2262" fmla="*/ 1890055 w 2704739"/>
                  <a:gd name="connsiteY2262" fmla="*/ 325860 h 3642253"/>
                  <a:gd name="connsiteX2263" fmla="*/ 1892562 w 2704739"/>
                  <a:gd name="connsiteY2263" fmla="*/ 325860 h 3642253"/>
                  <a:gd name="connsiteX2264" fmla="*/ 1892562 w 2704739"/>
                  <a:gd name="connsiteY2264" fmla="*/ 328367 h 3642253"/>
                  <a:gd name="connsiteX2265" fmla="*/ 1892562 w 2704739"/>
                  <a:gd name="connsiteY2265" fmla="*/ 328367 h 3642253"/>
                  <a:gd name="connsiteX2266" fmla="*/ 1895069 w 2704739"/>
                  <a:gd name="connsiteY2266" fmla="*/ 330874 h 3642253"/>
                  <a:gd name="connsiteX2267" fmla="*/ 1900082 w 2704739"/>
                  <a:gd name="connsiteY2267" fmla="*/ 330874 h 3642253"/>
                  <a:gd name="connsiteX2268" fmla="*/ 1902589 w 2704739"/>
                  <a:gd name="connsiteY2268" fmla="*/ 328367 h 3642253"/>
                  <a:gd name="connsiteX2269" fmla="*/ 1905095 w 2704739"/>
                  <a:gd name="connsiteY2269" fmla="*/ 325860 h 3642253"/>
                  <a:gd name="connsiteX2270" fmla="*/ 1910109 w 2704739"/>
                  <a:gd name="connsiteY2270" fmla="*/ 325860 h 3642253"/>
                  <a:gd name="connsiteX2271" fmla="*/ 1910109 w 2704739"/>
                  <a:gd name="connsiteY2271" fmla="*/ 318340 h 3642253"/>
                  <a:gd name="connsiteX2272" fmla="*/ 1912616 w 2704739"/>
                  <a:gd name="connsiteY2272" fmla="*/ 318340 h 3642253"/>
                  <a:gd name="connsiteX2273" fmla="*/ 1912616 w 2704739"/>
                  <a:gd name="connsiteY2273" fmla="*/ 315833 h 3642253"/>
                  <a:gd name="connsiteX2274" fmla="*/ 1915122 w 2704739"/>
                  <a:gd name="connsiteY2274" fmla="*/ 315833 h 3642253"/>
                  <a:gd name="connsiteX2275" fmla="*/ 1912616 w 2704739"/>
                  <a:gd name="connsiteY2275" fmla="*/ 313327 h 3642253"/>
                  <a:gd name="connsiteX2276" fmla="*/ 1915122 w 2704739"/>
                  <a:gd name="connsiteY2276" fmla="*/ 310820 h 3642253"/>
                  <a:gd name="connsiteX2277" fmla="*/ 1915122 w 2704739"/>
                  <a:gd name="connsiteY2277" fmla="*/ 305807 h 3642253"/>
                  <a:gd name="connsiteX2278" fmla="*/ 1917629 w 2704739"/>
                  <a:gd name="connsiteY2278" fmla="*/ 303300 h 3642253"/>
                  <a:gd name="connsiteX2279" fmla="*/ 1917629 w 2704739"/>
                  <a:gd name="connsiteY2279" fmla="*/ 300793 h 3642253"/>
                  <a:gd name="connsiteX2280" fmla="*/ 1920136 w 2704739"/>
                  <a:gd name="connsiteY2280" fmla="*/ 300793 h 3642253"/>
                  <a:gd name="connsiteX2281" fmla="*/ 1920136 w 2704739"/>
                  <a:gd name="connsiteY2281" fmla="*/ 298286 h 3642253"/>
                  <a:gd name="connsiteX2282" fmla="*/ 1917629 w 2704739"/>
                  <a:gd name="connsiteY2282" fmla="*/ 298286 h 3642253"/>
                  <a:gd name="connsiteX2283" fmla="*/ 1917629 w 2704739"/>
                  <a:gd name="connsiteY2283" fmla="*/ 288259 h 3642253"/>
                  <a:gd name="connsiteX2284" fmla="*/ 1920136 w 2704739"/>
                  <a:gd name="connsiteY2284" fmla="*/ 288259 h 3642253"/>
                  <a:gd name="connsiteX2285" fmla="*/ 1920136 w 2704739"/>
                  <a:gd name="connsiteY2285" fmla="*/ 283246 h 3642253"/>
                  <a:gd name="connsiteX2286" fmla="*/ 1922642 w 2704739"/>
                  <a:gd name="connsiteY2286" fmla="*/ 280739 h 3642253"/>
                  <a:gd name="connsiteX2287" fmla="*/ 1922642 w 2704739"/>
                  <a:gd name="connsiteY2287" fmla="*/ 278233 h 3642253"/>
                  <a:gd name="connsiteX2288" fmla="*/ 1925149 w 2704739"/>
                  <a:gd name="connsiteY2288" fmla="*/ 278233 h 3642253"/>
                  <a:gd name="connsiteX2289" fmla="*/ 1925149 w 2704739"/>
                  <a:gd name="connsiteY2289" fmla="*/ 270712 h 3642253"/>
                  <a:gd name="connsiteX2290" fmla="*/ 1927656 w 2704739"/>
                  <a:gd name="connsiteY2290" fmla="*/ 268206 h 3642253"/>
                  <a:gd name="connsiteX2291" fmla="*/ 1927656 w 2704739"/>
                  <a:gd name="connsiteY2291" fmla="*/ 260686 h 3642253"/>
                  <a:gd name="connsiteX2292" fmla="*/ 1925149 w 2704739"/>
                  <a:gd name="connsiteY2292" fmla="*/ 258179 h 3642253"/>
                  <a:gd name="connsiteX2293" fmla="*/ 1925149 w 2704739"/>
                  <a:gd name="connsiteY2293" fmla="*/ 250659 h 3642253"/>
                  <a:gd name="connsiteX2294" fmla="*/ 1927656 w 2704739"/>
                  <a:gd name="connsiteY2294" fmla="*/ 248152 h 3642253"/>
                  <a:gd name="connsiteX2295" fmla="*/ 1927656 w 2704739"/>
                  <a:gd name="connsiteY2295" fmla="*/ 245645 h 3642253"/>
                  <a:gd name="connsiteX2296" fmla="*/ 1925149 w 2704739"/>
                  <a:gd name="connsiteY2296" fmla="*/ 243138 h 3642253"/>
                  <a:gd name="connsiteX2297" fmla="*/ 1925149 w 2704739"/>
                  <a:gd name="connsiteY2297" fmla="*/ 240632 h 3642253"/>
                  <a:gd name="connsiteX2298" fmla="*/ 1927656 w 2704739"/>
                  <a:gd name="connsiteY2298" fmla="*/ 238125 h 3642253"/>
                  <a:gd name="connsiteX2299" fmla="*/ 1925149 w 2704739"/>
                  <a:gd name="connsiteY2299" fmla="*/ 235618 h 3642253"/>
                  <a:gd name="connsiteX2300" fmla="*/ 1925149 w 2704739"/>
                  <a:gd name="connsiteY2300" fmla="*/ 220578 h 3642253"/>
                  <a:gd name="connsiteX2301" fmla="*/ 1927656 w 2704739"/>
                  <a:gd name="connsiteY2301" fmla="*/ 218071 h 3642253"/>
                  <a:gd name="connsiteX2302" fmla="*/ 1927656 w 2704739"/>
                  <a:gd name="connsiteY2302" fmla="*/ 213058 h 3642253"/>
                  <a:gd name="connsiteX2303" fmla="*/ 1930163 w 2704739"/>
                  <a:gd name="connsiteY2303" fmla="*/ 210551 h 3642253"/>
                  <a:gd name="connsiteX2304" fmla="*/ 1930163 w 2704739"/>
                  <a:gd name="connsiteY2304" fmla="*/ 208044 h 3642253"/>
                  <a:gd name="connsiteX2305" fmla="*/ 1932669 w 2704739"/>
                  <a:gd name="connsiteY2305" fmla="*/ 205538 h 3642253"/>
                  <a:gd name="connsiteX2306" fmla="*/ 1935176 w 2704739"/>
                  <a:gd name="connsiteY2306" fmla="*/ 203031 h 3642253"/>
                  <a:gd name="connsiteX2307" fmla="*/ 1935176 w 2704739"/>
                  <a:gd name="connsiteY2307" fmla="*/ 198017 h 3642253"/>
                  <a:gd name="connsiteX2308" fmla="*/ 1940189 w 2704739"/>
                  <a:gd name="connsiteY2308" fmla="*/ 190497 h 3642253"/>
                  <a:gd name="connsiteX2309" fmla="*/ 1940189 w 2704739"/>
                  <a:gd name="connsiteY2309" fmla="*/ 172950 h 3642253"/>
                  <a:gd name="connsiteX2310" fmla="*/ 1942696 w 2704739"/>
                  <a:gd name="connsiteY2310" fmla="*/ 172950 h 3642253"/>
                  <a:gd name="connsiteX2311" fmla="*/ 1942696 w 2704739"/>
                  <a:gd name="connsiteY2311" fmla="*/ 140376 h 3642253"/>
                  <a:gd name="connsiteX2312" fmla="*/ 1945203 w 2704739"/>
                  <a:gd name="connsiteY2312" fmla="*/ 137870 h 3642253"/>
                  <a:gd name="connsiteX2313" fmla="*/ 1947709 w 2704739"/>
                  <a:gd name="connsiteY2313" fmla="*/ 130350 h 3642253"/>
                  <a:gd name="connsiteX2314" fmla="*/ 1947709 w 2704739"/>
                  <a:gd name="connsiteY2314" fmla="*/ 127843 h 3642253"/>
                  <a:gd name="connsiteX2315" fmla="*/ 1950217 w 2704739"/>
                  <a:gd name="connsiteY2315" fmla="*/ 122829 h 3642253"/>
                  <a:gd name="connsiteX2316" fmla="*/ 1950217 w 2704739"/>
                  <a:gd name="connsiteY2316" fmla="*/ 112803 h 3642253"/>
                  <a:gd name="connsiteX2317" fmla="*/ 1955230 w 2704739"/>
                  <a:gd name="connsiteY2317" fmla="*/ 107789 h 3642253"/>
                  <a:gd name="connsiteX2318" fmla="*/ 1955230 w 2704739"/>
                  <a:gd name="connsiteY2318" fmla="*/ 105282 h 3642253"/>
                  <a:gd name="connsiteX2319" fmla="*/ 1957737 w 2704739"/>
                  <a:gd name="connsiteY2319" fmla="*/ 100269 h 3642253"/>
                  <a:gd name="connsiteX2320" fmla="*/ 1957737 w 2704739"/>
                  <a:gd name="connsiteY2320" fmla="*/ 95255 h 3642253"/>
                  <a:gd name="connsiteX2321" fmla="*/ 1960243 w 2704739"/>
                  <a:gd name="connsiteY2321" fmla="*/ 90242 h 3642253"/>
                  <a:gd name="connsiteX2322" fmla="*/ 1962750 w 2704739"/>
                  <a:gd name="connsiteY2322" fmla="*/ 87735 h 3642253"/>
                  <a:gd name="connsiteX2323" fmla="*/ 1962750 w 2704739"/>
                  <a:gd name="connsiteY2323" fmla="*/ 85229 h 3642253"/>
                  <a:gd name="connsiteX2324" fmla="*/ 1965257 w 2704739"/>
                  <a:gd name="connsiteY2324" fmla="*/ 85229 h 3642253"/>
                  <a:gd name="connsiteX2325" fmla="*/ 1965257 w 2704739"/>
                  <a:gd name="connsiteY2325" fmla="*/ 80215 h 3642253"/>
                  <a:gd name="connsiteX2326" fmla="*/ 1967764 w 2704739"/>
                  <a:gd name="connsiteY2326" fmla="*/ 80215 h 3642253"/>
                  <a:gd name="connsiteX2327" fmla="*/ 1967764 w 2704739"/>
                  <a:gd name="connsiteY2327" fmla="*/ 75202 h 3642253"/>
                  <a:gd name="connsiteX2328" fmla="*/ 1970270 w 2704739"/>
                  <a:gd name="connsiteY2328" fmla="*/ 75202 h 3642253"/>
                  <a:gd name="connsiteX2329" fmla="*/ 1970270 w 2704739"/>
                  <a:gd name="connsiteY2329" fmla="*/ 75202 h 3642253"/>
                  <a:gd name="connsiteX2330" fmla="*/ 1972777 w 2704739"/>
                  <a:gd name="connsiteY2330" fmla="*/ 72695 h 3642253"/>
                  <a:gd name="connsiteX2331" fmla="*/ 1975284 w 2704739"/>
                  <a:gd name="connsiteY2331" fmla="*/ 67682 h 3642253"/>
                  <a:gd name="connsiteX2332" fmla="*/ 1977790 w 2704739"/>
                  <a:gd name="connsiteY2332" fmla="*/ 65175 h 3642253"/>
                  <a:gd name="connsiteX2333" fmla="*/ 1980297 w 2704739"/>
                  <a:gd name="connsiteY2333" fmla="*/ 65175 h 3642253"/>
                  <a:gd name="connsiteX2334" fmla="*/ 1980297 w 2704739"/>
                  <a:gd name="connsiteY2334" fmla="*/ 62668 h 3642253"/>
                  <a:gd name="connsiteX2335" fmla="*/ 1982804 w 2704739"/>
                  <a:gd name="connsiteY2335" fmla="*/ 60161 h 3642253"/>
                  <a:gd name="connsiteX2336" fmla="*/ 1982804 w 2704739"/>
                  <a:gd name="connsiteY2336" fmla="*/ 57655 h 3642253"/>
                  <a:gd name="connsiteX2337" fmla="*/ 1985310 w 2704739"/>
                  <a:gd name="connsiteY2337" fmla="*/ 55148 h 3642253"/>
                  <a:gd name="connsiteX2338" fmla="*/ 1987817 w 2704739"/>
                  <a:gd name="connsiteY2338" fmla="*/ 52641 h 3642253"/>
                  <a:gd name="connsiteX2339" fmla="*/ 1990324 w 2704739"/>
                  <a:gd name="connsiteY2339" fmla="*/ 50134 h 3642253"/>
                  <a:gd name="connsiteX2340" fmla="*/ 1992831 w 2704739"/>
                  <a:gd name="connsiteY2340" fmla="*/ 50134 h 3642253"/>
                  <a:gd name="connsiteX2341" fmla="*/ 1995337 w 2704739"/>
                  <a:gd name="connsiteY2341" fmla="*/ 47628 h 3642253"/>
                  <a:gd name="connsiteX2342" fmla="*/ 1997844 w 2704739"/>
                  <a:gd name="connsiteY2342" fmla="*/ 47628 h 3642253"/>
                  <a:gd name="connsiteX2343" fmla="*/ 2002857 w 2704739"/>
                  <a:gd name="connsiteY2343" fmla="*/ 45121 h 3642253"/>
                  <a:gd name="connsiteX2344" fmla="*/ 2005364 w 2704739"/>
                  <a:gd name="connsiteY2344" fmla="*/ 47628 h 3642253"/>
                  <a:gd name="connsiteX2345" fmla="*/ 2005364 w 2704739"/>
                  <a:gd name="connsiteY2345" fmla="*/ 47628 h 3642253"/>
                  <a:gd name="connsiteX2346" fmla="*/ 2005364 w 2704739"/>
                  <a:gd name="connsiteY2346" fmla="*/ 50134 h 3642253"/>
                  <a:gd name="connsiteX2347" fmla="*/ 2007871 w 2704739"/>
                  <a:gd name="connsiteY2347" fmla="*/ 47628 h 3642253"/>
                  <a:gd name="connsiteX2348" fmla="*/ 2010378 w 2704739"/>
                  <a:gd name="connsiteY2348" fmla="*/ 47628 h 3642253"/>
                  <a:gd name="connsiteX2349" fmla="*/ 2010378 w 2704739"/>
                  <a:gd name="connsiteY2349" fmla="*/ 45121 h 3642253"/>
                  <a:gd name="connsiteX2350" fmla="*/ 2012885 w 2704739"/>
                  <a:gd name="connsiteY2350" fmla="*/ 45121 h 3642253"/>
                  <a:gd name="connsiteX2351" fmla="*/ 2012885 w 2704739"/>
                  <a:gd name="connsiteY2351" fmla="*/ 42614 h 3642253"/>
                  <a:gd name="connsiteX2352" fmla="*/ 2010378 w 2704739"/>
                  <a:gd name="connsiteY2352" fmla="*/ 40108 h 3642253"/>
                  <a:gd name="connsiteX2353" fmla="*/ 2010378 w 2704739"/>
                  <a:gd name="connsiteY2353" fmla="*/ 40108 h 3642253"/>
                  <a:gd name="connsiteX2354" fmla="*/ 2012885 w 2704739"/>
                  <a:gd name="connsiteY2354" fmla="*/ 37601 h 3642253"/>
                  <a:gd name="connsiteX2355" fmla="*/ 2015391 w 2704739"/>
                  <a:gd name="connsiteY2355" fmla="*/ 37601 h 3642253"/>
                  <a:gd name="connsiteX2356" fmla="*/ 2015391 w 2704739"/>
                  <a:gd name="connsiteY2356" fmla="*/ 35094 h 3642253"/>
                  <a:gd name="connsiteX2357" fmla="*/ 2015391 w 2704739"/>
                  <a:gd name="connsiteY2357" fmla="*/ 35094 h 3642253"/>
                  <a:gd name="connsiteX2358" fmla="*/ 2017898 w 2704739"/>
                  <a:gd name="connsiteY2358" fmla="*/ 32587 h 3642253"/>
                  <a:gd name="connsiteX2359" fmla="*/ 2017898 w 2704739"/>
                  <a:gd name="connsiteY2359" fmla="*/ 30081 h 3642253"/>
                  <a:gd name="connsiteX2360" fmla="*/ 2020405 w 2704739"/>
                  <a:gd name="connsiteY2360" fmla="*/ 25067 h 3642253"/>
                  <a:gd name="connsiteX2361" fmla="*/ 2022911 w 2704739"/>
                  <a:gd name="connsiteY2361" fmla="*/ 22561 h 3642253"/>
                  <a:gd name="connsiteX2362" fmla="*/ 2027925 w 2704739"/>
                  <a:gd name="connsiteY2362" fmla="*/ 22561 h 3642253"/>
                  <a:gd name="connsiteX2363" fmla="*/ 2030432 w 2704739"/>
                  <a:gd name="connsiteY2363" fmla="*/ 20054 h 3642253"/>
                  <a:gd name="connsiteX2364" fmla="*/ 2030432 w 2704739"/>
                  <a:gd name="connsiteY2364" fmla="*/ 17547 h 3642253"/>
                  <a:gd name="connsiteX2365" fmla="*/ 2032938 w 2704739"/>
                  <a:gd name="connsiteY2365" fmla="*/ 17547 h 3642253"/>
                  <a:gd name="connsiteX2366" fmla="*/ 2035445 w 2704739"/>
                  <a:gd name="connsiteY2366" fmla="*/ 15040 h 3642253"/>
                  <a:gd name="connsiteX2367" fmla="*/ 2035445 w 2704739"/>
                  <a:gd name="connsiteY2367" fmla="*/ 12534 h 3642253"/>
                  <a:gd name="connsiteX2368" fmla="*/ 2037952 w 2704739"/>
                  <a:gd name="connsiteY2368" fmla="*/ 12534 h 3642253"/>
                  <a:gd name="connsiteX2369" fmla="*/ 2040458 w 2704739"/>
                  <a:gd name="connsiteY2369" fmla="*/ 10027 h 3642253"/>
                  <a:gd name="connsiteX2370" fmla="*/ 2040458 w 2704739"/>
                  <a:gd name="connsiteY2370" fmla="*/ 7520 h 3642253"/>
                  <a:gd name="connsiteX2371" fmla="*/ 2042965 w 2704739"/>
                  <a:gd name="connsiteY2371" fmla="*/ 7520 h 3642253"/>
                  <a:gd name="connsiteX2372" fmla="*/ 2045472 w 2704739"/>
                  <a:gd name="connsiteY2372" fmla="*/ 5013 h 3642253"/>
                  <a:gd name="connsiteX2373" fmla="*/ 2047978 w 2704739"/>
                  <a:gd name="connsiteY2373" fmla="*/ 5013 h 3642253"/>
                  <a:gd name="connsiteX2374" fmla="*/ 2050485 w 2704739"/>
                  <a:gd name="connsiteY2374" fmla="*/ 2507 h 3642253"/>
                  <a:gd name="connsiteX2375" fmla="*/ 2052992 w 2704739"/>
                  <a:gd name="connsiteY2375" fmla="*/ 0 h 3642253"/>
                  <a:gd name="connsiteX2376" fmla="*/ 2058005 w 2704739"/>
                  <a:gd name="connsiteY2376" fmla="*/ 2507 h 3642253"/>
                  <a:gd name="connsiteX2377" fmla="*/ 2060512 w 2704739"/>
                  <a:gd name="connsiteY2377" fmla="*/ 0 h 3642253"/>
                  <a:gd name="connsiteX2378" fmla="*/ 2063019 w 2704739"/>
                  <a:gd name="connsiteY2378" fmla="*/ 0 h 3642253"/>
                  <a:gd name="connsiteX2379" fmla="*/ 2065525 w 2704739"/>
                  <a:gd name="connsiteY2379" fmla="*/ 2507 h 3642253"/>
                  <a:gd name="connsiteX2380" fmla="*/ 2065525 w 2704739"/>
                  <a:gd name="connsiteY2380" fmla="*/ 0 h 3642253"/>
                  <a:gd name="connsiteX2381" fmla="*/ 2065525 w 2704739"/>
                  <a:gd name="connsiteY2381" fmla="*/ 0 h 3642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</a:cxnLst>
                <a:rect l="l" t="t" r="r" b="b"/>
                <a:pathLst>
                  <a:path w="2704739" h="3642253">
                    <a:moveTo>
                      <a:pt x="2065525" y="0"/>
                    </a:moveTo>
                    <a:lnTo>
                      <a:pt x="2065525" y="12534"/>
                    </a:lnTo>
                    <a:lnTo>
                      <a:pt x="2068033" y="20054"/>
                    </a:lnTo>
                    <a:lnTo>
                      <a:pt x="2073046" y="27574"/>
                    </a:lnTo>
                    <a:lnTo>
                      <a:pt x="2073046" y="30081"/>
                    </a:lnTo>
                    <a:lnTo>
                      <a:pt x="2075553" y="35094"/>
                    </a:lnTo>
                    <a:lnTo>
                      <a:pt x="2075553" y="37601"/>
                    </a:lnTo>
                    <a:lnTo>
                      <a:pt x="2078059" y="40108"/>
                    </a:lnTo>
                    <a:lnTo>
                      <a:pt x="2078059" y="45121"/>
                    </a:lnTo>
                    <a:lnTo>
                      <a:pt x="2080566" y="47628"/>
                    </a:lnTo>
                    <a:lnTo>
                      <a:pt x="2080566" y="52641"/>
                    </a:lnTo>
                    <a:lnTo>
                      <a:pt x="2083073" y="55148"/>
                    </a:lnTo>
                    <a:lnTo>
                      <a:pt x="2083073" y="60161"/>
                    </a:lnTo>
                    <a:lnTo>
                      <a:pt x="2085579" y="62668"/>
                    </a:lnTo>
                    <a:lnTo>
                      <a:pt x="2085579" y="67682"/>
                    </a:lnTo>
                    <a:lnTo>
                      <a:pt x="2088086" y="72695"/>
                    </a:lnTo>
                    <a:lnTo>
                      <a:pt x="2088086" y="80215"/>
                    </a:lnTo>
                    <a:lnTo>
                      <a:pt x="2085579" y="82722"/>
                    </a:lnTo>
                    <a:lnTo>
                      <a:pt x="2083073" y="85229"/>
                    </a:lnTo>
                    <a:lnTo>
                      <a:pt x="2078059" y="87735"/>
                    </a:lnTo>
                    <a:lnTo>
                      <a:pt x="2078059" y="95255"/>
                    </a:lnTo>
                    <a:lnTo>
                      <a:pt x="2075553" y="95255"/>
                    </a:lnTo>
                    <a:lnTo>
                      <a:pt x="2075553" y="145376"/>
                    </a:lnTo>
                    <a:lnTo>
                      <a:pt x="2078059" y="152896"/>
                    </a:lnTo>
                    <a:lnTo>
                      <a:pt x="2080566" y="157910"/>
                    </a:lnTo>
                    <a:lnTo>
                      <a:pt x="2083073" y="157910"/>
                    </a:lnTo>
                    <a:lnTo>
                      <a:pt x="2083073" y="160417"/>
                    </a:lnTo>
                    <a:lnTo>
                      <a:pt x="2085579" y="162923"/>
                    </a:lnTo>
                    <a:lnTo>
                      <a:pt x="2088086" y="167937"/>
                    </a:lnTo>
                    <a:lnTo>
                      <a:pt x="2090593" y="167937"/>
                    </a:lnTo>
                    <a:lnTo>
                      <a:pt x="2093100" y="172950"/>
                    </a:lnTo>
                    <a:lnTo>
                      <a:pt x="2095606" y="177964"/>
                    </a:lnTo>
                    <a:lnTo>
                      <a:pt x="2098113" y="180470"/>
                    </a:lnTo>
                    <a:lnTo>
                      <a:pt x="2098113" y="182977"/>
                    </a:lnTo>
                    <a:lnTo>
                      <a:pt x="2100620" y="182977"/>
                    </a:lnTo>
                    <a:lnTo>
                      <a:pt x="2103126" y="190497"/>
                    </a:lnTo>
                    <a:lnTo>
                      <a:pt x="2105634" y="193004"/>
                    </a:lnTo>
                    <a:lnTo>
                      <a:pt x="2108140" y="198017"/>
                    </a:lnTo>
                    <a:lnTo>
                      <a:pt x="2113153" y="200524"/>
                    </a:lnTo>
                    <a:lnTo>
                      <a:pt x="2115660" y="203031"/>
                    </a:lnTo>
                    <a:lnTo>
                      <a:pt x="2118167" y="205538"/>
                    </a:lnTo>
                    <a:lnTo>
                      <a:pt x="2120673" y="208044"/>
                    </a:lnTo>
                    <a:lnTo>
                      <a:pt x="2123180" y="208044"/>
                    </a:lnTo>
                    <a:lnTo>
                      <a:pt x="2123180" y="210551"/>
                    </a:lnTo>
                    <a:lnTo>
                      <a:pt x="2125687" y="213058"/>
                    </a:lnTo>
                    <a:lnTo>
                      <a:pt x="2128193" y="213058"/>
                    </a:lnTo>
                    <a:lnTo>
                      <a:pt x="2130701" y="218071"/>
                    </a:lnTo>
                    <a:lnTo>
                      <a:pt x="2133207" y="223085"/>
                    </a:lnTo>
                    <a:lnTo>
                      <a:pt x="2133207" y="225591"/>
                    </a:lnTo>
                    <a:lnTo>
                      <a:pt x="2138221" y="230605"/>
                    </a:lnTo>
                    <a:lnTo>
                      <a:pt x="2140727" y="233112"/>
                    </a:lnTo>
                    <a:lnTo>
                      <a:pt x="2140727" y="235618"/>
                    </a:lnTo>
                    <a:lnTo>
                      <a:pt x="2143234" y="235618"/>
                    </a:lnTo>
                    <a:lnTo>
                      <a:pt x="2143234" y="240632"/>
                    </a:lnTo>
                    <a:lnTo>
                      <a:pt x="2145741" y="243138"/>
                    </a:lnTo>
                    <a:lnTo>
                      <a:pt x="2145741" y="253165"/>
                    </a:lnTo>
                    <a:lnTo>
                      <a:pt x="2148248" y="255672"/>
                    </a:lnTo>
                    <a:lnTo>
                      <a:pt x="2150754" y="258179"/>
                    </a:lnTo>
                    <a:lnTo>
                      <a:pt x="2153261" y="258179"/>
                    </a:lnTo>
                    <a:lnTo>
                      <a:pt x="2155768" y="260686"/>
                    </a:lnTo>
                    <a:lnTo>
                      <a:pt x="2155768" y="248152"/>
                    </a:lnTo>
                    <a:lnTo>
                      <a:pt x="2158274" y="245645"/>
                    </a:lnTo>
                    <a:lnTo>
                      <a:pt x="2158274" y="228098"/>
                    </a:lnTo>
                    <a:lnTo>
                      <a:pt x="2160781" y="228098"/>
                    </a:lnTo>
                    <a:lnTo>
                      <a:pt x="2160781" y="225591"/>
                    </a:lnTo>
                    <a:lnTo>
                      <a:pt x="2163288" y="223085"/>
                    </a:lnTo>
                    <a:lnTo>
                      <a:pt x="2163288" y="220578"/>
                    </a:lnTo>
                    <a:lnTo>
                      <a:pt x="2165794" y="220578"/>
                    </a:lnTo>
                    <a:lnTo>
                      <a:pt x="2165794" y="218071"/>
                    </a:lnTo>
                    <a:lnTo>
                      <a:pt x="2168302" y="218071"/>
                    </a:lnTo>
                    <a:lnTo>
                      <a:pt x="2170808" y="213058"/>
                    </a:lnTo>
                    <a:lnTo>
                      <a:pt x="2173315" y="210551"/>
                    </a:lnTo>
                    <a:lnTo>
                      <a:pt x="2175821" y="208044"/>
                    </a:lnTo>
                    <a:lnTo>
                      <a:pt x="2178328" y="205538"/>
                    </a:lnTo>
                    <a:lnTo>
                      <a:pt x="2180835" y="203031"/>
                    </a:lnTo>
                    <a:lnTo>
                      <a:pt x="2180835" y="200524"/>
                    </a:lnTo>
                    <a:lnTo>
                      <a:pt x="2183341" y="203031"/>
                    </a:lnTo>
                    <a:lnTo>
                      <a:pt x="2183341" y="200524"/>
                    </a:lnTo>
                    <a:lnTo>
                      <a:pt x="2185849" y="203031"/>
                    </a:lnTo>
                    <a:lnTo>
                      <a:pt x="2188355" y="203031"/>
                    </a:lnTo>
                    <a:lnTo>
                      <a:pt x="2188355" y="208044"/>
                    </a:lnTo>
                    <a:lnTo>
                      <a:pt x="2190862" y="208044"/>
                    </a:lnTo>
                    <a:lnTo>
                      <a:pt x="2190862" y="213058"/>
                    </a:lnTo>
                    <a:lnTo>
                      <a:pt x="2193369" y="215564"/>
                    </a:lnTo>
                    <a:lnTo>
                      <a:pt x="2195875" y="215564"/>
                    </a:lnTo>
                    <a:lnTo>
                      <a:pt x="2195875" y="218071"/>
                    </a:lnTo>
                    <a:lnTo>
                      <a:pt x="2198382" y="218071"/>
                    </a:lnTo>
                    <a:lnTo>
                      <a:pt x="2198382" y="220578"/>
                    </a:lnTo>
                    <a:lnTo>
                      <a:pt x="2213422" y="220578"/>
                    </a:lnTo>
                    <a:lnTo>
                      <a:pt x="2215929" y="223085"/>
                    </a:lnTo>
                    <a:lnTo>
                      <a:pt x="2220942" y="223085"/>
                    </a:lnTo>
                    <a:lnTo>
                      <a:pt x="2220942" y="220578"/>
                    </a:lnTo>
                    <a:lnTo>
                      <a:pt x="2228463" y="220578"/>
                    </a:lnTo>
                    <a:lnTo>
                      <a:pt x="2228463" y="223085"/>
                    </a:lnTo>
                    <a:lnTo>
                      <a:pt x="2230970" y="225591"/>
                    </a:lnTo>
                    <a:lnTo>
                      <a:pt x="2230970" y="228098"/>
                    </a:lnTo>
                    <a:lnTo>
                      <a:pt x="2230970" y="228098"/>
                    </a:lnTo>
                    <a:lnTo>
                      <a:pt x="2228463" y="233112"/>
                    </a:lnTo>
                    <a:lnTo>
                      <a:pt x="2225956" y="235618"/>
                    </a:lnTo>
                    <a:lnTo>
                      <a:pt x="2225956" y="238125"/>
                    </a:lnTo>
                    <a:lnTo>
                      <a:pt x="2228463" y="235618"/>
                    </a:lnTo>
                    <a:lnTo>
                      <a:pt x="2238489" y="235618"/>
                    </a:lnTo>
                    <a:lnTo>
                      <a:pt x="2240996" y="238125"/>
                    </a:lnTo>
                    <a:lnTo>
                      <a:pt x="2243503" y="238125"/>
                    </a:lnTo>
                    <a:lnTo>
                      <a:pt x="2246009" y="243138"/>
                    </a:lnTo>
                    <a:lnTo>
                      <a:pt x="2248517" y="245645"/>
                    </a:lnTo>
                    <a:lnTo>
                      <a:pt x="2253530" y="245645"/>
                    </a:lnTo>
                    <a:lnTo>
                      <a:pt x="2256037" y="250659"/>
                    </a:lnTo>
                    <a:lnTo>
                      <a:pt x="2261050" y="250659"/>
                    </a:lnTo>
                    <a:lnTo>
                      <a:pt x="2261050" y="253165"/>
                    </a:lnTo>
                    <a:lnTo>
                      <a:pt x="2266063" y="255672"/>
                    </a:lnTo>
                    <a:lnTo>
                      <a:pt x="2268570" y="255672"/>
                    </a:lnTo>
                    <a:lnTo>
                      <a:pt x="2268570" y="258179"/>
                    </a:lnTo>
                    <a:lnTo>
                      <a:pt x="2273584" y="258179"/>
                    </a:lnTo>
                    <a:lnTo>
                      <a:pt x="2281104" y="263192"/>
                    </a:lnTo>
                    <a:lnTo>
                      <a:pt x="2291131" y="263192"/>
                    </a:lnTo>
                    <a:lnTo>
                      <a:pt x="2296144" y="265699"/>
                    </a:lnTo>
                    <a:lnTo>
                      <a:pt x="2296144" y="263192"/>
                    </a:lnTo>
                    <a:lnTo>
                      <a:pt x="2303664" y="265699"/>
                    </a:lnTo>
                    <a:lnTo>
                      <a:pt x="2316198" y="265699"/>
                    </a:lnTo>
                    <a:lnTo>
                      <a:pt x="2323718" y="260686"/>
                    </a:lnTo>
                    <a:lnTo>
                      <a:pt x="2328732" y="258179"/>
                    </a:lnTo>
                    <a:lnTo>
                      <a:pt x="2336252" y="263192"/>
                    </a:lnTo>
                    <a:lnTo>
                      <a:pt x="2346278" y="263192"/>
                    </a:lnTo>
                    <a:lnTo>
                      <a:pt x="2346278" y="265699"/>
                    </a:lnTo>
                    <a:lnTo>
                      <a:pt x="2351292" y="263192"/>
                    </a:lnTo>
                    <a:lnTo>
                      <a:pt x="2353799" y="260686"/>
                    </a:lnTo>
                    <a:lnTo>
                      <a:pt x="2361319" y="253165"/>
                    </a:lnTo>
                    <a:lnTo>
                      <a:pt x="2373853" y="243138"/>
                    </a:lnTo>
                    <a:lnTo>
                      <a:pt x="2381373" y="233112"/>
                    </a:lnTo>
                    <a:lnTo>
                      <a:pt x="2386386" y="225591"/>
                    </a:lnTo>
                    <a:lnTo>
                      <a:pt x="2403933" y="210551"/>
                    </a:lnTo>
                    <a:lnTo>
                      <a:pt x="2411454" y="205538"/>
                    </a:lnTo>
                    <a:lnTo>
                      <a:pt x="2413960" y="205538"/>
                    </a:lnTo>
                    <a:lnTo>
                      <a:pt x="2418974" y="213058"/>
                    </a:lnTo>
                    <a:lnTo>
                      <a:pt x="2421480" y="215564"/>
                    </a:lnTo>
                    <a:lnTo>
                      <a:pt x="2423987" y="215564"/>
                    </a:lnTo>
                    <a:lnTo>
                      <a:pt x="2423987" y="218071"/>
                    </a:lnTo>
                    <a:lnTo>
                      <a:pt x="2426493" y="223085"/>
                    </a:lnTo>
                    <a:lnTo>
                      <a:pt x="2429001" y="225591"/>
                    </a:lnTo>
                    <a:lnTo>
                      <a:pt x="2431507" y="228098"/>
                    </a:lnTo>
                    <a:lnTo>
                      <a:pt x="2434014" y="228098"/>
                    </a:lnTo>
                    <a:lnTo>
                      <a:pt x="2434014" y="233112"/>
                    </a:lnTo>
                    <a:lnTo>
                      <a:pt x="2439027" y="238125"/>
                    </a:lnTo>
                    <a:lnTo>
                      <a:pt x="2446547" y="238125"/>
                    </a:lnTo>
                    <a:lnTo>
                      <a:pt x="2454068" y="243138"/>
                    </a:lnTo>
                    <a:lnTo>
                      <a:pt x="2459081" y="245645"/>
                    </a:lnTo>
                    <a:lnTo>
                      <a:pt x="2461588" y="248152"/>
                    </a:lnTo>
                    <a:lnTo>
                      <a:pt x="2461588" y="253165"/>
                    </a:lnTo>
                    <a:lnTo>
                      <a:pt x="2464094" y="255672"/>
                    </a:lnTo>
                    <a:lnTo>
                      <a:pt x="2466602" y="258179"/>
                    </a:lnTo>
                    <a:lnTo>
                      <a:pt x="2466602" y="260686"/>
                    </a:lnTo>
                    <a:lnTo>
                      <a:pt x="2469108" y="265699"/>
                    </a:lnTo>
                    <a:lnTo>
                      <a:pt x="2469108" y="273219"/>
                    </a:lnTo>
                    <a:lnTo>
                      <a:pt x="2471615" y="280739"/>
                    </a:lnTo>
                    <a:lnTo>
                      <a:pt x="2471615" y="283246"/>
                    </a:lnTo>
                    <a:lnTo>
                      <a:pt x="2474122" y="285753"/>
                    </a:lnTo>
                    <a:lnTo>
                      <a:pt x="2491669" y="285753"/>
                    </a:lnTo>
                    <a:lnTo>
                      <a:pt x="2494175" y="283246"/>
                    </a:lnTo>
                    <a:lnTo>
                      <a:pt x="2496682" y="283246"/>
                    </a:lnTo>
                    <a:lnTo>
                      <a:pt x="2499189" y="280739"/>
                    </a:lnTo>
                    <a:lnTo>
                      <a:pt x="2524256" y="280739"/>
                    </a:lnTo>
                    <a:lnTo>
                      <a:pt x="2529270" y="285753"/>
                    </a:lnTo>
                    <a:lnTo>
                      <a:pt x="2536790" y="293273"/>
                    </a:lnTo>
                    <a:lnTo>
                      <a:pt x="2546816" y="305807"/>
                    </a:lnTo>
                    <a:lnTo>
                      <a:pt x="2551829" y="310820"/>
                    </a:lnTo>
                    <a:lnTo>
                      <a:pt x="2559350" y="320847"/>
                    </a:lnTo>
                    <a:lnTo>
                      <a:pt x="2561857" y="323354"/>
                    </a:lnTo>
                    <a:lnTo>
                      <a:pt x="2566870" y="328367"/>
                    </a:lnTo>
                    <a:lnTo>
                      <a:pt x="2569377" y="330874"/>
                    </a:lnTo>
                    <a:lnTo>
                      <a:pt x="2571884" y="330874"/>
                    </a:lnTo>
                    <a:lnTo>
                      <a:pt x="2586924" y="335887"/>
                    </a:lnTo>
                    <a:lnTo>
                      <a:pt x="2601964" y="343407"/>
                    </a:lnTo>
                    <a:lnTo>
                      <a:pt x="2606978" y="355941"/>
                    </a:lnTo>
                    <a:lnTo>
                      <a:pt x="2609485" y="360954"/>
                    </a:lnTo>
                    <a:lnTo>
                      <a:pt x="2614498" y="375995"/>
                    </a:lnTo>
                    <a:lnTo>
                      <a:pt x="2614498" y="378501"/>
                    </a:lnTo>
                    <a:lnTo>
                      <a:pt x="2611991" y="386022"/>
                    </a:lnTo>
                    <a:lnTo>
                      <a:pt x="2611991" y="403569"/>
                    </a:lnTo>
                    <a:lnTo>
                      <a:pt x="2609485" y="413596"/>
                    </a:lnTo>
                    <a:lnTo>
                      <a:pt x="2609485" y="416102"/>
                    </a:lnTo>
                    <a:lnTo>
                      <a:pt x="2611991" y="423622"/>
                    </a:lnTo>
                    <a:lnTo>
                      <a:pt x="2611991" y="426129"/>
                    </a:lnTo>
                    <a:lnTo>
                      <a:pt x="2624525" y="438663"/>
                    </a:lnTo>
                    <a:lnTo>
                      <a:pt x="2654606" y="463730"/>
                    </a:lnTo>
                    <a:lnTo>
                      <a:pt x="2679673" y="481277"/>
                    </a:lnTo>
                    <a:lnTo>
                      <a:pt x="2704740" y="496317"/>
                    </a:lnTo>
                    <a:lnTo>
                      <a:pt x="2704740" y="498824"/>
                    </a:lnTo>
                    <a:lnTo>
                      <a:pt x="2699726" y="503838"/>
                    </a:lnTo>
                    <a:lnTo>
                      <a:pt x="2679673" y="521385"/>
                    </a:lnTo>
                    <a:lnTo>
                      <a:pt x="2667139" y="533918"/>
                    </a:lnTo>
                    <a:lnTo>
                      <a:pt x="2657112" y="546452"/>
                    </a:lnTo>
                    <a:lnTo>
                      <a:pt x="2654606" y="548959"/>
                    </a:lnTo>
                    <a:lnTo>
                      <a:pt x="2649592" y="551465"/>
                    </a:lnTo>
                    <a:lnTo>
                      <a:pt x="2634552" y="558985"/>
                    </a:lnTo>
                    <a:lnTo>
                      <a:pt x="2634552" y="561492"/>
                    </a:lnTo>
                    <a:lnTo>
                      <a:pt x="2622018" y="571519"/>
                    </a:lnTo>
                    <a:lnTo>
                      <a:pt x="2609485" y="584053"/>
                    </a:lnTo>
                    <a:lnTo>
                      <a:pt x="2596951" y="594080"/>
                    </a:lnTo>
                    <a:lnTo>
                      <a:pt x="2586924" y="601600"/>
                    </a:lnTo>
                    <a:lnTo>
                      <a:pt x="2584417" y="611627"/>
                    </a:lnTo>
                    <a:lnTo>
                      <a:pt x="2584417" y="619147"/>
                    </a:lnTo>
                    <a:lnTo>
                      <a:pt x="2581910" y="626667"/>
                    </a:lnTo>
                    <a:lnTo>
                      <a:pt x="2579404" y="631680"/>
                    </a:lnTo>
                    <a:lnTo>
                      <a:pt x="2566870" y="641707"/>
                    </a:lnTo>
                    <a:lnTo>
                      <a:pt x="2556843" y="654241"/>
                    </a:lnTo>
                    <a:lnTo>
                      <a:pt x="2549323" y="671788"/>
                    </a:lnTo>
                    <a:lnTo>
                      <a:pt x="2544310" y="691842"/>
                    </a:lnTo>
                    <a:lnTo>
                      <a:pt x="2539296" y="686828"/>
                    </a:lnTo>
                    <a:lnTo>
                      <a:pt x="2531776" y="684322"/>
                    </a:lnTo>
                    <a:lnTo>
                      <a:pt x="2524256" y="676801"/>
                    </a:lnTo>
                    <a:lnTo>
                      <a:pt x="2514229" y="666775"/>
                    </a:lnTo>
                    <a:lnTo>
                      <a:pt x="2486655" y="666775"/>
                    </a:lnTo>
                    <a:lnTo>
                      <a:pt x="2476628" y="664268"/>
                    </a:lnTo>
                    <a:lnTo>
                      <a:pt x="2461588" y="664268"/>
                    </a:lnTo>
                    <a:lnTo>
                      <a:pt x="2454068" y="666775"/>
                    </a:lnTo>
                    <a:lnTo>
                      <a:pt x="2449054" y="671788"/>
                    </a:lnTo>
                    <a:lnTo>
                      <a:pt x="2441534" y="679308"/>
                    </a:lnTo>
                    <a:lnTo>
                      <a:pt x="2439027" y="681815"/>
                    </a:lnTo>
                    <a:lnTo>
                      <a:pt x="2434014" y="686828"/>
                    </a:lnTo>
                    <a:lnTo>
                      <a:pt x="2434014" y="699362"/>
                    </a:lnTo>
                    <a:lnTo>
                      <a:pt x="2431507" y="706882"/>
                    </a:lnTo>
                    <a:lnTo>
                      <a:pt x="2429001" y="711896"/>
                    </a:lnTo>
                    <a:lnTo>
                      <a:pt x="2421480" y="719416"/>
                    </a:lnTo>
                    <a:lnTo>
                      <a:pt x="2421480" y="724429"/>
                    </a:lnTo>
                    <a:lnTo>
                      <a:pt x="2416467" y="734456"/>
                    </a:lnTo>
                    <a:lnTo>
                      <a:pt x="2413960" y="739469"/>
                    </a:lnTo>
                    <a:lnTo>
                      <a:pt x="2413960" y="744483"/>
                    </a:lnTo>
                    <a:lnTo>
                      <a:pt x="2411454" y="752003"/>
                    </a:lnTo>
                    <a:lnTo>
                      <a:pt x="2411454" y="757017"/>
                    </a:lnTo>
                    <a:lnTo>
                      <a:pt x="2406440" y="767043"/>
                    </a:lnTo>
                    <a:lnTo>
                      <a:pt x="2408946" y="774564"/>
                    </a:lnTo>
                    <a:lnTo>
                      <a:pt x="2411454" y="784590"/>
                    </a:lnTo>
                    <a:lnTo>
                      <a:pt x="2413960" y="802138"/>
                    </a:lnTo>
                    <a:lnTo>
                      <a:pt x="2416467" y="814671"/>
                    </a:lnTo>
                    <a:lnTo>
                      <a:pt x="2416467" y="827205"/>
                    </a:lnTo>
                    <a:lnTo>
                      <a:pt x="2413960" y="837232"/>
                    </a:lnTo>
                    <a:lnTo>
                      <a:pt x="2411454" y="842245"/>
                    </a:lnTo>
                    <a:lnTo>
                      <a:pt x="2408946" y="849765"/>
                    </a:lnTo>
                    <a:lnTo>
                      <a:pt x="2406440" y="854779"/>
                    </a:lnTo>
                    <a:lnTo>
                      <a:pt x="2403933" y="864806"/>
                    </a:lnTo>
                    <a:lnTo>
                      <a:pt x="2403933" y="887366"/>
                    </a:lnTo>
                    <a:lnTo>
                      <a:pt x="2406440" y="894886"/>
                    </a:lnTo>
                    <a:lnTo>
                      <a:pt x="2408946" y="902406"/>
                    </a:lnTo>
                    <a:lnTo>
                      <a:pt x="2413960" y="912433"/>
                    </a:lnTo>
                    <a:lnTo>
                      <a:pt x="2411454" y="917447"/>
                    </a:lnTo>
                    <a:lnTo>
                      <a:pt x="2408946" y="924967"/>
                    </a:lnTo>
                    <a:lnTo>
                      <a:pt x="2411454" y="932487"/>
                    </a:lnTo>
                    <a:lnTo>
                      <a:pt x="2411454" y="942514"/>
                    </a:lnTo>
                    <a:lnTo>
                      <a:pt x="2413960" y="955048"/>
                    </a:lnTo>
                    <a:lnTo>
                      <a:pt x="2408946" y="962568"/>
                    </a:lnTo>
                    <a:lnTo>
                      <a:pt x="2406440" y="970088"/>
                    </a:lnTo>
                    <a:lnTo>
                      <a:pt x="2403933" y="975101"/>
                    </a:lnTo>
                    <a:lnTo>
                      <a:pt x="2398920" y="980115"/>
                    </a:lnTo>
                    <a:lnTo>
                      <a:pt x="2396413" y="987635"/>
                    </a:lnTo>
                    <a:lnTo>
                      <a:pt x="2391400" y="995155"/>
                    </a:lnTo>
                    <a:lnTo>
                      <a:pt x="2393906" y="1005182"/>
                    </a:lnTo>
                    <a:lnTo>
                      <a:pt x="2396413" y="1015209"/>
                    </a:lnTo>
                    <a:lnTo>
                      <a:pt x="2398920" y="1022729"/>
                    </a:lnTo>
                    <a:lnTo>
                      <a:pt x="2398920" y="1032756"/>
                    </a:lnTo>
                    <a:lnTo>
                      <a:pt x="2403933" y="1040276"/>
                    </a:lnTo>
                    <a:lnTo>
                      <a:pt x="2408946" y="1047796"/>
                    </a:lnTo>
                    <a:lnTo>
                      <a:pt x="2406440" y="1055316"/>
                    </a:lnTo>
                    <a:lnTo>
                      <a:pt x="2406440" y="1062837"/>
                    </a:lnTo>
                    <a:lnTo>
                      <a:pt x="2408946" y="1067850"/>
                    </a:lnTo>
                    <a:lnTo>
                      <a:pt x="2408946" y="1070357"/>
                    </a:lnTo>
                    <a:lnTo>
                      <a:pt x="2406440" y="1082891"/>
                    </a:lnTo>
                    <a:lnTo>
                      <a:pt x="2406440" y="1095424"/>
                    </a:lnTo>
                    <a:lnTo>
                      <a:pt x="2413960" y="1107958"/>
                    </a:lnTo>
                    <a:lnTo>
                      <a:pt x="2413960" y="1112971"/>
                    </a:lnTo>
                    <a:lnTo>
                      <a:pt x="2416467" y="1115478"/>
                    </a:lnTo>
                    <a:lnTo>
                      <a:pt x="2416467" y="1117985"/>
                    </a:lnTo>
                    <a:lnTo>
                      <a:pt x="2413960" y="1120491"/>
                    </a:lnTo>
                    <a:lnTo>
                      <a:pt x="2411454" y="1122998"/>
                    </a:lnTo>
                    <a:lnTo>
                      <a:pt x="2406440" y="1130518"/>
                    </a:lnTo>
                    <a:lnTo>
                      <a:pt x="2406440" y="1135532"/>
                    </a:lnTo>
                    <a:lnTo>
                      <a:pt x="2403933" y="1135532"/>
                    </a:lnTo>
                    <a:lnTo>
                      <a:pt x="2403933" y="1138038"/>
                    </a:lnTo>
                    <a:lnTo>
                      <a:pt x="2406440" y="1145559"/>
                    </a:lnTo>
                    <a:lnTo>
                      <a:pt x="2403933" y="1145559"/>
                    </a:lnTo>
                    <a:lnTo>
                      <a:pt x="2401426" y="1153079"/>
                    </a:lnTo>
                    <a:lnTo>
                      <a:pt x="2401426" y="1165612"/>
                    </a:lnTo>
                    <a:lnTo>
                      <a:pt x="2393906" y="1168119"/>
                    </a:lnTo>
                    <a:lnTo>
                      <a:pt x="2393906" y="1175639"/>
                    </a:lnTo>
                    <a:lnTo>
                      <a:pt x="2391400" y="1175639"/>
                    </a:lnTo>
                    <a:lnTo>
                      <a:pt x="2393906" y="1180653"/>
                    </a:lnTo>
                    <a:lnTo>
                      <a:pt x="2393906" y="1183159"/>
                    </a:lnTo>
                    <a:lnTo>
                      <a:pt x="2396413" y="1183159"/>
                    </a:lnTo>
                    <a:lnTo>
                      <a:pt x="2396413" y="1188173"/>
                    </a:lnTo>
                    <a:lnTo>
                      <a:pt x="2393906" y="1193186"/>
                    </a:lnTo>
                    <a:lnTo>
                      <a:pt x="2391400" y="1195693"/>
                    </a:lnTo>
                    <a:lnTo>
                      <a:pt x="2388893" y="1195693"/>
                    </a:lnTo>
                    <a:lnTo>
                      <a:pt x="2388893" y="1203213"/>
                    </a:lnTo>
                    <a:lnTo>
                      <a:pt x="2386386" y="1208227"/>
                    </a:lnTo>
                    <a:lnTo>
                      <a:pt x="2391400" y="1215747"/>
                    </a:lnTo>
                    <a:lnTo>
                      <a:pt x="2393906" y="1218253"/>
                    </a:lnTo>
                    <a:lnTo>
                      <a:pt x="2393906" y="1220760"/>
                    </a:lnTo>
                    <a:lnTo>
                      <a:pt x="2396413" y="1228280"/>
                    </a:lnTo>
                    <a:lnTo>
                      <a:pt x="2396413" y="1235801"/>
                    </a:lnTo>
                    <a:lnTo>
                      <a:pt x="2393906" y="1240814"/>
                    </a:lnTo>
                    <a:lnTo>
                      <a:pt x="2391400" y="1243321"/>
                    </a:lnTo>
                    <a:lnTo>
                      <a:pt x="2391400" y="1250841"/>
                    </a:lnTo>
                    <a:lnTo>
                      <a:pt x="2393906" y="1253348"/>
                    </a:lnTo>
                    <a:lnTo>
                      <a:pt x="2396413" y="1265881"/>
                    </a:lnTo>
                    <a:lnTo>
                      <a:pt x="2393906" y="1270895"/>
                    </a:lnTo>
                    <a:lnTo>
                      <a:pt x="2391400" y="1273401"/>
                    </a:lnTo>
                    <a:lnTo>
                      <a:pt x="2388893" y="1275908"/>
                    </a:lnTo>
                    <a:lnTo>
                      <a:pt x="2388893" y="1283428"/>
                    </a:lnTo>
                    <a:lnTo>
                      <a:pt x="2386386" y="1288442"/>
                    </a:lnTo>
                    <a:lnTo>
                      <a:pt x="2383879" y="1290948"/>
                    </a:lnTo>
                    <a:lnTo>
                      <a:pt x="2381373" y="1290948"/>
                    </a:lnTo>
                    <a:lnTo>
                      <a:pt x="2381373" y="1293455"/>
                    </a:lnTo>
                    <a:lnTo>
                      <a:pt x="2373853" y="1298469"/>
                    </a:lnTo>
                    <a:lnTo>
                      <a:pt x="2368839" y="1305989"/>
                    </a:lnTo>
                    <a:lnTo>
                      <a:pt x="2363825" y="1303482"/>
                    </a:lnTo>
                    <a:lnTo>
                      <a:pt x="2351292" y="1300975"/>
                    </a:lnTo>
                    <a:lnTo>
                      <a:pt x="2346278" y="1311002"/>
                    </a:lnTo>
                    <a:lnTo>
                      <a:pt x="2346278" y="1313509"/>
                    </a:lnTo>
                    <a:lnTo>
                      <a:pt x="2341265" y="1316016"/>
                    </a:lnTo>
                    <a:lnTo>
                      <a:pt x="2336252" y="1316016"/>
                    </a:lnTo>
                    <a:lnTo>
                      <a:pt x="2333745" y="1313509"/>
                    </a:lnTo>
                    <a:lnTo>
                      <a:pt x="2328732" y="1313509"/>
                    </a:lnTo>
                    <a:lnTo>
                      <a:pt x="2323718" y="1316016"/>
                    </a:lnTo>
                    <a:lnTo>
                      <a:pt x="2321211" y="1318522"/>
                    </a:lnTo>
                    <a:lnTo>
                      <a:pt x="2318705" y="1323536"/>
                    </a:lnTo>
                    <a:lnTo>
                      <a:pt x="2308677" y="1328549"/>
                    </a:lnTo>
                    <a:lnTo>
                      <a:pt x="2306171" y="1328549"/>
                    </a:lnTo>
                    <a:lnTo>
                      <a:pt x="2303664" y="1326043"/>
                    </a:lnTo>
                    <a:lnTo>
                      <a:pt x="2301157" y="1331056"/>
                    </a:lnTo>
                    <a:lnTo>
                      <a:pt x="2301157" y="1333563"/>
                    </a:lnTo>
                    <a:lnTo>
                      <a:pt x="2306171" y="1348603"/>
                    </a:lnTo>
                    <a:lnTo>
                      <a:pt x="2306171" y="1351110"/>
                    </a:lnTo>
                    <a:lnTo>
                      <a:pt x="2303664" y="1353616"/>
                    </a:lnTo>
                    <a:lnTo>
                      <a:pt x="2296144" y="1353616"/>
                    </a:lnTo>
                    <a:lnTo>
                      <a:pt x="2296144" y="1358630"/>
                    </a:lnTo>
                    <a:lnTo>
                      <a:pt x="2288624" y="1363643"/>
                    </a:lnTo>
                    <a:lnTo>
                      <a:pt x="2288624" y="1366150"/>
                    </a:lnTo>
                    <a:lnTo>
                      <a:pt x="2273584" y="1376177"/>
                    </a:lnTo>
                    <a:lnTo>
                      <a:pt x="2271077" y="1376177"/>
                    </a:lnTo>
                    <a:lnTo>
                      <a:pt x="2268570" y="1378684"/>
                    </a:lnTo>
                    <a:lnTo>
                      <a:pt x="2268570" y="1391217"/>
                    </a:lnTo>
                    <a:lnTo>
                      <a:pt x="2271077" y="1396231"/>
                    </a:lnTo>
                    <a:lnTo>
                      <a:pt x="2268570" y="1398737"/>
                    </a:lnTo>
                    <a:lnTo>
                      <a:pt x="2271077" y="1403751"/>
                    </a:lnTo>
                    <a:lnTo>
                      <a:pt x="2258543" y="1411271"/>
                    </a:lnTo>
                    <a:lnTo>
                      <a:pt x="2258543" y="1413778"/>
                    </a:lnTo>
                    <a:lnTo>
                      <a:pt x="2256037" y="1421298"/>
                    </a:lnTo>
                    <a:lnTo>
                      <a:pt x="2253530" y="1423805"/>
                    </a:lnTo>
                    <a:lnTo>
                      <a:pt x="2253530" y="1428818"/>
                    </a:lnTo>
                    <a:lnTo>
                      <a:pt x="2243503" y="1433832"/>
                    </a:lnTo>
                    <a:lnTo>
                      <a:pt x="2246009" y="1443858"/>
                    </a:lnTo>
                    <a:lnTo>
                      <a:pt x="2243503" y="1448872"/>
                    </a:lnTo>
                    <a:lnTo>
                      <a:pt x="2240996" y="1451379"/>
                    </a:lnTo>
                    <a:lnTo>
                      <a:pt x="2243503" y="1456392"/>
                    </a:lnTo>
                    <a:lnTo>
                      <a:pt x="2248517" y="1463912"/>
                    </a:lnTo>
                    <a:lnTo>
                      <a:pt x="2243503" y="1468926"/>
                    </a:lnTo>
                    <a:lnTo>
                      <a:pt x="2240996" y="1473939"/>
                    </a:lnTo>
                    <a:lnTo>
                      <a:pt x="2238489" y="1476446"/>
                    </a:lnTo>
                    <a:lnTo>
                      <a:pt x="2235983" y="1481459"/>
                    </a:lnTo>
                    <a:lnTo>
                      <a:pt x="2235983" y="1493993"/>
                    </a:lnTo>
                    <a:lnTo>
                      <a:pt x="2230970" y="1493993"/>
                    </a:lnTo>
                    <a:lnTo>
                      <a:pt x="2225956" y="1499006"/>
                    </a:lnTo>
                    <a:lnTo>
                      <a:pt x="2225956" y="1501513"/>
                    </a:lnTo>
                    <a:lnTo>
                      <a:pt x="2230970" y="1509033"/>
                    </a:lnTo>
                    <a:lnTo>
                      <a:pt x="2230970" y="1511540"/>
                    </a:lnTo>
                    <a:lnTo>
                      <a:pt x="2233476" y="1516553"/>
                    </a:lnTo>
                    <a:lnTo>
                      <a:pt x="2230970" y="1521567"/>
                    </a:lnTo>
                    <a:lnTo>
                      <a:pt x="2230970" y="1526580"/>
                    </a:lnTo>
                    <a:lnTo>
                      <a:pt x="2228463" y="1534100"/>
                    </a:lnTo>
                    <a:lnTo>
                      <a:pt x="2228463" y="1549141"/>
                    </a:lnTo>
                    <a:lnTo>
                      <a:pt x="2225956" y="1549141"/>
                    </a:lnTo>
                    <a:lnTo>
                      <a:pt x="2228463" y="1551648"/>
                    </a:lnTo>
                    <a:lnTo>
                      <a:pt x="2223449" y="1561674"/>
                    </a:lnTo>
                    <a:lnTo>
                      <a:pt x="2220942" y="1569195"/>
                    </a:lnTo>
                    <a:lnTo>
                      <a:pt x="2223449" y="1576715"/>
                    </a:lnTo>
                    <a:lnTo>
                      <a:pt x="2220942" y="1584235"/>
                    </a:lnTo>
                    <a:lnTo>
                      <a:pt x="2223449" y="1594262"/>
                    </a:lnTo>
                    <a:lnTo>
                      <a:pt x="2223449" y="1599275"/>
                    </a:lnTo>
                    <a:lnTo>
                      <a:pt x="2225956" y="1604289"/>
                    </a:lnTo>
                    <a:lnTo>
                      <a:pt x="2228463" y="1609302"/>
                    </a:lnTo>
                    <a:lnTo>
                      <a:pt x="2228463" y="1619329"/>
                    </a:lnTo>
                    <a:lnTo>
                      <a:pt x="2230970" y="1624342"/>
                    </a:lnTo>
                    <a:lnTo>
                      <a:pt x="2233476" y="1631863"/>
                    </a:lnTo>
                    <a:lnTo>
                      <a:pt x="2230970" y="1636876"/>
                    </a:lnTo>
                    <a:lnTo>
                      <a:pt x="2225956" y="1641890"/>
                    </a:lnTo>
                    <a:lnTo>
                      <a:pt x="2225956" y="1644396"/>
                    </a:lnTo>
                    <a:lnTo>
                      <a:pt x="2220942" y="1656930"/>
                    </a:lnTo>
                    <a:lnTo>
                      <a:pt x="2220942" y="1659437"/>
                    </a:lnTo>
                    <a:lnTo>
                      <a:pt x="2218436" y="1661943"/>
                    </a:lnTo>
                    <a:lnTo>
                      <a:pt x="2213422" y="1666957"/>
                    </a:lnTo>
                    <a:lnTo>
                      <a:pt x="2210916" y="1669463"/>
                    </a:lnTo>
                    <a:lnTo>
                      <a:pt x="2205902" y="1669463"/>
                    </a:lnTo>
                    <a:lnTo>
                      <a:pt x="2203395" y="1674477"/>
                    </a:lnTo>
                    <a:lnTo>
                      <a:pt x="2200889" y="1679490"/>
                    </a:lnTo>
                    <a:lnTo>
                      <a:pt x="2195875" y="1681997"/>
                    </a:lnTo>
                    <a:lnTo>
                      <a:pt x="2193369" y="1681997"/>
                    </a:lnTo>
                    <a:lnTo>
                      <a:pt x="2190862" y="1687010"/>
                    </a:lnTo>
                    <a:lnTo>
                      <a:pt x="2185849" y="1689517"/>
                    </a:lnTo>
                    <a:lnTo>
                      <a:pt x="2178328" y="1692024"/>
                    </a:lnTo>
                    <a:lnTo>
                      <a:pt x="2173315" y="1694531"/>
                    </a:lnTo>
                    <a:lnTo>
                      <a:pt x="2173315" y="1692024"/>
                    </a:lnTo>
                    <a:lnTo>
                      <a:pt x="2168302" y="1692024"/>
                    </a:lnTo>
                    <a:lnTo>
                      <a:pt x="2165794" y="1697037"/>
                    </a:lnTo>
                    <a:lnTo>
                      <a:pt x="2163288" y="1702051"/>
                    </a:lnTo>
                    <a:lnTo>
                      <a:pt x="2163288" y="1709571"/>
                    </a:lnTo>
                    <a:lnTo>
                      <a:pt x="2158274" y="1712078"/>
                    </a:lnTo>
                    <a:lnTo>
                      <a:pt x="2150754" y="1712078"/>
                    </a:lnTo>
                    <a:lnTo>
                      <a:pt x="2140727" y="1717091"/>
                    </a:lnTo>
                    <a:lnTo>
                      <a:pt x="2140727" y="1724611"/>
                    </a:lnTo>
                    <a:lnTo>
                      <a:pt x="2133207" y="1734638"/>
                    </a:lnTo>
                    <a:lnTo>
                      <a:pt x="2133207" y="1739652"/>
                    </a:lnTo>
                    <a:lnTo>
                      <a:pt x="2135714" y="1752185"/>
                    </a:lnTo>
                    <a:lnTo>
                      <a:pt x="2135714" y="1754692"/>
                    </a:lnTo>
                    <a:lnTo>
                      <a:pt x="2140727" y="1762212"/>
                    </a:lnTo>
                    <a:lnTo>
                      <a:pt x="2140727" y="1764719"/>
                    </a:lnTo>
                    <a:lnTo>
                      <a:pt x="2143234" y="1772239"/>
                    </a:lnTo>
                    <a:lnTo>
                      <a:pt x="2145741" y="1782266"/>
                    </a:lnTo>
                    <a:lnTo>
                      <a:pt x="2145741" y="1789786"/>
                    </a:lnTo>
                    <a:lnTo>
                      <a:pt x="2140727" y="1792293"/>
                    </a:lnTo>
                    <a:lnTo>
                      <a:pt x="2140727" y="1794800"/>
                    </a:lnTo>
                    <a:lnTo>
                      <a:pt x="2133207" y="1799813"/>
                    </a:lnTo>
                    <a:lnTo>
                      <a:pt x="2128193" y="1799813"/>
                    </a:lnTo>
                    <a:lnTo>
                      <a:pt x="2128193" y="1804826"/>
                    </a:lnTo>
                    <a:lnTo>
                      <a:pt x="2123180" y="1809840"/>
                    </a:lnTo>
                    <a:lnTo>
                      <a:pt x="2115660" y="1817360"/>
                    </a:lnTo>
                    <a:lnTo>
                      <a:pt x="2113153" y="1819867"/>
                    </a:lnTo>
                    <a:lnTo>
                      <a:pt x="2108140" y="1822373"/>
                    </a:lnTo>
                    <a:lnTo>
                      <a:pt x="2098113" y="1834907"/>
                    </a:lnTo>
                    <a:lnTo>
                      <a:pt x="2090593" y="1839921"/>
                    </a:lnTo>
                    <a:lnTo>
                      <a:pt x="2085579" y="1844934"/>
                    </a:lnTo>
                    <a:lnTo>
                      <a:pt x="2085579" y="1847441"/>
                    </a:lnTo>
                    <a:lnTo>
                      <a:pt x="2088086" y="1849947"/>
                    </a:lnTo>
                    <a:lnTo>
                      <a:pt x="2090593" y="1854961"/>
                    </a:lnTo>
                    <a:lnTo>
                      <a:pt x="2088086" y="1859974"/>
                    </a:lnTo>
                    <a:lnTo>
                      <a:pt x="2088086" y="1862481"/>
                    </a:lnTo>
                    <a:lnTo>
                      <a:pt x="2085579" y="1870001"/>
                    </a:lnTo>
                    <a:lnTo>
                      <a:pt x="2085579" y="1872508"/>
                    </a:lnTo>
                    <a:lnTo>
                      <a:pt x="2083073" y="1875015"/>
                    </a:lnTo>
                    <a:lnTo>
                      <a:pt x="2080566" y="1877522"/>
                    </a:lnTo>
                    <a:lnTo>
                      <a:pt x="2078059" y="1880028"/>
                    </a:lnTo>
                    <a:lnTo>
                      <a:pt x="2075553" y="1880028"/>
                    </a:lnTo>
                    <a:lnTo>
                      <a:pt x="2073046" y="1885042"/>
                    </a:lnTo>
                    <a:lnTo>
                      <a:pt x="2073046" y="1887548"/>
                    </a:lnTo>
                    <a:lnTo>
                      <a:pt x="2070539" y="1892562"/>
                    </a:lnTo>
                    <a:lnTo>
                      <a:pt x="2068033" y="1915122"/>
                    </a:lnTo>
                    <a:lnTo>
                      <a:pt x="2068033" y="1925149"/>
                    </a:lnTo>
                    <a:lnTo>
                      <a:pt x="2070539" y="1937683"/>
                    </a:lnTo>
                    <a:lnTo>
                      <a:pt x="2075553" y="1942696"/>
                    </a:lnTo>
                    <a:lnTo>
                      <a:pt x="2078059" y="1950216"/>
                    </a:lnTo>
                    <a:lnTo>
                      <a:pt x="2090593" y="1955230"/>
                    </a:lnTo>
                    <a:lnTo>
                      <a:pt x="2095606" y="1957737"/>
                    </a:lnTo>
                    <a:lnTo>
                      <a:pt x="2103126" y="1970270"/>
                    </a:lnTo>
                    <a:lnTo>
                      <a:pt x="2105634" y="1972777"/>
                    </a:lnTo>
                    <a:lnTo>
                      <a:pt x="2105634" y="1985311"/>
                    </a:lnTo>
                    <a:lnTo>
                      <a:pt x="2110647" y="1995337"/>
                    </a:lnTo>
                    <a:lnTo>
                      <a:pt x="2105634" y="2005364"/>
                    </a:lnTo>
                    <a:lnTo>
                      <a:pt x="2105634" y="2022911"/>
                    </a:lnTo>
                    <a:lnTo>
                      <a:pt x="2103126" y="2022911"/>
                    </a:lnTo>
                    <a:lnTo>
                      <a:pt x="2103126" y="2032938"/>
                    </a:lnTo>
                    <a:lnTo>
                      <a:pt x="2108140" y="2037952"/>
                    </a:lnTo>
                    <a:lnTo>
                      <a:pt x="2108140" y="2040458"/>
                    </a:lnTo>
                    <a:lnTo>
                      <a:pt x="2110647" y="2042965"/>
                    </a:lnTo>
                    <a:lnTo>
                      <a:pt x="2110647" y="2047979"/>
                    </a:lnTo>
                    <a:lnTo>
                      <a:pt x="2115660" y="2052992"/>
                    </a:lnTo>
                    <a:lnTo>
                      <a:pt x="2115660" y="2060512"/>
                    </a:lnTo>
                    <a:lnTo>
                      <a:pt x="2125687" y="2070539"/>
                    </a:lnTo>
                    <a:lnTo>
                      <a:pt x="2128193" y="2073046"/>
                    </a:lnTo>
                    <a:lnTo>
                      <a:pt x="2128193" y="2075553"/>
                    </a:lnTo>
                    <a:lnTo>
                      <a:pt x="2130701" y="2078059"/>
                    </a:lnTo>
                    <a:lnTo>
                      <a:pt x="2138221" y="2085579"/>
                    </a:lnTo>
                    <a:lnTo>
                      <a:pt x="2138221" y="2093100"/>
                    </a:lnTo>
                    <a:lnTo>
                      <a:pt x="2143234" y="2100620"/>
                    </a:lnTo>
                    <a:lnTo>
                      <a:pt x="2150754" y="2105633"/>
                    </a:lnTo>
                    <a:lnTo>
                      <a:pt x="2155768" y="2110647"/>
                    </a:lnTo>
                    <a:lnTo>
                      <a:pt x="2165794" y="2118167"/>
                    </a:lnTo>
                    <a:lnTo>
                      <a:pt x="2170808" y="2125687"/>
                    </a:lnTo>
                    <a:lnTo>
                      <a:pt x="2178328" y="2135714"/>
                    </a:lnTo>
                    <a:lnTo>
                      <a:pt x="2180835" y="2140727"/>
                    </a:lnTo>
                    <a:lnTo>
                      <a:pt x="2183341" y="2148248"/>
                    </a:lnTo>
                    <a:lnTo>
                      <a:pt x="2185849" y="2150754"/>
                    </a:lnTo>
                    <a:lnTo>
                      <a:pt x="2188355" y="2158274"/>
                    </a:lnTo>
                    <a:lnTo>
                      <a:pt x="2193369" y="2163288"/>
                    </a:lnTo>
                    <a:lnTo>
                      <a:pt x="2188355" y="2170808"/>
                    </a:lnTo>
                    <a:lnTo>
                      <a:pt x="2185849" y="2170808"/>
                    </a:lnTo>
                    <a:lnTo>
                      <a:pt x="2180835" y="2173315"/>
                    </a:lnTo>
                    <a:lnTo>
                      <a:pt x="2163288" y="2173315"/>
                    </a:lnTo>
                    <a:lnTo>
                      <a:pt x="2160781" y="2170808"/>
                    </a:lnTo>
                    <a:lnTo>
                      <a:pt x="2158274" y="2170808"/>
                    </a:lnTo>
                    <a:lnTo>
                      <a:pt x="2153261" y="2168301"/>
                    </a:lnTo>
                    <a:lnTo>
                      <a:pt x="2148248" y="2168301"/>
                    </a:lnTo>
                    <a:lnTo>
                      <a:pt x="2143234" y="2165795"/>
                    </a:lnTo>
                    <a:lnTo>
                      <a:pt x="2135714" y="2168301"/>
                    </a:lnTo>
                    <a:lnTo>
                      <a:pt x="2130701" y="2175821"/>
                    </a:lnTo>
                    <a:lnTo>
                      <a:pt x="2128193" y="2175821"/>
                    </a:lnTo>
                    <a:lnTo>
                      <a:pt x="2128193" y="2185848"/>
                    </a:lnTo>
                    <a:lnTo>
                      <a:pt x="2123180" y="2188355"/>
                    </a:lnTo>
                    <a:lnTo>
                      <a:pt x="2115660" y="2198382"/>
                    </a:lnTo>
                    <a:lnTo>
                      <a:pt x="2103126" y="2198382"/>
                    </a:lnTo>
                    <a:lnTo>
                      <a:pt x="2090593" y="2200889"/>
                    </a:lnTo>
                    <a:lnTo>
                      <a:pt x="2085579" y="2198382"/>
                    </a:lnTo>
                    <a:lnTo>
                      <a:pt x="2080566" y="2195875"/>
                    </a:lnTo>
                    <a:lnTo>
                      <a:pt x="2078059" y="2198382"/>
                    </a:lnTo>
                    <a:lnTo>
                      <a:pt x="2078059" y="2203395"/>
                    </a:lnTo>
                    <a:lnTo>
                      <a:pt x="2075553" y="2203395"/>
                    </a:lnTo>
                    <a:lnTo>
                      <a:pt x="2073046" y="2205902"/>
                    </a:lnTo>
                    <a:lnTo>
                      <a:pt x="2070539" y="2213422"/>
                    </a:lnTo>
                    <a:lnTo>
                      <a:pt x="2065525" y="2215929"/>
                    </a:lnTo>
                    <a:lnTo>
                      <a:pt x="2063019" y="2223449"/>
                    </a:lnTo>
                    <a:lnTo>
                      <a:pt x="2060512" y="2225956"/>
                    </a:lnTo>
                    <a:lnTo>
                      <a:pt x="2060512" y="2233476"/>
                    </a:lnTo>
                    <a:lnTo>
                      <a:pt x="2058005" y="2235983"/>
                    </a:lnTo>
                    <a:lnTo>
                      <a:pt x="2058005" y="2238490"/>
                    </a:lnTo>
                    <a:lnTo>
                      <a:pt x="2055499" y="2240996"/>
                    </a:lnTo>
                    <a:lnTo>
                      <a:pt x="2055499" y="2243503"/>
                    </a:lnTo>
                    <a:lnTo>
                      <a:pt x="2050485" y="2243503"/>
                    </a:lnTo>
                    <a:lnTo>
                      <a:pt x="2050485" y="2248516"/>
                    </a:lnTo>
                    <a:lnTo>
                      <a:pt x="2045472" y="2248516"/>
                    </a:lnTo>
                    <a:lnTo>
                      <a:pt x="2040458" y="2251023"/>
                    </a:lnTo>
                    <a:lnTo>
                      <a:pt x="2035445" y="2251023"/>
                    </a:lnTo>
                    <a:lnTo>
                      <a:pt x="2030432" y="2253530"/>
                    </a:lnTo>
                    <a:lnTo>
                      <a:pt x="2025418" y="2253530"/>
                    </a:lnTo>
                    <a:lnTo>
                      <a:pt x="2020405" y="2258543"/>
                    </a:lnTo>
                    <a:lnTo>
                      <a:pt x="2015391" y="2261050"/>
                    </a:lnTo>
                    <a:lnTo>
                      <a:pt x="2015391" y="2263557"/>
                    </a:lnTo>
                    <a:lnTo>
                      <a:pt x="2012885" y="2263557"/>
                    </a:lnTo>
                    <a:lnTo>
                      <a:pt x="2012885" y="2271077"/>
                    </a:lnTo>
                    <a:lnTo>
                      <a:pt x="2010378" y="2273584"/>
                    </a:lnTo>
                    <a:lnTo>
                      <a:pt x="2007871" y="2278597"/>
                    </a:lnTo>
                    <a:lnTo>
                      <a:pt x="2012885" y="2296144"/>
                    </a:lnTo>
                    <a:lnTo>
                      <a:pt x="2012885" y="2301158"/>
                    </a:lnTo>
                    <a:lnTo>
                      <a:pt x="2015391" y="2303664"/>
                    </a:lnTo>
                    <a:lnTo>
                      <a:pt x="2012885" y="2311184"/>
                    </a:lnTo>
                    <a:lnTo>
                      <a:pt x="2012885" y="2313691"/>
                    </a:lnTo>
                    <a:lnTo>
                      <a:pt x="2010378" y="2313691"/>
                    </a:lnTo>
                    <a:lnTo>
                      <a:pt x="2007871" y="2316198"/>
                    </a:lnTo>
                    <a:lnTo>
                      <a:pt x="2005364" y="2321211"/>
                    </a:lnTo>
                    <a:lnTo>
                      <a:pt x="2007871" y="2323718"/>
                    </a:lnTo>
                    <a:lnTo>
                      <a:pt x="2007871" y="2328732"/>
                    </a:lnTo>
                    <a:lnTo>
                      <a:pt x="2005364" y="2331238"/>
                    </a:lnTo>
                    <a:lnTo>
                      <a:pt x="2007871" y="2333745"/>
                    </a:lnTo>
                    <a:lnTo>
                      <a:pt x="2012885" y="2336252"/>
                    </a:lnTo>
                    <a:lnTo>
                      <a:pt x="2010378" y="2341265"/>
                    </a:lnTo>
                    <a:lnTo>
                      <a:pt x="2012885" y="2341265"/>
                    </a:lnTo>
                    <a:lnTo>
                      <a:pt x="2012885" y="2356305"/>
                    </a:lnTo>
                    <a:lnTo>
                      <a:pt x="2005364" y="2356305"/>
                    </a:lnTo>
                    <a:lnTo>
                      <a:pt x="2000351" y="2358812"/>
                    </a:lnTo>
                    <a:lnTo>
                      <a:pt x="1997844" y="2356305"/>
                    </a:lnTo>
                    <a:lnTo>
                      <a:pt x="1995337" y="2358812"/>
                    </a:lnTo>
                    <a:lnTo>
                      <a:pt x="1990324" y="2358812"/>
                    </a:lnTo>
                    <a:lnTo>
                      <a:pt x="1990324" y="2361319"/>
                    </a:lnTo>
                    <a:lnTo>
                      <a:pt x="1987817" y="2363826"/>
                    </a:lnTo>
                    <a:lnTo>
                      <a:pt x="1985310" y="2363826"/>
                    </a:lnTo>
                    <a:lnTo>
                      <a:pt x="1980297" y="2368839"/>
                    </a:lnTo>
                    <a:lnTo>
                      <a:pt x="1980297" y="2376359"/>
                    </a:lnTo>
                    <a:lnTo>
                      <a:pt x="1975284" y="2381373"/>
                    </a:lnTo>
                    <a:lnTo>
                      <a:pt x="1975284" y="2386386"/>
                    </a:lnTo>
                    <a:lnTo>
                      <a:pt x="1970270" y="2396413"/>
                    </a:lnTo>
                    <a:lnTo>
                      <a:pt x="1970270" y="2398920"/>
                    </a:lnTo>
                    <a:lnTo>
                      <a:pt x="1972777" y="2403933"/>
                    </a:lnTo>
                    <a:lnTo>
                      <a:pt x="1972777" y="2408947"/>
                    </a:lnTo>
                    <a:lnTo>
                      <a:pt x="1970270" y="2413960"/>
                    </a:lnTo>
                    <a:lnTo>
                      <a:pt x="1970270" y="2418974"/>
                    </a:lnTo>
                    <a:lnTo>
                      <a:pt x="1972777" y="2423987"/>
                    </a:lnTo>
                    <a:lnTo>
                      <a:pt x="1975284" y="2434014"/>
                    </a:lnTo>
                    <a:lnTo>
                      <a:pt x="1977790" y="2436521"/>
                    </a:lnTo>
                    <a:lnTo>
                      <a:pt x="1982804" y="2444041"/>
                    </a:lnTo>
                    <a:lnTo>
                      <a:pt x="1985310" y="2444041"/>
                    </a:lnTo>
                    <a:lnTo>
                      <a:pt x="1987817" y="2451561"/>
                    </a:lnTo>
                    <a:lnTo>
                      <a:pt x="1987817" y="2459081"/>
                    </a:lnTo>
                    <a:lnTo>
                      <a:pt x="1990324" y="2464095"/>
                    </a:lnTo>
                    <a:lnTo>
                      <a:pt x="1987817" y="2469108"/>
                    </a:lnTo>
                    <a:lnTo>
                      <a:pt x="1990324" y="2474121"/>
                    </a:lnTo>
                    <a:lnTo>
                      <a:pt x="1987817" y="2476628"/>
                    </a:lnTo>
                    <a:lnTo>
                      <a:pt x="1987817" y="2481642"/>
                    </a:lnTo>
                    <a:lnTo>
                      <a:pt x="1990324" y="2481642"/>
                    </a:lnTo>
                    <a:lnTo>
                      <a:pt x="1990324" y="2486655"/>
                    </a:lnTo>
                    <a:lnTo>
                      <a:pt x="1992831" y="2489162"/>
                    </a:lnTo>
                    <a:lnTo>
                      <a:pt x="1990324" y="2491668"/>
                    </a:lnTo>
                    <a:lnTo>
                      <a:pt x="1992831" y="2494175"/>
                    </a:lnTo>
                    <a:lnTo>
                      <a:pt x="1997844" y="2501695"/>
                    </a:lnTo>
                    <a:lnTo>
                      <a:pt x="2000351" y="2504202"/>
                    </a:lnTo>
                    <a:lnTo>
                      <a:pt x="1995337" y="2509215"/>
                    </a:lnTo>
                    <a:lnTo>
                      <a:pt x="1992831" y="2511722"/>
                    </a:lnTo>
                    <a:lnTo>
                      <a:pt x="1987817" y="2514229"/>
                    </a:lnTo>
                    <a:lnTo>
                      <a:pt x="1982804" y="2514229"/>
                    </a:lnTo>
                    <a:lnTo>
                      <a:pt x="1980297" y="2519242"/>
                    </a:lnTo>
                    <a:lnTo>
                      <a:pt x="1972777" y="2514229"/>
                    </a:lnTo>
                    <a:lnTo>
                      <a:pt x="1960243" y="2526763"/>
                    </a:lnTo>
                    <a:lnTo>
                      <a:pt x="1960243" y="2531776"/>
                    </a:lnTo>
                    <a:lnTo>
                      <a:pt x="1962750" y="2539296"/>
                    </a:lnTo>
                    <a:lnTo>
                      <a:pt x="1965257" y="2541803"/>
                    </a:lnTo>
                    <a:lnTo>
                      <a:pt x="1957737" y="2549323"/>
                    </a:lnTo>
                    <a:lnTo>
                      <a:pt x="1955230" y="2554336"/>
                    </a:lnTo>
                    <a:lnTo>
                      <a:pt x="1947709" y="2564363"/>
                    </a:lnTo>
                    <a:lnTo>
                      <a:pt x="1945203" y="2566870"/>
                    </a:lnTo>
                    <a:lnTo>
                      <a:pt x="1942696" y="2566870"/>
                    </a:lnTo>
                    <a:lnTo>
                      <a:pt x="1937683" y="2561857"/>
                    </a:lnTo>
                    <a:lnTo>
                      <a:pt x="1932669" y="2566870"/>
                    </a:lnTo>
                    <a:lnTo>
                      <a:pt x="1922642" y="2571884"/>
                    </a:lnTo>
                    <a:lnTo>
                      <a:pt x="1917629" y="2574390"/>
                    </a:lnTo>
                    <a:lnTo>
                      <a:pt x="1912616" y="2579404"/>
                    </a:lnTo>
                    <a:lnTo>
                      <a:pt x="1907602" y="2579404"/>
                    </a:lnTo>
                    <a:lnTo>
                      <a:pt x="1902589" y="2581910"/>
                    </a:lnTo>
                    <a:lnTo>
                      <a:pt x="1900082" y="2589431"/>
                    </a:lnTo>
                    <a:lnTo>
                      <a:pt x="1895069" y="2596951"/>
                    </a:lnTo>
                    <a:lnTo>
                      <a:pt x="1882535" y="2601964"/>
                    </a:lnTo>
                    <a:lnTo>
                      <a:pt x="1877521" y="2604471"/>
                    </a:lnTo>
                    <a:lnTo>
                      <a:pt x="1877521" y="2611991"/>
                    </a:lnTo>
                    <a:lnTo>
                      <a:pt x="1875015" y="2619511"/>
                    </a:lnTo>
                    <a:lnTo>
                      <a:pt x="1872508" y="2622018"/>
                    </a:lnTo>
                    <a:lnTo>
                      <a:pt x="1870001" y="2627031"/>
                    </a:lnTo>
                    <a:lnTo>
                      <a:pt x="1867495" y="2637058"/>
                    </a:lnTo>
                    <a:lnTo>
                      <a:pt x="1852454" y="2654605"/>
                    </a:lnTo>
                    <a:lnTo>
                      <a:pt x="1849948" y="2662126"/>
                    </a:lnTo>
                    <a:lnTo>
                      <a:pt x="1847441" y="2672152"/>
                    </a:lnTo>
                    <a:lnTo>
                      <a:pt x="1839921" y="2677166"/>
                    </a:lnTo>
                    <a:lnTo>
                      <a:pt x="1834907" y="2679673"/>
                    </a:lnTo>
                    <a:lnTo>
                      <a:pt x="1827387" y="2684686"/>
                    </a:lnTo>
                    <a:lnTo>
                      <a:pt x="1819867" y="2692206"/>
                    </a:lnTo>
                    <a:lnTo>
                      <a:pt x="1817360" y="2699726"/>
                    </a:lnTo>
                    <a:lnTo>
                      <a:pt x="1817360" y="2707247"/>
                    </a:lnTo>
                    <a:lnTo>
                      <a:pt x="1814853" y="2719780"/>
                    </a:lnTo>
                    <a:lnTo>
                      <a:pt x="1814853" y="2739834"/>
                    </a:lnTo>
                    <a:lnTo>
                      <a:pt x="1807333" y="2749861"/>
                    </a:lnTo>
                    <a:lnTo>
                      <a:pt x="1807333" y="2752368"/>
                    </a:lnTo>
                    <a:lnTo>
                      <a:pt x="1809840" y="2754874"/>
                    </a:lnTo>
                    <a:lnTo>
                      <a:pt x="1809840" y="2757381"/>
                    </a:lnTo>
                    <a:lnTo>
                      <a:pt x="1807333" y="2767408"/>
                    </a:lnTo>
                    <a:lnTo>
                      <a:pt x="1794800" y="2789968"/>
                    </a:lnTo>
                    <a:lnTo>
                      <a:pt x="1789786" y="2797489"/>
                    </a:lnTo>
                    <a:lnTo>
                      <a:pt x="1787280" y="2799995"/>
                    </a:lnTo>
                    <a:lnTo>
                      <a:pt x="1784773" y="2810022"/>
                    </a:lnTo>
                    <a:lnTo>
                      <a:pt x="1762212" y="2832583"/>
                    </a:lnTo>
                    <a:lnTo>
                      <a:pt x="1759705" y="2840103"/>
                    </a:lnTo>
                    <a:lnTo>
                      <a:pt x="1754692" y="2842610"/>
                    </a:lnTo>
                    <a:lnTo>
                      <a:pt x="1752185" y="2842610"/>
                    </a:lnTo>
                    <a:lnTo>
                      <a:pt x="1747172" y="2852636"/>
                    </a:lnTo>
                    <a:lnTo>
                      <a:pt x="1739652" y="2852636"/>
                    </a:lnTo>
                    <a:lnTo>
                      <a:pt x="1739652" y="2857650"/>
                    </a:lnTo>
                    <a:lnTo>
                      <a:pt x="1737145" y="2860157"/>
                    </a:lnTo>
                    <a:lnTo>
                      <a:pt x="1729625" y="2862663"/>
                    </a:lnTo>
                    <a:lnTo>
                      <a:pt x="1727118" y="2862663"/>
                    </a:lnTo>
                    <a:lnTo>
                      <a:pt x="1714585" y="2867677"/>
                    </a:lnTo>
                    <a:lnTo>
                      <a:pt x="1709571" y="2867677"/>
                    </a:lnTo>
                    <a:lnTo>
                      <a:pt x="1704557" y="2870184"/>
                    </a:lnTo>
                    <a:lnTo>
                      <a:pt x="1702051" y="2872690"/>
                    </a:lnTo>
                    <a:lnTo>
                      <a:pt x="1697037" y="2870184"/>
                    </a:lnTo>
                    <a:lnTo>
                      <a:pt x="1692024" y="2875197"/>
                    </a:lnTo>
                    <a:lnTo>
                      <a:pt x="1692024" y="2887731"/>
                    </a:lnTo>
                    <a:lnTo>
                      <a:pt x="1689517" y="2892744"/>
                    </a:lnTo>
                    <a:lnTo>
                      <a:pt x="1689517" y="2895251"/>
                    </a:lnTo>
                    <a:lnTo>
                      <a:pt x="1687011" y="2900264"/>
                    </a:lnTo>
                    <a:lnTo>
                      <a:pt x="1687011" y="2905278"/>
                    </a:lnTo>
                    <a:lnTo>
                      <a:pt x="1684504" y="2917811"/>
                    </a:lnTo>
                    <a:lnTo>
                      <a:pt x="1681997" y="2930345"/>
                    </a:lnTo>
                    <a:lnTo>
                      <a:pt x="1684504" y="2935358"/>
                    </a:lnTo>
                    <a:lnTo>
                      <a:pt x="1684504" y="2940372"/>
                    </a:lnTo>
                    <a:lnTo>
                      <a:pt x="1687011" y="2950399"/>
                    </a:lnTo>
                    <a:lnTo>
                      <a:pt x="1687011" y="2952905"/>
                    </a:lnTo>
                    <a:lnTo>
                      <a:pt x="1684504" y="2957919"/>
                    </a:lnTo>
                    <a:lnTo>
                      <a:pt x="1684504" y="2970452"/>
                    </a:lnTo>
                    <a:lnTo>
                      <a:pt x="1681997" y="2977973"/>
                    </a:lnTo>
                    <a:lnTo>
                      <a:pt x="1681997" y="2985493"/>
                    </a:lnTo>
                    <a:lnTo>
                      <a:pt x="1671970" y="2988000"/>
                    </a:lnTo>
                    <a:lnTo>
                      <a:pt x="1664450" y="2990506"/>
                    </a:lnTo>
                    <a:lnTo>
                      <a:pt x="1661943" y="2995520"/>
                    </a:lnTo>
                    <a:lnTo>
                      <a:pt x="1661943" y="2998026"/>
                    </a:lnTo>
                    <a:lnTo>
                      <a:pt x="1659437" y="3000533"/>
                    </a:lnTo>
                    <a:lnTo>
                      <a:pt x="1659437" y="3010560"/>
                    </a:lnTo>
                    <a:lnTo>
                      <a:pt x="1656930" y="3018080"/>
                    </a:lnTo>
                    <a:lnTo>
                      <a:pt x="1659437" y="3020587"/>
                    </a:lnTo>
                    <a:lnTo>
                      <a:pt x="1659437" y="3033120"/>
                    </a:lnTo>
                    <a:lnTo>
                      <a:pt x="1656930" y="3038134"/>
                    </a:lnTo>
                    <a:lnTo>
                      <a:pt x="1656930" y="3040641"/>
                    </a:lnTo>
                    <a:lnTo>
                      <a:pt x="1659437" y="3050668"/>
                    </a:lnTo>
                    <a:lnTo>
                      <a:pt x="1656930" y="3055681"/>
                    </a:lnTo>
                    <a:lnTo>
                      <a:pt x="1656930" y="3083255"/>
                    </a:lnTo>
                    <a:lnTo>
                      <a:pt x="1659437" y="3085762"/>
                    </a:lnTo>
                    <a:lnTo>
                      <a:pt x="1666957" y="3090775"/>
                    </a:lnTo>
                    <a:lnTo>
                      <a:pt x="1669464" y="3093282"/>
                    </a:lnTo>
                    <a:lnTo>
                      <a:pt x="1671970" y="3100802"/>
                    </a:lnTo>
                    <a:lnTo>
                      <a:pt x="1674477" y="3110829"/>
                    </a:lnTo>
                    <a:lnTo>
                      <a:pt x="1674477" y="3128376"/>
                    </a:lnTo>
                    <a:lnTo>
                      <a:pt x="1671970" y="3130883"/>
                    </a:lnTo>
                    <a:lnTo>
                      <a:pt x="1674477" y="3135896"/>
                    </a:lnTo>
                    <a:lnTo>
                      <a:pt x="1674477" y="3138403"/>
                    </a:lnTo>
                    <a:lnTo>
                      <a:pt x="1676984" y="3138403"/>
                    </a:lnTo>
                    <a:lnTo>
                      <a:pt x="1676984" y="3140910"/>
                    </a:lnTo>
                    <a:lnTo>
                      <a:pt x="1679490" y="3140910"/>
                    </a:lnTo>
                    <a:lnTo>
                      <a:pt x="1681997" y="3143416"/>
                    </a:lnTo>
                    <a:lnTo>
                      <a:pt x="1684504" y="3148430"/>
                    </a:lnTo>
                    <a:lnTo>
                      <a:pt x="1692024" y="3145923"/>
                    </a:lnTo>
                    <a:lnTo>
                      <a:pt x="1694531" y="3148430"/>
                    </a:lnTo>
                    <a:lnTo>
                      <a:pt x="1697037" y="3150936"/>
                    </a:lnTo>
                    <a:lnTo>
                      <a:pt x="1699544" y="3155950"/>
                    </a:lnTo>
                    <a:lnTo>
                      <a:pt x="1702051" y="3158456"/>
                    </a:lnTo>
                    <a:lnTo>
                      <a:pt x="1709571" y="3160963"/>
                    </a:lnTo>
                    <a:lnTo>
                      <a:pt x="1714585" y="3160963"/>
                    </a:lnTo>
                    <a:lnTo>
                      <a:pt x="1719598" y="3163470"/>
                    </a:lnTo>
                    <a:lnTo>
                      <a:pt x="1722105" y="3163470"/>
                    </a:lnTo>
                    <a:lnTo>
                      <a:pt x="1727118" y="3165977"/>
                    </a:lnTo>
                    <a:lnTo>
                      <a:pt x="1734638" y="3168484"/>
                    </a:lnTo>
                    <a:lnTo>
                      <a:pt x="1737145" y="3170990"/>
                    </a:lnTo>
                    <a:lnTo>
                      <a:pt x="1739652" y="3173497"/>
                    </a:lnTo>
                    <a:lnTo>
                      <a:pt x="1739652" y="3186030"/>
                    </a:lnTo>
                    <a:lnTo>
                      <a:pt x="1749679" y="3191044"/>
                    </a:lnTo>
                    <a:lnTo>
                      <a:pt x="1749679" y="3203578"/>
                    </a:lnTo>
                    <a:lnTo>
                      <a:pt x="1752185" y="3216111"/>
                    </a:lnTo>
                    <a:lnTo>
                      <a:pt x="1749679" y="3223631"/>
                    </a:lnTo>
                    <a:lnTo>
                      <a:pt x="1749679" y="3241178"/>
                    </a:lnTo>
                    <a:lnTo>
                      <a:pt x="1752185" y="3251205"/>
                    </a:lnTo>
                    <a:lnTo>
                      <a:pt x="1747172" y="3256219"/>
                    </a:lnTo>
                    <a:lnTo>
                      <a:pt x="1747172" y="3261232"/>
                    </a:lnTo>
                    <a:lnTo>
                      <a:pt x="1744665" y="3263739"/>
                    </a:lnTo>
                    <a:lnTo>
                      <a:pt x="1744665" y="3286299"/>
                    </a:lnTo>
                    <a:lnTo>
                      <a:pt x="1747172" y="3288806"/>
                    </a:lnTo>
                    <a:lnTo>
                      <a:pt x="1749679" y="3291313"/>
                    </a:lnTo>
                    <a:lnTo>
                      <a:pt x="1752185" y="3301340"/>
                    </a:lnTo>
                    <a:lnTo>
                      <a:pt x="1752185" y="3306353"/>
                    </a:lnTo>
                    <a:lnTo>
                      <a:pt x="1747172" y="3308860"/>
                    </a:lnTo>
                    <a:lnTo>
                      <a:pt x="1744665" y="3311367"/>
                    </a:lnTo>
                    <a:lnTo>
                      <a:pt x="1744665" y="3316380"/>
                    </a:lnTo>
                    <a:lnTo>
                      <a:pt x="1737145" y="3318887"/>
                    </a:lnTo>
                    <a:lnTo>
                      <a:pt x="1732132" y="3326407"/>
                    </a:lnTo>
                    <a:lnTo>
                      <a:pt x="1732132" y="3333927"/>
                    </a:lnTo>
                    <a:lnTo>
                      <a:pt x="1729625" y="3336434"/>
                    </a:lnTo>
                    <a:lnTo>
                      <a:pt x="1729625" y="3338940"/>
                    </a:lnTo>
                    <a:lnTo>
                      <a:pt x="1719598" y="3338940"/>
                    </a:lnTo>
                    <a:lnTo>
                      <a:pt x="1714585" y="3343954"/>
                    </a:lnTo>
                    <a:lnTo>
                      <a:pt x="1707065" y="3348967"/>
                    </a:lnTo>
                    <a:lnTo>
                      <a:pt x="1699544" y="3353981"/>
                    </a:lnTo>
                    <a:lnTo>
                      <a:pt x="1689517" y="3353981"/>
                    </a:lnTo>
                    <a:lnTo>
                      <a:pt x="1689517" y="3356488"/>
                    </a:lnTo>
                    <a:lnTo>
                      <a:pt x="1687011" y="3358995"/>
                    </a:lnTo>
                    <a:lnTo>
                      <a:pt x="1684504" y="3358995"/>
                    </a:lnTo>
                    <a:lnTo>
                      <a:pt x="1681997" y="3364008"/>
                    </a:lnTo>
                    <a:lnTo>
                      <a:pt x="1679490" y="3369021"/>
                    </a:lnTo>
                    <a:lnTo>
                      <a:pt x="1676984" y="3371528"/>
                    </a:lnTo>
                    <a:lnTo>
                      <a:pt x="1666957" y="3371528"/>
                    </a:lnTo>
                    <a:lnTo>
                      <a:pt x="1661943" y="3374035"/>
                    </a:lnTo>
                    <a:lnTo>
                      <a:pt x="1659437" y="3374035"/>
                    </a:lnTo>
                    <a:lnTo>
                      <a:pt x="1656930" y="3381555"/>
                    </a:lnTo>
                    <a:lnTo>
                      <a:pt x="1654423" y="3389075"/>
                    </a:lnTo>
                    <a:lnTo>
                      <a:pt x="1651917" y="3391582"/>
                    </a:lnTo>
                    <a:lnTo>
                      <a:pt x="1651917" y="3394088"/>
                    </a:lnTo>
                    <a:lnTo>
                      <a:pt x="1644397" y="3394088"/>
                    </a:lnTo>
                    <a:lnTo>
                      <a:pt x="1644397" y="3396595"/>
                    </a:lnTo>
                    <a:lnTo>
                      <a:pt x="1641889" y="3396595"/>
                    </a:lnTo>
                    <a:lnTo>
                      <a:pt x="1639383" y="3399102"/>
                    </a:lnTo>
                    <a:lnTo>
                      <a:pt x="1631863" y="3399102"/>
                    </a:lnTo>
                    <a:lnTo>
                      <a:pt x="1629356" y="3396595"/>
                    </a:lnTo>
                    <a:lnTo>
                      <a:pt x="1626849" y="3399102"/>
                    </a:lnTo>
                    <a:lnTo>
                      <a:pt x="1624342" y="3396595"/>
                    </a:lnTo>
                    <a:lnTo>
                      <a:pt x="1624342" y="3399102"/>
                    </a:lnTo>
                    <a:lnTo>
                      <a:pt x="1619329" y="3399102"/>
                    </a:lnTo>
                    <a:lnTo>
                      <a:pt x="1616822" y="3401609"/>
                    </a:lnTo>
                    <a:lnTo>
                      <a:pt x="1616822" y="3406622"/>
                    </a:lnTo>
                    <a:lnTo>
                      <a:pt x="1614316" y="3409129"/>
                    </a:lnTo>
                    <a:lnTo>
                      <a:pt x="1611809" y="3409129"/>
                    </a:lnTo>
                    <a:lnTo>
                      <a:pt x="1611809" y="3411636"/>
                    </a:lnTo>
                    <a:lnTo>
                      <a:pt x="1614316" y="3414142"/>
                    </a:lnTo>
                    <a:lnTo>
                      <a:pt x="1616822" y="3414142"/>
                    </a:lnTo>
                    <a:lnTo>
                      <a:pt x="1616822" y="3416649"/>
                    </a:lnTo>
                    <a:lnTo>
                      <a:pt x="1619329" y="3416649"/>
                    </a:lnTo>
                    <a:lnTo>
                      <a:pt x="1621836" y="3421663"/>
                    </a:lnTo>
                    <a:lnTo>
                      <a:pt x="1621836" y="3424169"/>
                    </a:lnTo>
                    <a:lnTo>
                      <a:pt x="1619329" y="3429182"/>
                    </a:lnTo>
                    <a:lnTo>
                      <a:pt x="1621836" y="3434196"/>
                    </a:lnTo>
                    <a:lnTo>
                      <a:pt x="1619329" y="3439209"/>
                    </a:lnTo>
                    <a:lnTo>
                      <a:pt x="1616822" y="3441716"/>
                    </a:lnTo>
                    <a:lnTo>
                      <a:pt x="1614316" y="3444223"/>
                    </a:lnTo>
                    <a:lnTo>
                      <a:pt x="1614316" y="3454250"/>
                    </a:lnTo>
                    <a:lnTo>
                      <a:pt x="1611809" y="3459263"/>
                    </a:lnTo>
                    <a:lnTo>
                      <a:pt x="1611809" y="3464277"/>
                    </a:lnTo>
                    <a:lnTo>
                      <a:pt x="1609302" y="3469290"/>
                    </a:lnTo>
                    <a:lnTo>
                      <a:pt x="1606796" y="3471797"/>
                    </a:lnTo>
                    <a:lnTo>
                      <a:pt x="1606796" y="3489344"/>
                    </a:lnTo>
                    <a:lnTo>
                      <a:pt x="1604289" y="3491851"/>
                    </a:lnTo>
                    <a:lnTo>
                      <a:pt x="1604289" y="3494357"/>
                    </a:lnTo>
                    <a:lnTo>
                      <a:pt x="1599275" y="3496864"/>
                    </a:lnTo>
                    <a:lnTo>
                      <a:pt x="1591755" y="3504384"/>
                    </a:lnTo>
                    <a:lnTo>
                      <a:pt x="1591755" y="3509398"/>
                    </a:lnTo>
                    <a:lnTo>
                      <a:pt x="1589249" y="3511905"/>
                    </a:lnTo>
                    <a:lnTo>
                      <a:pt x="1586742" y="3519424"/>
                    </a:lnTo>
                    <a:lnTo>
                      <a:pt x="1586742" y="3531958"/>
                    </a:lnTo>
                    <a:lnTo>
                      <a:pt x="1589249" y="3536972"/>
                    </a:lnTo>
                    <a:lnTo>
                      <a:pt x="1591755" y="3536972"/>
                    </a:lnTo>
                    <a:lnTo>
                      <a:pt x="1591755" y="3541985"/>
                    </a:lnTo>
                    <a:lnTo>
                      <a:pt x="1594262" y="3544492"/>
                    </a:lnTo>
                    <a:lnTo>
                      <a:pt x="1596769" y="3546999"/>
                    </a:lnTo>
                    <a:lnTo>
                      <a:pt x="1596769" y="3549505"/>
                    </a:lnTo>
                    <a:lnTo>
                      <a:pt x="1599275" y="3554519"/>
                    </a:lnTo>
                    <a:lnTo>
                      <a:pt x="1599275" y="3557025"/>
                    </a:lnTo>
                    <a:lnTo>
                      <a:pt x="1601782" y="3559532"/>
                    </a:lnTo>
                    <a:lnTo>
                      <a:pt x="1606796" y="3559532"/>
                    </a:lnTo>
                    <a:lnTo>
                      <a:pt x="1609302" y="3562039"/>
                    </a:lnTo>
                    <a:lnTo>
                      <a:pt x="1606796" y="3567052"/>
                    </a:lnTo>
                    <a:lnTo>
                      <a:pt x="1609302" y="3569559"/>
                    </a:lnTo>
                    <a:lnTo>
                      <a:pt x="1606796" y="3574573"/>
                    </a:lnTo>
                    <a:lnTo>
                      <a:pt x="1606796" y="3582092"/>
                    </a:lnTo>
                    <a:lnTo>
                      <a:pt x="1604289" y="3587106"/>
                    </a:lnTo>
                    <a:lnTo>
                      <a:pt x="1601782" y="3587106"/>
                    </a:lnTo>
                    <a:lnTo>
                      <a:pt x="1601782" y="3589613"/>
                    </a:lnTo>
                    <a:lnTo>
                      <a:pt x="1599275" y="3589613"/>
                    </a:lnTo>
                    <a:lnTo>
                      <a:pt x="1599275" y="3592120"/>
                    </a:lnTo>
                    <a:lnTo>
                      <a:pt x="1596769" y="3592120"/>
                    </a:lnTo>
                    <a:lnTo>
                      <a:pt x="1594262" y="3594626"/>
                    </a:lnTo>
                    <a:lnTo>
                      <a:pt x="1591755" y="3597133"/>
                    </a:lnTo>
                    <a:lnTo>
                      <a:pt x="1591755" y="3599640"/>
                    </a:lnTo>
                    <a:lnTo>
                      <a:pt x="1581728" y="3599640"/>
                    </a:lnTo>
                    <a:lnTo>
                      <a:pt x="1581728" y="3604653"/>
                    </a:lnTo>
                    <a:lnTo>
                      <a:pt x="1579221" y="3607160"/>
                    </a:lnTo>
                    <a:lnTo>
                      <a:pt x="1576715" y="3609667"/>
                    </a:lnTo>
                    <a:lnTo>
                      <a:pt x="1536621" y="3609667"/>
                    </a:lnTo>
                    <a:lnTo>
                      <a:pt x="1536621" y="3612173"/>
                    </a:lnTo>
                    <a:lnTo>
                      <a:pt x="1529101" y="3612173"/>
                    </a:lnTo>
                    <a:lnTo>
                      <a:pt x="1529101" y="3614680"/>
                    </a:lnTo>
                    <a:lnTo>
                      <a:pt x="1526594" y="3617187"/>
                    </a:lnTo>
                    <a:lnTo>
                      <a:pt x="1526594" y="3619693"/>
                    </a:lnTo>
                    <a:lnTo>
                      <a:pt x="1524087" y="3622200"/>
                    </a:lnTo>
                    <a:lnTo>
                      <a:pt x="1521581" y="3624707"/>
                    </a:lnTo>
                    <a:lnTo>
                      <a:pt x="1511554" y="3622200"/>
                    </a:lnTo>
                    <a:lnTo>
                      <a:pt x="1506540" y="3622200"/>
                    </a:lnTo>
                    <a:lnTo>
                      <a:pt x="1499020" y="3624707"/>
                    </a:lnTo>
                    <a:lnTo>
                      <a:pt x="1496513" y="3624707"/>
                    </a:lnTo>
                    <a:lnTo>
                      <a:pt x="1491500" y="3627214"/>
                    </a:lnTo>
                    <a:lnTo>
                      <a:pt x="1491500" y="3629721"/>
                    </a:lnTo>
                    <a:lnTo>
                      <a:pt x="1486486" y="3629721"/>
                    </a:lnTo>
                    <a:lnTo>
                      <a:pt x="1481473" y="3637241"/>
                    </a:lnTo>
                    <a:lnTo>
                      <a:pt x="1478966" y="3639747"/>
                    </a:lnTo>
                    <a:lnTo>
                      <a:pt x="1476459" y="3642254"/>
                    </a:lnTo>
                    <a:lnTo>
                      <a:pt x="1476459" y="3642254"/>
                    </a:lnTo>
                    <a:lnTo>
                      <a:pt x="1476459" y="3639747"/>
                    </a:lnTo>
                    <a:lnTo>
                      <a:pt x="1463926" y="3639747"/>
                    </a:lnTo>
                    <a:lnTo>
                      <a:pt x="1463926" y="3642254"/>
                    </a:lnTo>
                    <a:lnTo>
                      <a:pt x="1461419" y="3639747"/>
                    </a:lnTo>
                    <a:lnTo>
                      <a:pt x="1458913" y="3639747"/>
                    </a:lnTo>
                    <a:lnTo>
                      <a:pt x="1456406" y="3637241"/>
                    </a:lnTo>
                    <a:lnTo>
                      <a:pt x="1451392" y="3637241"/>
                    </a:lnTo>
                    <a:lnTo>
                      <a:pt x="1451392" y="3627214"/>
                    </a:lnTo>
                    <a:lnTo>
                      <a:pt x="1448885" y="3627214"/>
                    </a:lnTo>
                    <a:lnTo>
                      <a:pt x="1448885" y="3624707"/>
                    </a:lnTo>
                    <a:lnTo>
                      <a:pt x="1441365" y="3624707"/>
                    </a:lnTo>
                    <a:lnTo>
                      <a:pt x="1441365" y="3622200"/>
                    </a:lnTo>
                    <a:lnTo>
                      <a:pt x="1438859" y="3622200"/>
                    </a:lnTo>
                    <a:lnTo>
                      <a:pt x="1438859" y="3612173"/>
                    </a:lnTo>
                    <a:lnTo>
                      <a:pt x="1441365" y="3612173"/>
                    </a:lnTo>
                    <a:lnTo>
                      <a:pt x="1443872" y="3607160"/>
                    </a:lnTo>
                    <a:lnTo>
                      <a:pt x="1431339" y="3607160"/>
                    </a:lnTo>
                    <a:lnTo>
                      <a:pt x="1428832" y="3604653"/>
                    </a:lnTo>
                    <a:lnTo>
                      <a:pt x="1426325" y="3604653"/>
                    </a:lnTo>
                    <a:lnTo>
                      <a:pt x="1426325" y="3607160"/>
                    </a:lnTo>
                    <a:lnTo>
                      <a:pt x="1423818" y="3609667"/>
                    </a:lnTo>
                    <a:lnTo>
                      <a:pt x="1423818" y="3612173"/>
                    </a:lnTo>
                    <a:lnTo>
                      <a:pt x="1421312" y="3612173"/>
                    </a:lnTo>
                    <a:lnTo>
                      <a:pt x="1421312" y="3609667"/>
                    </a:lnTo>
                    <a:lnTo>
                      <a:pt x="1411285" y="3609667"/>
                    </a:lnTo>
                    <a:lnTo>
                      <a:pt x="1411285" y="3617187"/>
                    </a:lnTo>
                    <a:lnTo>
                      <a:pt x="1406271" y="3619693"/>
                    </a:lnTo>
                    <a:lnTo>
                      <a:pt x="1408778" y="3619693"/>
                    </a:lnTo>
                    <a:lnTo>
                      <a:pt x="1411285" y="3622200"/>
                    </a:lnTo>
                    <a:lnTo>
                      <a:pt x="1413791" y="3624707"/>
                    </a:lnTo>
                    <a:lnTo>
                      <a:pt x="1411285" y="3622200"/>
                    </a:lnTo>
                    <a:lnTo>
                      <a:pt x="1408778" y="3622200"/>
                    </a:lnTo>
                    <a:lnTo>
                      <a:pt x="1408778" y="3619693"/>
                    </a:lnTo>
                    <a:lnTo>
                      <a:pt x="1406271" y="3619693"/>
                    </a:lnTo>
                    <a:lnTo>
                      <a:pt x="1403765" y="3617187"/>
                    </a:lnTo>
                    <a:lnTo>
                      <a:pt x="1396244" y="3617187"/>
                    </a:lnTo>
                    <a:lnTo>
                      <a:pt x="1393738" y="3614680"/>
                    </a:lnTo>
                    <a:lnTo>
                      <a:pt x="1391231" y="3614680"/>
                    </a:lnTo>
                    <a:lnTo>
                      <a:pt x="1388724" y="3612173"/>
                    </a:lnTo>
                    <a:lnTo>
                      <a:pt x="1383711" y="3609667"/>
                    </a:lnTo>
                    <a:lnTo>
                      <a:pt x="1381204" y="3609667"/>
                    </a:lnTo>
                    <a:lnTo>
                      <a:pt x="1378697" y="3607160"/>
                    </a:lnTo>
                    <a:lnTo>
                      <a:pt x="1376191" y="3607160"/>
                    </a:lnTo>
                    <a:lnTo>
                      <a:pt x="1373684" y="3604653"/>
                    </a:lnTo>
                    <a:lnTo>
                      <a:pt x="1368671" y="3602147"/>
                    </a:lnTo>
                    <a:lnTo>
                      <a:pt x="1363657" y="3602147"/>
                    </a:lnTo>
                    <a:lnTo>
                      <a:pt x="1363657" y="3599640"/>
                    </a:lnTo>
                    <a:lnTo>
                      <a:pt x="1356137" y="3597133"/>
                    </a:lnTo>
                    <a:lnTo>
                      <a:pt x="1348617" y="3594626"/>
                    </a:lnTo>
                    <a:lnTo>
                      <a:pt x="1338590" y="3592120"/>
                    </a:lnTo>
                    <a:lnTo>
                      <a:pt x="1328563" y="3592120"/>
                    </a:lnTo>
                    <a:lnTo>
                      <a:pt x="1321043" y="3589613"/>
                    </a:lnTo>
                    <a:lnTo>
                      <a:pt x="1316029" y="3589613"/>
                    </a:lnTo>
                    <a:lnTo>
                      <a:pt x="1311016" y="3592120"/>
                    </a:lnTo>
                    <a:lnTo>
                      <a:pt x="1308509" y="3589613"/>
                    </a:lnTo>
                    <a:lnTo>
                      <a:pt x="1306002" y="3587106"/>
                    </a:lnTo>
                    <a:lnTo>
                      <a:pt x="1303496" y="3584599"/>
                    </a:lnTo>
                    <a:lnTo>
                      <a:pt x="1300989" y="3579586"/>
                    </a:lnTo>
                    <a:lnTo>
                      <a:pt x="1298482" y="3574573"/>
                    </a:lnTo>
                    <a:lnTo>
                      <a:pt x="1295975" y="3574573"/>
                    </a:lnTo>
                    <a:lnTo>
                      <a:pt x="1288455" y="3572066"/>
                    </a:lnTo>
                    <a:lnTo>
                      <a:pt x="1288455" y="3562039"/>
                    </a:lnTo>
                    <a:lnTo>
                      <a:pt x="1283442" y="3562039"/>
                    </a:lnTo>
                    <a:lnTo>
                      <a:pt x="1280935" y="3554519"/>
                    </a:lnTo>
                    <a:lnTo>
                      <a:pt x="1275922" y="3554519"/>
                    </a:lnTo>
                    <a:lnTo>
                      <a:pt x="1270908" y="3552012"/>
                    </a:lnTo>
                    <a:lnTo>
                      <a:pt x="1268402" y="3549505"/>
                    </a:lnTo>
                    <a:lnTo>
                      <a:pt x="1265895" y="3546999"/>
                    </a:lnTo>
                    <a:lnTo>
                      <a:pt x="1263388" y="3544492"/>
                    </a:lnTo>
                    <a:lnTo>
                      <a:pt x="1260881" y="3541985"/>
                    </a:lnTo>
                    <a:lnTo>
                      <a:pt x="1255868" y="3541985"/>
                    </a:lnTo>
                    <a:lnTo>
                      <a:pt x="1253361" y="3539479"/>
                    </a:lnTo>
                    <a:lnTo>
                      <a:pt x="1245841" y="3539479"/>
                    </a:lnTo>
                    <a:lnTo>
                      <a:pt x="1238321" y="3536972"/>
                    </a:lnTo>
                    <a:lnTo>
                      <a:pt x="1230801" y="3536972"/>
                    </a:lnTo>
                    <a:lnTo>
                      <a:pt x="1230801" y="3534465"/>
                    </a:lnTo>
                    <a:lnTo>
                      <a:pt x="1228294" y="3534465"/>
                    </a:lnTo>
                    <a:lnTo>
                      <a:pt x="1225787" y="3531958"/>
                    </a:lnTo>
                    <a:lnTo>
                      <a:pt x="1225787" y="3529451"/>
                    </a:lnTo>
                    <a:lnTo>
                      <a:pt x="1220774" y="3524438"/>
                    </a:lnTo>
                    <a:lnTo>
                      <a:pt x="1220774" y="3521931"/>
                    </a:lnTo>
                    <a:lnTo>
                      <a:pt x="1230801" y="3514411"/>
                    </a:lnTo>
                    <a:lnTo>
                      <a:pt x="1233307" y="3511905"/>
                    </a:lnTo>
                    <a:lnTo>
                      <a:pt x="1248348" y="3511905"/>
                    </a:lnTo>
                    <a:lnTo>
                      <a:pt x="1260881" y="3506891"/>
                    </a:lnTo>
                    <a:lnTo>
                      <a:pt x="1260881" y="3501878"/>
                    </a:lnTo>
                    <a:lnTo>
                      <a:pt x="1263388" y="3501878"/>
                    </a:lnTo>
                    <a:lnTo>
                      <a:pt x="1263388" y="3499371"/>
                    </a:lnTo>
                    <a:lnTo>
                      <a:pt x="1265895" y="3499371"/>
                    </a:lnTo>
                    <a:lnTo>
                      <a:pt x="1268402" y="3496864"/>
                    </a:lnTo>
                    <a:lnTo>
                      <a:pt x="1268402" y="3494357"/>
                    </a:lnTo>
                    <a:lnTo>
                      <a:pt x="1270908" y="3491851"/>
                    </a:lnTo>
                    <a:lnTo>
                      <a:pt x="1288455" y="3491851"/>
                    </a:lnTo>
                    <a:lnTo>
                      <a:pt x="1295975" y="3489344"/>
                    </a:lnTo>
                    <a:lnTo>
                      <a:pt x="1300989" y="3484331"/>
                    </a:lnTo>
                    <a:lnTo>
                      <a:pt x="1303496" y="3481824"/>
                    </a:lnTo>
                    <a:lnTo>
                      <a:pt x="1306002" y="3479317"/>
                    </a:lnTo>
                    <a:lnTo>
                      <a:pt x="1308509" y="3479317"/>
                    </a:lnTo>
                    <a:lnTo>
                      <a:pt x="1311016" y="3474304"/>
                    </a:lnTo>
                    <a:lnTo>
                      <a:pt x="1318536" y="3469290"/>
                    </a:lnTo>
                    <a:lnTo>
                      <a:pt x="1323549" y="3466783"/>
                    </a:lnTo>
                    <a:lnTo>
                      <a:pt x="1326056" y="3459263"/>
                    </a:lnTo>
                    <a:lnTo>
                      <a:pt x="1323549" y="3454250"/>
                    </a:lnTo>
                    <a:lnTo>
                      <a:pt x="1323549" y="3446730"/>
                    </a:lnTo>
                    <a:lnTo>
                      <a:pt x="1326056" y="3444223"/>
                    </a:lnTo>
                    <a:lnTo>
                      <a:pt x="1326056" y="3439209"/>
                    </a:lnTo>
                    <a:lnTo>
                      <a:pt x="1323549" y="3431689"/>
                    </a:lnTo>
                    <a:lnTo>
                      <a:pt x="1323549" y="3424169"/>
                    </a:lnTo>
                    <a:lnTo>
                      <a:pt x="1326056" y="3424169"/>
                    </a:lnTo>
                    <a:lnTo>
                      <a:pt x="1331070" y="3419156"/>
                    </a:lnTo>
                    <a:lnTo>
                      <a:pt x="1336083" y="3416649"/>
                    </a:lnTo>
                    <a:lnTo>
                      <a:pt x="1336083" y="3414142"/>
                    </a:lnTo>
                    <a:lnTo>
                      <a:pt x="1333576" y="3406622"/>
                    </a:lnTo>
                    <a:lnTo>
                      <a:pt x="1331070" y="3399102"/>
                    </a:lnTo>
                    <a:lnTo>
                      <a:pt x="1326056" y="3391582"/>
                    </a:lnTo>
                    <a:lnTo>
                      <a:pt x="1326056" y="3369021"/>
                    </a:lnTo>
                    <a:lnTo>
                      <a:pt x="1316029" y="3369021"/>
                    </a:lnTo>
                    <a:lnTo>
                      <a:pt x="1316029" y="3366514"/>
                    </a:lnTo>
                    <a:lnTo>
                      <a:pt x="1313523" y="3364008"/>
                    </a:lnTo>
                    <a:lnTo>
                      <a:pt x="1308509" y="3361501"/>
                    </a:lnTo>
                    <a:lnTo>
                      <a:pt x="1306002" y="3361501"/>
                    </a:lnTo>
                    <a:lnTo>
                      <a:pt x="1300989" y="3364008"/>
                    </a:lnTo>
                    <a:lnTo>
                      <a:pt x="1298482" y="3361501"/>
                    </a:lnTo>
                    <a:lnTo>
                      <a:pt x="1290962" y="3361501"/>
                    </a:lnTo>
                    <a:lnTo>
                      <a:pt x="1290962" y="3364008"/>
                    </a:lnTo>
                    <a:lnTo>
                      <a:pt x="1285949" y="3364008"/>
                    </a:lnTo>
                    <a:lnTo>
                      <a:pt x="1278429" y="3358995"/>
                    </a:lnTo>
                    <a:lnTo>
                      <a:pt x="1275922" y="3353981"/>
                    </a:lnTo>
                    <a:lnTo>
                      <a:pt x="1270908" y="3348967"/>
                    </a:lnTo>
                    <a:lnTo>
                      <a:pt x="1268402" y="3343954"/>
                    </a:lnTo>
                    <a:lnTo>
                      <a:pt x="1263388" y="3346461"/>
                    </a:lnTo>
                    <a:lnTo>
                      <a:pt x="1260881" y="3348967"/>
                    </a:lnTo>
                    <a:lnTo>
                      <a:pt x="1260881" y="3343954"/>
                    </a:lnTo>
                    <a:lnTo>
                      <a:pt x="1258375" y="3346461"/>
                    </a:lnTo>
                    <a:lnTo>
                      <a:pt x="1255868" y="3346461"/>
                    </a:lnTo>
                    <a:lnTo>
                      <a:pt x="1255868" y="3348967"/>
                    </a:lnTo>
                    <a:lnTo>
                      <a:pt x="1245841" y="3348967"/>
                    </a:lnTo>
                    <a:lnTo>
                      <a:pt x="1243334" y="3351474"/>
                    </a:lnTo>
                    <a:lnTo>
                      <a:pt x="1233307" y="3351474"/>
                    </a:lnTo>
                    <a:lnTo>
                      <a:pt x="1230801" y="3348967"/>
                    </a:lnTo>
                    <a:lnTo>
                      <a:pt x="1228294" y="3348967"/>
                    </a:lnTo>
                    <a:lnTo>
                      <a:pt x="1228294" y="3346461"/>
                    </a:lnTo>
                    <a:lnTo>
                      <a:pt x="1230801" y="3346461"/>
                    </a:lnTo>
                    <a:lnTo>
                      <a:pt x="1233307" y="3343954"/>
                    </a:lnTo>
                    <a:lnTo>
                      <a:pt x="1243334" y="3343954"/>
                    </a:lnTo>
                    <a:lnTo>
                      <a:pt x="1245841" y="3341447"/>
                    </a:lnTo>
                    <a:lnTo>
                      <a:pt x="1243334" y="3336434"/>
                    </a:lnTo>
                    <a:lnTo>
                      <a:pt x="1235814" y="3338940"/>
                    </a:lnTo>
                    <a:lnTo>
                      <a:pt x="1235814" y="3331420"/>
                    </a:lnTo>
                    <a:lnTo>
                      <a:pt x="1233307" y="3328914"/>
                    </a:lnTo>
                    <a:lnTo>
                      <a:pt x="1233307" y="3321394"/>
                    </a:lnTo>
                    <a:lnTo>
                      <a:pt x="1230801" y="3321394"/>
                    </a:lnTo>
                    <a:lnTo>
                      <a:pt x="1230801" y="3313873"/>
                    </a:lnTo>
                    <a:lnTo>
                      <a:pt x="1223281" y="3313873"/>
                    </a:lnTo>
                    <a:lnTo>
                      <a:pt x="1223281" y="3311367"/>
                    </a:lnTo>
                    <a:lnTo>
                      <a:pt x="1220774" y="3311367"/>
                    </a:lnTo>
                    <a:lnTo>
                      <a:pt x="1220774" y="3311367"/>
                    </a:lnTo>
                    <a:lnTo>
                      <a:pt x="1213254" y="3311367"/>
                    </a:lnTo>
                    <a:lnTo>
                      <a:pt x="1213254" y="3308860"/>
                    </a:lnTo>
                    <a:lnTo>
                      <a:pt x="1220774" y="3308860"/>
                    </a:lnTo>
                    <a:lnTo>
                      <a:pt x="1220774" y="3286299"/>
                    </a:lnTo>
                    <a:lnTo>
                      <a:pt x="1215761" y="3276272"/>
                    </a:lnTo>
                    <a:lnTo>
                      <a:pt x="1213254" y="3268752"/>
                    </a:lnTo>
                    <a:lnTo>
                      <a:pt x="1215761" y="3248698"/>
                    </a:lnTo>
                    <a:lnTo>
                      <a:pt x="1215761" y="3241178"/>
                    </a:lnTo>
                    <a:lnTo>
                      <a:pt x="1213254" y="3236165"/>
                    </a:lnTo>
                    <a:lnTo>
                      <a:pt x="1208240" y="3233658"/>
                    </a:lnTo>
                    <a:lnTo>
                      <a:pt x="1198213" y="3228645"/>
                    </a:lnTo>
                    <a:lnTo>
                      <a:pt x="1185680" y="3223631"/>
                    </a:lnTo>
                    <a:lnTo>
                      <a:pt x="1183173" y="3221125"/>
                    </a:lnTo>
                    <a:lnTo>
                      <a:pt x="1173146" y="3213604"/>
                    </a:lnTo>
                    <a:lnTo>
                      <a:pt x="1160613" y="3208591"/>
                    </a:lnTo>
                    <a:lnTo>
                      <a:pt x="1158106" y="3206084"/>
                    </a:lnTo>
                    <a:lnTo>
                      <a:pt x="1153092" y="3198564"/>
                    </a:lnTo>
                    <a:lnTo>
                      <a:pt x="1145572" y="3188537"/>
                    </a:lnTo>
                    <a:lnTo>
                      <a:pt x="1138052" y="3183524"/>
                    </a:lnTo>
                    <a:lnTo>
                      <a:pt x="1130532" y="3173497"/>
                    </a:lnTo>
                    <a:lnTo>
                      <a:pt x="1130532" y="3170990"/>
                    </a:lnTo>
                    <a:lnTo>
                      <a:pt x="1128025" y="3165977"/>
                    </a:lnTo>
                    <a:lnTo>
                      <a:pt x="1125519" y="3165977"/>
                    </a:lnTo>
                    <a:lnTo>
                      <a:pt x="1123012" y="3155950"/>
                    </a:lnTo>
                    <a:lnTo>
                      <a:pt x="1115491" y="3148430"/>
                    </a:lnTo>
                    <a:lnTo>
                      <a:pt x="1117998" y="3145923"/>
                    </a:lnTo>
                    <a:lnTo>
                      <a:pt x="1117998" y="3143416"/>
                    </a:lnTo>
                    <a:lnTo>
                      <a:pt x="1120505" y="3138403"/>
                    </a:lnTo>
                    <a:lnTo>
                      <a:pt x="1120505" y="3123362"/>
                    </a:lnTo>
                    <a:lnTo>
                      <a:pt x="1123012" y="3123362"/>
                    </a:lnTo>
                    <a:lnTo>
                      <a:pt x="1120505" y="3118349"/>
                    </a:lnTo>
                    <a:lnTo>
                      <a:pt x="1120505" y="3113336"/>
                    </a:lnTo>
                    <a:lnTo>
                      <a:pt x="1117998" y="3113336"/>
                    </a:lnTo>
                    <a:lnTo>
                      <a:pt x="1115491" y="3110829"/>
                    </a:lnTo>
                    <a:lnTo>
                      <a:pt x="1112985" y="3108322"/>
                    </a:lnTo>
                    <a:lnTo>
                      <a:pt x="1097945" y="3108322"/>
                    </a:lnTo>
                    <a:lnTo>
                      <a:pt x="1090424" y="3103309"/>
                    </a:lnTo>
                    <a:lnTo>
                      <a:pt x="1075384" y="3105815"/>
                    </a:lnTo>
                    <a:lnTo>
                      <a:pt x="1075384" y="3100802"/>
                    </a:lnTo>
                    <a:lnTo>
                      <a:pt x="1070371" y="3095788"/>
                    </a:lnTo>
                    <a:lnTo>
                      <a:pt x="1067864" y="3095788"/>
                    </a:lnTo>
                    <a:lnTo>
                      <a:pt x="1065357" y="3093282"/>
                    </a:lnTo>
                    <a:lnTo>
                      <a:pt x="1062850" y="3088268"/>
                    </a:lnTo>
                    <a:lnTo>
                      <a:pt x="1057837" y="3088268"/>
                    </a:lnTo>
                    <a:lnTo>
                      <a:pt x="1052823" y="3078242"/>
                    </a:lnTo>
                    <a:lnTo>
                      <a:pt x="1047810" y="3075735"/>
                    </a:lnTo>
                    <a:lnTo>
                      <a:pt x="1042797" y="3063201"/>
                    </a:lnTo>
                    <a:lnTo>
                      <a:pt x="1037783" y="3060694"/>
                    </a:lnTo>
                    <a:lnTo>
                      <a:pt x="1035277" y="3050668"/>
                    </a:lnTo>
                    <a:lnTo>
                      <a:pt x="1037783" y="3048161"/>
                    </a:lnTo>
                    <a:lnTo>
                      <a:pt x="1037783" y="3033120"/>
                    </a:lnTo>
                    <a:lnTo>
                      <a:pt x="1042797" y="3033120"/>
                    </a:lnTo>
                    <a:lnTo>
                      <a:pt x="1042797" y="3030614"/>
                    </a:lnTo>
                    <a:lnTo>
                      <a:pt x="1045303" y="3025600"/>
                    </a:lnTo>
                    <a:lnTo>
                      <a:pt x="1045303" y="3013067"/>
                    </a:lnTo>
                    <a:lnTo>
                      <a:pt x="1047810" y="2993013"/>
                    </a:lnTo>
                    <a:lnTo>
                      <a:pt x="1042797" y="2990506"/>
                    </a:lnTo>
                    <a:lnTo>
                      <a:pt x="1037783" y="2993013"/>
                    </a:lnTo>
                    <a:lnTo>
                      <a:pt x="1025249" y="2985493"/>
                    </a:lnTo>
                    <a:lnTo>
                      <a:pt x="1022743" y="2975466"/>
                    </a:lnTo>
                    <a:lnTo>
                      <a:pt x="1020236" y="2972959"/>
                    </a:lnTo>
                    <a:lnTo>
                      <a:pt x="1015223" y="2970452"/>
                    </a:lnTo>
                    <a:lnTo>
                      <a:pt x="1012716" y="2967946"/>
                    </a:lnTo>
                    <a:lnTo>
                      <a:pt x="997676" y="2967946"/>
                    </a:lnTo>
                    <a:lnTo>
                      <a:pt x="982635" y="2960426"/>
                    </a:lnTo>
                    <a:lnTo>
                      <a:pt x="980129" y="2955412"/>
                    </a:lnTo>
                    <a:lnTo>
                      <a:pt x="977622" y="2952905"/>
                    </a:lnTo>
                    <a:lnTo>
                      <a:pt x="972608" y="2950399"/>
                    </a:lnTo>
                    <a:lnTo>
                      <a:pt x="967595" y="2945385"/>
                    </a:lnTo>
                    <a:lnTo>
                      <a:pt x="965088" y="2945385"/>
                    </a:lnTo>
                    <a:lnTo>
                      <a:pt x="960075" y="2947892"/>
                    </a:lnTo>
                    <a:lnTo>
                      <a:pt x="947541" y="2950399"/>
                    </a:lnTo>
                    <a:lnTo>
                      <a:pt x="919967" y="2950399"/>
                    </a:lnTo>
                    <a:lnTo>
                      <a:pt x="917461" y="2947892"/>
                    </a:lnTo>
                    <a:lnTo>
                      <a:pt x="914954" y="2945385"/>
                    </a:lnTo>
                    <a:lnTo>
                      <a:pt x="912447" y="2945385"/>
                    </a:lnTo>
                    <a:lnTo>
                      <a:pt x="904927" y="2940372"/>
                    </a:lnTo>
                    <a:lnTo>
                      <a:pt x="897407" y="2935358"/>
                    </a:lnTo>
                    <a:lnTo>
                      <a:pt x="892393" y="2935358"/>
                    </a:lnTo>
                    <a:lnTo>
                      <a:pt x="889887" y="2930345"/>
                    </a:lnTo>
                    <a:lnTo>
                      <a:pt x="874846" y="2927838"/>
                    </a:lnTo>
                    <a:lnTo>
                      <a:pt x="869833" y="2922825"/>
                    </a:lnTo>
                    <a:lnTo>
                      <a:pt x="867326" y="2917811"/>
                    </a:lnTo>
                    <a:lnTo>
                      <a:pt x="864819" y="2915304"/>
                    </a:lnTo>
                    <a:lnTo>
                      <a:pt x="862313" y="2910291"/>
                    </a:lnTo>
                    <a:lnTo>
                      <a:pt x="857299" y="2900264"/>
                    </a:lnTo>
                    <a:lnTo>
                      <a:pt x="854793" y="2897758"/>
                    </a:lnTo>
                    <a:lnTo>
                      <a:pt x="852286" y="2890237"/>
                    </a:lnTo>
                    <a:lnTo>
                      <a:pt x="854793" y="2882717"/>
                    </a:lnTo>
                    <a:lnTo>
                      <a:pt x="847272" y="2872690"/>
                    </a:lnTo>
                    <a:lnTo>
                      <a:pt x="842259" y="2870184"/>
                    </a:lnTo>
                    <a:lnTo>
                      <a:pt x="824712" y="2870184"/>
                    </a:lnTo>
                    <a:lnTo>
                      <a:pt x="822205" y="2875197"/>
                    </a:lnTo>
                    <a:lnTo>
                      <a:pt x="817192" y="2875197"/>
                    </a:lnTo>
                    <a:lnTo>
                      <a:pt x="809671" y="2877704"/>
                    </a:lnTo>
                    <a:lnTo>
                      <a:pt x="802151" y="2880210"/>
                    </a:lnTo>
                    <a:lnTo>
                      <a:pt x="799645" y="2882717"/>
                    </a:lnTo>
                    <a:lnTo>
                      <a:pt x="792124" y="2882717"/>
                    </a:lnTo>
                    <a:lnTo>
                      <a:pt x="789618" y="2880210"/>
                    </a:lnTo>
                    <a:lnTo>
                      <a:pt x="787111" y="2880210"/>
                    </a:lnTo>
                    <a:lnTo>
                      <a:pt x="784604" y="2882717"/>
                    </a:lnTo>
                    <a:lnTo>
                      <a:pt x="782097" y="2882717"/>
                    </a:lnTo>
                    <a:lnTo>
                      <a:pt x="779591" y="2880210"/>
                    </a:lnTo>
                    <a:lnTo>
                      <a:pt x="777084" y="2877704"/>
                    </a:lnTo>
                    <a:lnTo>
                      <a:pt x="772071" y="2877704"/>
                    </a:lnTo>
                    <a:lnTo>
                      <a:pt x="762044" y="2870184"/>
                    </a:lnTo>
                    <a:lnTo>
                      <a:pt x="757030" y="2870184"/>
                    </a:lnTo>
                    <a:lnTo>
                      <a:pt x="749510" y="2877704"/>
                    </a:lnTo>
                    <a:lnTo>
                      <a:pt x="747003" y="2890237"/>
                    </a:lnTo>
                    <a:lnTo>
                      <a:pt x="749510" y="2895251"/>
                    </a:lnTo>
                    <a:lnTo>
                      <a:pt x="747003" y="2897758"/>
                    </a:lnTo>
                    <a:lnTo>
                      <a:pt x="747003" y="2900264"/>
                    </a:lnTo>
                    <a:lnTo>
                      <a:pt x="741990" y="2902771"/>
                    </a:lnTo>
                    <a:lnTo>
                      <a:pt x="739483" y="2905278"/>
                    </a:lnTo>
                    <a:lnTo>
                      <a:pt x="739483" y="2907784"/>
                    </a:lnTo>
                    <a:lnTo>
                      <a:pt x="736977" y="2917811"/>
                    </a:lnTo>
                    <a:lnTo>
                      <a:pt x="734470" y="2930345"/>
                    </a:lnTo>
                    <a:lnTo>
                      <a:pt x="729456" y="2935358"/>
                    </a:lnTo>
                    <a:lnTo>
                      <a:pt x="726950" y="2932852"/>
                    </a:lnTo>
                    <a:lnTo>
                      <a:pt x="726950" y="2930345"/>
                    </a:lnTo>
                    <a:lnTo>
                      <a:pt x="724443" y="2930345"/>
                    </a:lnTo>
                    <a:lnTo>
                      <a:pt x="719429" y="2925331"/>
                    </a:lnTo>
                    <a:lnTo>
                      <a:pt x="719429" y="2922825"/>
                    </a:lnTo>
                    <a:lnTo>
                      <a:pt x="716923" y="2917811"/>
                    </a:lnTo>
                    <a:lnTo>
                      <a:pt x="716923" y="2915304"/>
                    </a:lnTo>
                    <a:lnTo>
                      <a:pt x="711909" y="2912798"/>
                    </a:lnTo>
                    <a:lnTo>
                      <a:pt x="709403" y="2912798"/>
                    </a:lnTo>
                    <a:lnTo>
                      <a:pt x="706896" y="2910291"/>
                    </a:lnTo>
                    <a:lnTo>
                      <a:pt x="701883" y="2910291"/>
                    </a:lnTo>
                    <a:lnTo>
                      <a:pt x="691855" y="2902771"/>
                    </a:lnTo>
                    <a:lnTo>
                      <a:pt x="684335" y="2890237"/>
                    </a:lnTo>
                    <a:lnTo>
                      <a:pt x="684335" y="2887731"/>
                    </a:lnTo>
                    <a:lnTo>
                      <a:pt x="681828" y="2885224"/>
                    </a:lnTo>
                    <a:lnTo>
                      <a:pt x="676815" y="2882717"/>
                    </a:lnTo>
                    <a:lnTo>
                      <a:pt x="674309" y="2880210"/>
                    </a:lnTo>
                    <a:lnTo>
                      <a:pt x="649241" y="2875197"/>
                    </a:lnTo>
                    <a:lnTo>
                      <a:pt x="646735" y="2872690"/>
                    </a:lnTo>
                    <a:lnTo>
                      <a:pt x="644228" y="2867677"/>
                    </a:lnTo>
                    <a:lnTo>
                      <a:pt x="641721" y="2865170"/>
                    </a:lnTo>
                    <a:lnTo>
                      <a:pt x="636708" y="2865170"/>
                    </a:lnTo>
                    <a:lnTo>
                      <a:pt x="634201" y="2857650"/>
                    </a:lnTo>
                    <a:lnTo>
                      <a:pt x="631694" y="2845116"/>
                    </a:lnTo>
                    <a:lnTo>
                      <a:pt x="629187" y="2825062"/>
                    </a:lnTo>
                    <a:lnTo>
                      <a:pt x="629187" y="2820049"/>
                    </a:lnTo>
                    <a:lnTo>
                      <a:pt x="616654" y="2822556"/>
                    </a:lnTo>
                    <a:lnTo>
                      <a:pt x="611641" y="2825062"/>
                    </a:lnTo>
                    <a:lnTo>
                      <a:pt x="609134" y="2827569"/>
                    </a:lnTo>
                    <a:lnTo>
                      <a:pt x="596600" y="2827569"/>
                    </a:lnTo>
                    <a:lnTo>
                      <a:pt x="589080" y="2830076"/>
                    </a:lnTo>
                    <a:lnTo>
                      <a:pt x="586573" y="2830076"/>
                    </a:lnTo>
                    <a:lnTo>
                      <a:pt x="586573" y="2832583"/>
                    </a:lnTo>
                    <a:lnTo>
                      <a:pt x="579053" y="2832583"/>
                    </a:lnTo>
                    <a:lnTo>
                      <a:pt x="574040" y="2835089"/>
                    </a:lnTo>
                    <a:lnTo>
                      <a:pt x="556492" y="2835089"/>
                    </a:lnTo>
                    <a:lnTo>
                      <a:pt x="548972" y="2832583"/>
                    </a:lnTo>
                    <a:lnTo>
                      <a:pt x="533932" y="2832583"/>
                    </a:lnTo>
                    <a:lnTo>
                      <a:pt x="526412" y="2830076"/>
                    </a:lnTo>
                    <a:lnTo>
                      <a:pt x="521399" y="2832583"/>
                    </a:lnTo>
                    <a:lnTo>
                      <a:pt x="498838" y="2832583"/>
                    </a:lnTo>
                    <a:lnTo>
                      <a:pt x="496331" y="2827569"/>
                    </a:lnTo>
                    <a:lnTo>
                      <a:pt x="493824" y="2825062"/>
                    </a:lnTo>
                    <a:lnTo>
                      <a:pt x="488811" y="2822556"/>
                    </a:lnTo>
                    <a:lnTo>
                      <a:pt x="478784" y="2815036"/>
                    </a:lnTo>
                    <a:lnTo>
                      <a:pt x="476277" y="2815036"/>
                    </a:lnTo>
                    <a:lnTo>
                      <a:pt x="471264" y="2810022"/>
                    </a:lnTo>
                    <a:lnTo>
                      <a:pt x="466250" y="2807516"/>
                    </a:lnTo>
                    <a:lnTo>
                      <a:pt x="466250" y="2799995"/>
                    </a:lnTo>
                    <a:lnTo>
                      <a:pt x="463744" y="2799995"/>
                    </a:lnTo>
                    <a:lnTo>
                      <a:pt x="466250" y="2797489"/>
                    </a:lnTo>
                    <a:lnTo>
                      <a:pt x="461237" y="2792475"/>
                    </a:lnTo>
                    <a:lnTo>
                      <a:pt x="458730" y="2787462"/>
                    </a:lnTo>
                    <a:lnTo>
                      <a:pt x="456224" y="2784955"/>
                    </a:lnTo>
                    <a:lnTo>
                      <a:pt x="456224" y="2782448"/>
                    </a:lnTo>
                    <a:lnTo>
                      <a:pt x="453717" y="2779941"/>
                    </a:lnTo>
                    <a:lnTo>
                      <a:pt x="451210" y="2779941"/>
                    </a:lnTo>
                    <a:lnTo>
                      <a:pt x="451210" y="2777435"/>
                    </a:lnTo>
                    <a:lnTo>
                      <a:pt x="448703" y="2777435"/>
                    </a:lnTo>
                    <a:lnTo>
                      <a:pt x="448703" y="2774928"/>
                    </a:lnTo>
                    <a:lnTo>
                      <a:pt x="448703" y="2774928"/>
                    </a:lnTo>
                    <a:lnTo>
                      <a:pt x="446197" y="2772421"/>
                    </a:lnTo>
                    <a:lnTo>
                      <a:pt x="443690" y="2769915"/>
                    </a:lnTo>
                    <a:lnTo>
                      <a:pt x="441183" y="2767408"/>
                    </a:lnTo>
                    <a:lnTo>
                      <a:pt x="438676" y="2767408"/>
                    </a:lnTo>
                    <a:lnTo>
                      <a:pt x="438676" y="2764901"/>
                    </a:lnTo>
                    <a:lnTo>
                      <a:pt x="436170" y="2764901"/>
                    </a:lnTo>
                    <a:lnTo>
                      <a:pt x="436170" y="2762394"/>
                    </a:lnTo>
                    <a:lnTo>
                      <a:pt x="433663" y="2762394"/>
                    </a:lnTo>
                    <a:lnTo>
                      <a:pt x="433663" y="2759888"/>
                    </a:lnTo>
                    <a:lnTo>
                      <a:pt x="431156" y="2757381"/>
                    </a:lnTo>
                    <a:lnTo>
                      <a:pt x="428650" y="2754874"/>
                    </a:lnTo>
                    <a:lnTo>
                      <a:pt x="426143" y="2754874"/>
                    </a:lnTo>
                    <a:lnTo>
                      <a:pt x="426143" y="2752368"/>
                    </a:lnTo>
                    <a:lnTo>
                      <a:pt x="423636" y="2752368"/>
                    </a:lnTo>
                    <a:lnTo>
                      <a:pt x="423636" y="2747354"/>
                    </a:lnTo>
                    <a:lnTo>
                      <a:pt x="418623" y="2742341"/>
                    </a:lnTo>
                    <a:lnTo>
                      <a:pt x="418623" y="2739834"/>
                    </a:lnTo>
                    <a:lnTo>
                      <a:pt x="416116" y="2739834"/>
                    </a:lnTo>
                    <a:lnTo>
                      <a:pt x="413609" y="2737327"/>
                    </a:lnTo>
                    <a:lnTo>
                      <a:pt x="413609" y="2734820"/>
                    </a:lnTo>
                    <a:lnTo>
                      <a:pt x="411102" y="2734820"/>
                    </a:lnTo>
                    <a:lnTo>
                      <a:pt x="406089" y="2732314"/>
                    </a:lnTo>
                    <a:lnTo>
                      <a:pt x="401076" y="2732314"/>
                    </a:lnTo>
                    <a:lnTo>
                      <a:pt x="401076" y="2732314"/>
                    </a:lnTo>
                    <a:lnTo>
                      <a:pt x="393556" y="2729807"/>
                    </a:lnTo>
                    <a:lnTo>
                      <a:pt x="388542" y="2729807"/>
                    </a:lnTo>
                    <a:lnTo>
                      <a:pt x="386035" y="2732314"/>
                    </a:lnTo>
                    <a:lnTo>
                      <a:pt x="383529" y="2734820"/>
                    </a:lnTo>
                    <a:lnTo>
                      <a:pt x="381022" y="2737327"/>
                    </a:lnTo>
                    <a:lnTo>
                      <a:pt x="376008" y="2737327"/>
                    </a:lnTo>
                    <a:lnTo>
                      <a:pt x="373502" y="2739834"/>
                    </a:lnTo>
                    <a:lnTo>
                      <a:pt x="370995" y="2739834"/>
                    </a:lnTo>
                    <a:lnTo>
                      <a:pt x="358461" y="2734820"/>
                    </a:lnTo>
                    <a:lnTo>
                      <a:pt x="355955" y="2734820"/>
                    </a:lnTo>
                    <a:lnTo>
                      <a:pt x="350941" y="2737327"/>
                    </a:lnTo>
                    <a:lnTo>
                      <a:pt x="348434" y="2742341"/>
                    </a:lnTo>
                    <a:lnTo>
                      <a:pt x="345928" y="2742341"/>
                    </a:lnTo>
                    <a:lnTo>
                      <a:pt x="345928" y="2752368"/>
                    </a:lnTo>
                    <a:lnTo>
                      <a:pt x="343421" y="2754874"/>
                    </a:lnTo>
                    <a:lnTo>
                      <a:pt x="340914" y="2759888"/>
                    </a:lnTo>
                    <a:lnTo>
                      <a:pt x="335901" y="2762394"/>
                    </a:lnTo>
                    <a:lnTo>
                      <a:pt x="333394" y="2764901"/>
                    </a:lnTo>
                    <a:lnTo>
                      <a:pt x="330888" y="2767408"/>
                    </a:lnTo>
                    <a:lnTo>
                      <a:pt x="328381" y="2772421"/>
                    </a:lnTo>
                    <a:lnTo>
                      <a:pt x="328381" y="2777435"/>
                    </a:lnTo>
                    <a:lnTo>
                      <a:pt x="323367" y="2777435"/>
                    </a:lnTo>
                    <a:lnTo>
                      <a:pt x="323367" y="2782448"/>
                    </a:lnTo>
                    <a:lnTo>
                      <a:pt x="318354" y="2794982"/>
                    </a:lnTo>
                    <a:lnTo>
                      <a:pt x="315847" y="2799995"/>
                    </a:lnTo>
                    <a:lnTo>
                      <a:pt x="310834" y="2805009"/>
                    </a:lnTo>
                    <a:lnTo>
                      <a:pt x="308327" y="2805009"/>
                    </a:lnTo>
                    <a:lnTo>
                      <a:pt x="308327" y="2807516"/>
                    </a:lnTo>
                    <a:lnTo>
                      <a:pt x="305820" y="2805009"/>
                    </a:lnTo>
                    <a:lnTo>
                      <a:pt x="305820" y="2807516"/>
                    </a:lnTo>
                    <a:lnTo>
                      <a:pt x="300807" y="2807516"/>
                    </a:lnTo>
                    <a:lnTo>
                      <a:pt x="300807" y="2805009"/>
                    </a:lnTo>
                    <a:lnTo>
                      <a:pt x="298300" y="2805009"/>
                    </a:lnTo>
                    <a:lnTo>
                      <a:pt x="295793" y="2807516"/>
                    </a:lnTo>
                    <a:lnTo>
                      <a:pt x="290780" y="2810022"/>
                    </a:lnTo>
                    <a:lnTo>
                      <a:pt x="293287" y="2812529"/>
                    </a:lnTo>
                    <a:lnTo>
                      <a:pt x="295793" y="2812529"/>
                    </a:lnTo>
                    <a:lnTo>
                      <a:pt x="298300" y="2817542"/>
                    </a:lnTo>
                    <a:lnTo>
                      <a:pt x="298300" y="2820049"/>
                    </a:lnTo>
                    <a:lnTo>
                      <a:pt x="303314" y="2822556"/>
                    </a:lnTo>
                    <a:lnTo>
                      <a:pt x="308327" y="2822556"/>
                    </a:lnTo>
                    <a:lnTo>
                      <a:pt x="310834" y="2830076"/>
                    </a:lnTo>
                    <a:lnTo>
                      <a:pt x="315847" y="2832583"/>
                    </a:lnTo>
                    <a:lnTo>
                      <a:pt x="318354" y="2832583"/>
                    </a:lnTo>
                    <a:lnTo>
                      <a:pt x="318354" y="2837596"/>
                    </a:lnTo>
                    <a:lnTo>
                      <a:pt x="320860" y="2845116"/>
                    </a:lnTo>
                    <a:lnTo>
                      <a:pt x="325874" y="2847623"/>
                    </a:lnTo>
                    <a:lnTo>
                      <a:pt x="328381" y="2852636"/>
                    </a:lnTo>
                    <a:lnTo>
                      <a:pt x="318354" y="2852636"/>
                    </a:lnTo>
                    <a:lnTo>
                      <a:pt x="315847" y="2855143"/>
                    </a:lnTo>
                    <a:lnTo>
                      <a:pt x="310834" y="2860157"/>
                    </a:lnTo>
                    <a:lnTo>
                      <a:pt x="303314" y="2862663"/>
                    </a:lnTo>
                    <a:lnTo>
                      <a:pt x="300807" y="2865170"/>
                    </a:lnTo>
                    <a:lnTo>
                      <a:pt x="290780" y="2865170"/>
                    </a:lnTo>
                    <a:lnTo>
                      <a:pt x="290780" y="2862663"/>
                    </a:lnTo>
                    <a:lnTo>
                      <a:pt x="285766" y="2860157"/>
                    </a:lnTo>
                    <a:lnTo>
                      <a:pt x="283260" y="2855143"/>
                    </a:lnTo>
                    <a:lnTo>
                      <a:pt x="280753" y="2852636"/>
                    </a:lnTo>
                    <a:lnTo>
                      <a:pt x="275740" y="2857650"/>
                    </a:lnTo>
                    <a:lnTo>
                      <a:pt x="273233" y="2860157"/>
                    </a:lnTo>
                    <a:lnTo>
                      <a:pt x="260699" y="2860157"/>
                    </a:lnTo>
                    <a:lnTo>
                      <a:pt x="260699" y="2862663"/>
                    </a:lnTo>
                    <a:lnTo>
                      <a:pt x="258192" y="2862663"/>
                    </a:lnTo>
                    <a:lnTo>
                      <a:pt x="253179" y="2865170"/>
                    </a:lnTo>
                    <a:lnTo>
                      <a:pt x="250672" y="2865170"/>
                    </a:lnTo>
                    <a:lnTo>
                      <a:pt x="250672" y="2862663"/>
                    </a:lnTo>
                    <a:lnTo>
                      <a:pt x="243152" y="2870184"/>
                    </a:lnTo>
                    <a:lnTo>
                      <a:pt x="238139" y="2877704"/>
                    </a:lnTo>
                    <a:lnTo>
                      <a:pt x="230618" y="2872690"/>
                    </a:lnTo>
                    <a:lnTo>
                      <a:pt x="228112" y="2870184"/>
                    </a:lnTo>
                    <a:lnTo>
                      <a:pt x="223098" y="2867677"/>
                    </a:lnTo>
                    <a:lnTo>
                      <a:pt x="220592" y="2867677"/>
                    </a:lnTo>
                    <a:lnTo>
                      <a:pt x="205551" y="2862663"/>
                    </a:lnTo>
                    <a:lnTo>
                      <a:pt x="200538" y="2862663"/>
                    </a:lnTo>
                    <a:lnTo>
                      <a:pt x="200538" y="2865170"/>
                    </a:lnTo>
                    <a:lnTo>
                      <a:pt x="198031" y="2865170"/>
                    </a:lnTo>
                    <a:lnTo>
                      <a:pt x="198031" y="2867677"/>
                    </a:lnTo>
                    <a:lnTo>
                      <a:pt x="195524" y="2867677"/>
                    </a:lnTo>
                    <a:lnTo>
                      <a:pt x="195524" y="2870184"/>
                    </a:lnTo>
                    <a:lnTo>
                      <a:pt x="193018" y="2870184"/>
                    </a:lnTo>
                    <a:lnTo>
                      <a:pt x="188004" y="2872690"/>
                    </a:lnTo>
                    <a:lnTo>
                      <a:pt x="182991" y="2872690"/>
                    </a:lnTo>
                    <a:lnTo>
                      <a:pt x="182991" y="2867677"/>
                    </a:lnTo>
                    <a:lnTo>
                      <a:pt x="180484" y="2867677"/>
                    </a:lnTo>
                    <a:lnTo>
                      <a:pt x="177977" y="2872690"/>
                    </a:lnTo>
                    <a:lnTo>
                      <a:pt x="177977" y="2875197"/>
                    </a:lnTo>
                    <a:lnTo>
                      <a:pt x="175471" y="2872690"/>
                    </a:lnTo>
                    <a:lnTo>
                      <a:pt x="170457" y="2870184"/>
                    </a:lnTo>
                    <a:lnTo>
                      <a:pt x="157924" y="2865170"/>
                    </a:lnTo>
                    <a:lnTo>
                      <a:pt x="150404" y="2865170"/>
                    </a:lnTo>
                    <a:lnTo>
                      <a:pt x="145390" y="2862663"/>
                    </a:lnTo>
                    <a:lnTo>
                      <a:pt x="140377" y="2860157"/>
                    </a:lnTo>
                    <a:lnTo>
                      <a:pt x="137870" y="2857650"/>
                    </a:lnTo>
                    <a:lnTo>
                      <a:pt x="132856" y="2855143"/>
                    </a:lnTo>
                    <a:lnTo>
                      <a:pt x="130350" y="2855143"/>
                    </a:lnTo>
                    <a:lnTo>
                      <a:pt x="130350" y="2852636"/>
                    </a:lnTo>
                    <a:lnTo>
                      <a:pt x="122830" y="2850130"/>
                    </a:lnTo>
                    <a:lnTo>
                      <a:pt x="120323" y="2847623"/>
                    </a:lnTo>
                    <a:lnTo>
                      <a:pt x="120323" y="2845116"/>
                    </a:lnTo>
                    <a:lnTo>
                      <a:pt x="117816" y="2845116"/>
                    </a:lnTo>
                    <a:lnTo>
                      <a:pt x="117816" y="2842610"/>
                    </a:lnTo>
                    <a:lnTo>
                      <a:pt x="112803" y="2840103"/>
                    </a:lnTo>
                    <a:lnTo>
                      <a:pt x="107789" y="2835089"/>
                    </a:lnTo>
                    <a:lnTo>
                      <a:pt x="102776" y="2835089"/>
                    </a:lnTo>
                    <a:lnTo>
                      <a:pt x="97762" y="2832583"/>
                    </a:lnTo>
                    <a:lnTo>
                      <a:pt x="97762" y="2827569"/>
                    </a:lnTo>
                    <a:lnTo>
                      <a:pt x="95256" y="2825062"/>
                    </a:lnTo>
                    <a:lnTo>
                      <a:pt x="95256" y="2820049"/>
                    </a:lnTo>
                    <a:lnTo>
                      <a:pt x="87735" y="2820049"/>
                    </a:lnTo>
                    <a:lnTo>
                      <a:pt x="85229" y="2817542"/>
                    </a:lnTo>
                    <a:lnTo>
                      <a:pt x="85229" y="2815036"/>
                    </a:lnTo>
                    <a:lnTo>
                      <a:pt x="82722" y="2812529"/>
                    </a:lnTo>
                    <a:lnTo>
                      <a:pt x="82722" y="2810022"/>
                    </a:lnTo>
                    <a:lnTo>
                      <a:pt x="80215" y="2810022"/>
                    </a:lnTo>
                    <a:lnTo>
                      <a:pt x="77708" y="2807516"/>
                    </a:lnTo>
                    <a:lnTo>
                      <a:pt x="75202" y="2807516"/>
                    </a:lnTo>
                    <a:lnTo>
                      <a:pt x="67682" y="2805009"/>
                    </a:lnTo>
                    <a:lnTo>
                      <a:pt x="65175" y="2805009"/>
                    </a:lnTo>
                    <a:lnTo>
                      <a:pt x="65175" y="2802502"/>
                    </a:lnTo>
                    <a:lnTo>
                      <a:pt x="62668" y="2802502"/>
                    </a:lnTo>
                    <a:lnTo>
                      <a:pt x="62668" y="2799995"/>
                    </a:lnTo>
                    <a:lnTo>
                      <a:pt x="65175" y="2797489"/>
                    </a:lnTo>
                    <a:lnTo>
                      <a:pt x="67682" y="2797489"/>
                    </a:lnTo>
                    <a:lnTo>
                      <a:pt x="67682" y="2794982"/>
                    </a:lnTo>
                    <a:lnTo>
                      <a:pt x="62668" y="2787462"/>
                    </a:lnTo>
                    <a:lnTo>
                      <a:pt x="60162" y="2787462"/>
                    </a:lnTo>
                    <a:lnTo>
                      <a:pt x="55148" y="2782448"/>
                    </a:lnTo>
                    <a:lnTo>
                      <a:pt x="55148" y="2779941"/>
                    </a:lnTo>
                    <a:lnTo>
                      <a:pt x="52641" y="2782448"/>
                    </a:lnTo>
                    <a:lnTo>
                      <a:pt x="50135" y="2784955"/>
                    </a:lnTo>
                    <a:lnTo>
                      <a:pt x="50135" y="2782448"/>
                    </a:lnTo>
                    <a:lnTo>
                      <a:pt x="47628" y="2782448"/>
                    </a:lnTo>
                    <a:lnTo>
                      <a:pt x="45121" y="2779941"/>
                    </a:lnTo>
                    <a:lnTo>
                      <a:pt x="42614" y="2779941"/>
                    </a:lnTo>
                    <a:lnTo>
                      <a:pt x="42614" y="2777435"/>
                    </a:lnTo>
                    <a:lnTo>
                      <a:pt x="37601" y="2777435"/>
                    </a:lnTo>
                    <a:lnTo>
                      <a:pt x="37601" y="2774928"/>
                    </a:lnTo>
                    <a:lnTo>
                      <a:pt x="32588" y="2772421"/>
                    </a:lnTo>
                    <a:lnTo>
                      <a:pt x="30081" y="2772421"/>
                    </a:lnTo>
                    <a:lnTo>
                      <a:pt x="30081" y="2769915"/>
                    </a:lnTo>
                    <a:lnTo>
                      <a:pt x="27574" y="2767408"/>
                    </a:lnTo>
                    <a:lnTo>
                      <a:pt x="22561" y="2767408"/>
                    </a:lnTo>
                    <a:lnTo>
                      <a:pt x="22561" y="2759888"/>
                    </a:lnTo>
                    <a:lnTo>
                      <a:pt x="20054" y="2759888"/>
                    </a:lnTo>
                    <a:lnTo>
                      <a:pt x="15040" y="2757381"/>
                    </a:lnTo>
                    <a:lnTo>
                      <a:pt x="15040" y="2752368"/>
                    </a:lnTo>
                    <a:lnTo>
                      <a:pt x="17547" y="2752368"/>
                    </a:lnTo>
                    <a:lnTo>
                      <a:pt x="20054" y="2749861"/>
                    </a:lnTo>
                    <a:lnTo>
                      <a:pt x="20054" y="2747354"/>
                    </a:lnTo>
                    <a:lnTo>
                      <a:pt x="17547" y="2744847"/>
                    </a:lnTo>
                    <a:lnTo>
                      <a:pt x="15040" y="2742341"/>
                    </a:lnTo>
                    <a:lnTo>
                      <a:pt x="12534" y="2737327"/>
                    </a:lnTo>
                    <a:lnTo>
                      <a:pt x="12534" y="2727300"/>
                    </a:lnTo>
                    <a:lnTo>
                      <a:pt x="7520" y="2724794"/>
                    </a:lnTo>
                    <a:lnTo>
                      <a:pt x="0" y="2719780"/>
                    </a:lnTo>
                    <a:lnTo>
                      <a:pt x="0" y="2707247"/>
                    </a:lnTo>
                    <a:lnTo>
                      <a:pt x="2507" y="2707247"/>
                    </a:lnTo>
                    <a:lnTo>
                      <a:pt x="2507" y="2714767"/>
                    </a:lnTo>
                    <a:lnTo>
                      <a:pt x="5014" y="2712260"/>
                    </a:lnTo>
                    <a:lnTo>
                      <a:pt x="7520" y="2707247"/>
                    </a:lnTo>
                    <a:lnTo>
                      <a:pt x="10027" y="2707247"/>
                    </a:lnTo>
                    <a:lnTo>
                      <a:pt x="7520" y="2704740"/>
                    </a:lnTo>
                    <a:lnTo>
                      <a:pt x="12534" y="2699726"/>
                    </a:lnTo>
                    <a:lnTo>
                      <a:pt x="10027" y="2697220"/>
                    </a:lnTo>
                    <a:lnTo>
                      <a:pt x="15040" y="2689699"/>
                    </a:lnTo>
                    <a:lnTo>
                      <a:pt x="15040" y="2687193"/>
                    </a:lnTo>
                    <a:lnTo>
                      <a:pt x="10027" y="2684686"/>
                    </a:lnTo>
                    <a:lnTo>
                      <a:pt x="12534" y="2679673"/>
                    </a:lnTo>
                    <a:lnTo>
                      <a:pt x="12534" y="2672152"/>
                    </a:lnTo>
                    <a:lnTo>
                      <a:pt x="17547" y="2669646"/>
                    </a:lnTo>
                    <a:lnTo>
                      <a:pt x="17547" y="2667139"/>
                    </a:lnTo>
                    <a:lnTo>
                      <a:pt x="20054" y="2667139"/>
                    </a:lnTo>
                    <a:lnTo>
                      <a:pt x="20054" y="2664632"/>
                    </a:lnTo>
                    <a:lnTo>
                      <a:pt x="22561" y="2662126"/>
                    </a:lnTo>
                    <a:lnTo>
                      <a:pt x="25067" y="2659619"/>
                    </a:lnTo>
                    <a:lnTo>
                      <a:pt x="25067" y="2657112"/>
                    </a:lnTo>
                    <a:lnTo>
                      <a:pt x="27574" y="2657112"/>
                    </a:lnTo>
                    <a:lnTo>
                      <a:pt x="27574" y="2654605"/>
                    </a:lnTo>
                    <a:lnTo>
                      <a:pt x="30081" y="2654605"/>
                    </a:lnTo>
                    <a:lnTo>
                      <a:pt x="32588" y="2652099"/>
                    </a:lnTo>
                    <a:lnTo>
                      <a:pt x="32588" y="2644578"/>
                    </a:lnTo>
                    <a:lnTo>
                      <a:pt x="30081" y="2644578"/>
                    </a:lnTo>
                    <a:lnTo>
                      <a:pt x="30081" y="2642072"/>
                    </a:lnTo>
                    <a:lnTo>
                      <a:pt x="32588" y="2642072"/>
                    </a:lnTo>
                    <a:lnTo>
                      <a:pt x="32588" y="2637058"/>
                    </a:lnTo>
                    <a:lnTo>
                      <a:pt x="30081" y="2637058"/>
                    </a:lnTo>
                    <a:lnTo>
                      <a:pt x="30081" y="2634552"/>
                    </a:lnTo>
                    <a:lnTo>
                      <a:pt x="27574" y="2632045"/>
                    </a:lnTo>
                    <a:lnTo>
                      <a:pt x="32588" y="2632045"/>
                    </a:lnTo>
                    <a:lnTo>
                      <a:pt x="37601" y="2629538"/>
                    </a:lnTo>
                    <a:lnTo>
                      <a:pt x="37601" y="2629538"/>
                    </a:lnTo>
                    <a:lnTo>
                      <a:pt x="40108" y="2632045"/>
                    </a:lnTo>
                    <a:lnTo>
                      <a:pt x="45121" y="2629538"/>
                    </a:lnTo>
                    <a:lnTo>
                      <a:pt x="47628" y="2632045"/>
                    </a:lnTo>
                    <a:lnTo>
                      <a:pt x="47628" y="2634552"/>
                    </a:lnTo>
                    <a:lnTo>
                      <a:pt x="50135" y="2637058"/>
                    </a:lnTo>
                    <a:lnTo>
                      <a:pt x="52641" y="2637058"/>
                    </a:lnTo>
                    <a:lnTo>
                      <a:pt x="57655" y="2634552"/>
                    </a:lnTo>
                    <a:lnTo>
                      <a:pt x="62668" y="2634552"/>
                    </a:lnTo>
                    <a:lnTo>
                      <a:pt x="67682" y="2629538"/>
                    </a:lnTo>
                    <a:lnTo>
                      <a:pt x="70188" y="2629538"/>
                    </a:lnTo>
                    <a:lnTo>
                      <a:pt x="77708" y="2627031"/>
                    </a:lnTo>
                    <a:lnTo>
                      <a:pt x="80215" y="2624525"/>
                    </a:lnTo>
                    <a:lnTo>
                      <a:pt x="85229" y="2624525"/>
                    </a:lnTo>
                    <a:lnTo>
                      <a:pt x="85229" y="2622018"/>
                    </a:lnTo>
                    <a:lnTo>
                      <a:pt x="87735" y="2622018"/>
                    </a:lnTo>
                    <a:lnTo>
                      <a:pt x="87735" y="2619511"/>
                    </a:lnTo>
                    <a:lnTo>
                      <a:pt x="90242" y="2617005"/>
                    </a:lnTo>
                    <a:lnTo>
                      <a:pt x="90242" y="2611991"/>
                    </a:lnTo>
                    <a:lnTo>
                      <a:pt x="92749" y="2609484"/>
                    </a:lnTo>
                    <a:lnTo>
                      <a:pt x="92749" y="2606978"/>
                    </a:lnTo>
                    <a:lnTo>
                      <a:pt x="95256" y="2606978"/>
                    </a:lnTo>
                    <a:lnTo>
                      <a:pt x="97762" y="2604471"/>
                    </a:lnTo>
                    <a:lnTo>
                      <a:pt x="100269" y="2604471"/>
                    </a:lnTo>
                    <a:lnTo>
                      <a:pt x="100269" y="2601964"/>
                    </a:lnTo>
                    <a:lnTo>
                      <a:pt x="107789" y="2601964"/>
                    </a:lnTo>
                    <a:lnTo>
                      <a:pt x="110296" y="2599457"/>
                    </a:lnTo>
                    <a:lnTo>
                      <a:pt x="112803" y="2596951"/>
                    </a:lnTo>
                    <a:lnTo>
                      <a:pt x="115309" y="2596951"/>
                    </a:lnTo>
                    <a:lnTo>
                      <a:pt x="120323" y="2591937"/>
                    </a:lnTo>
                    <a:lnTo>
                      <a:pt x="125336" y="2589431"/>
                    </a:lnTo>
                    <a:lnTo>
                      <a:pt x="127843" y="2584417"/>
                    </a:lnTo>
                    <a:lnTo>
                      <a:pt x="132856" y="2581910"/>
                    </a:lnTo>
                    <a:lnTo>
                      <a:pt x="135363" y="2579404"/>
                    </a:lnTo>
                    <a:lnTo>
                      <a:pt x="137870" y="2576897"/>
                    </a:lnTo>
                    <a:lnTo>
                      <a:pt x="137870" y="2569377"/>
                    </a:lnTo>
                    <a:lnTo>
                      <a:pt x="140377" y="2566870"/>
                    </a:lnTo>
                    <a:lnTo>
                      <a:pt x="140377" y="2564363"/>
                    </a:lnTo>
                    <a:lnTo>
                      <a:pt x="137870" y="2564363"/>
                    </a:lnTo>
                    <a:lnTo>
                      <a:pt x="137870" y="2556843"/>
                    </a:lnTo>
                    <a:lnTo>
                      <a:pt x="135363" y="2556843"/>
                    </a:lnTo>
                    <a:lnTo>
                      <a:pt x="135363" y="2554336"/>
                    </a:lnTo>
                    <a:lnTo>
                      <a:pt x="132856" y="2556843"/>
                    </a:lnTo>
                    <a:lnTo>
                      <a:pt x="122830" y="2556843"/>
                    </a:lnTo>
                    <a:lnTo>
                      <a:pt x="120323" y="2554336"/>
                    </a:lnTo>
                    <a:lnTo>
                      <a:pt x="117816" y="2551830"/>
                    </a:lnTo>
                    <a:lnTo>
                      <a:pt x="115309" y="2551830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7816" y="2549323"/>
                    </a:lnTo>
                    <a:lnTo>
                      <a:pt x="122830" y="2544310"/>
                    </a:lnTo>
                    <a:lnTo>
                      <a:pt x="125336" y="2544310"/>
                    </a:lnTo>
                    <a:lnTo>
                      <a:pt x="125336" y="2541803"/>
                    </a:lnTo>
                    <a:lnTo>
                      <a:pt x="122830" y="2541803"/>
                    </a:lnTo>
                    <a:lnTo>
                      <a:pt x="122830" y="2536789"/>
                    </a:lnTo>
                    <a:lnTo>
                      <a:pt x="125336" y="2526763"/>
                    </a:lnTo>
                    <a:lnTo>
                      <a:pt x="127843" y="2524256"/>
                    </a:lnTo>
                    <a:lnTo>
                      <a:pt x="125336" y="2519242"/>
                    </a:lnTo>
                    <a:lnTo>
                      <a:pt x="125336" y="2516736"/>
                    </a:lnTo>
                    <a:lnTo>
                      <a:pt x="122830" y="2516736"/>
                    </a:lnTo>
                    <a:lnTo>
                      <a:pt x="122830" y="2506709"/>
                    </a:lnTo>
                    <a:lnTo>
                      <a:pt x="120323" y="2506709"/>
                    </a:lnTo>
                    <a:lnTo>
                      <a:pt x="117816" y="2504202"/>
                    </a:lnTo>
                    <a:lnTo>
                      <a:pt x="117816" y="2501695"/>
                    </a:lnTo>
                    <a:lnTo>
                      <a:pt x="115309" y="2499189"/>
                    </a:lnTo>
                    <a:lnTo>
                      <a:pt x="115309" y="2496682"/>
                    </a:lnTo>
                    <a:lnTo>
                      <a:pt x="112803" y="2499189"/>
                    </a:lnTo>
                    <a:lnTo>
                      <a:pt x="112803" y="2494175"/>
                    </a:lnTo>
                    <a:lnTo>
                      <a:pt x="107789" y="2494175"/>
                    </a:lnTo>
                    <a:lnTo>
                      <a:pt x="107789" y="2489162"/>
                    </a:lnTo>
                    <a:lnTo>
                      <a:pt x="105282" y="2489162"/>
                    </a:lnTo>
                    <a:lnTo>
                      <a:pt x="102776" y="2486655"/>
                    </a:lnTo>
                    <a:lnTo>
                      <a:pt x="100269" y="2486655"/>
                    </a:lnTo>
                    <a:lnTo>
                      <a:pt x="97762" y="2484148"/>
                    </a:lnTo>
                    <a:lnTo>
                      <a:pt x="97762" y="2481642"/>
                    </a:lnTo>
                    <a:lnTo>
                      <a:pt x="95256" y="2481642"/>
                    </a:lnTo>
                    <a:lnTo>
                      <a:pt x="95256" y="2479135"/>
                    </a:lnTo>
                    <a:lnTo>
                      <a:pt x="97762" y="2479135"/>
                    </a:lnTo>
                    <a:lnTo>
                      <a:pt x="97762" y="2476628"/>
                    </a:lnTo>
                    <a:lnTo>
                      <a:pt x="92749" y="2476628"/>
                    </a:lnTo>
                    <a:lnTo>
                      <a:pt x="92749" y="2474121"/>
                    </a:lnTo>
                    <a:lnTo>
                      <a:pt x="90242" y="2474121"/>
                    </a:lnTo>
                    <a:lnTo>
                      <a:pt x="90242" y="2476628"/>
                    </a:lnTo>
                    <a:lnTo>
                      <a:pt x="80215" y="2476628"/>
                    </a:lnTo>
                    <a:lnTo>
                      <a:pt x="80215" y="2444041"/>
                    </a:lnTo>
                    <a:lnTo>
                      <a:pt x="82722" y="2434014"/>
                    </a:lnTo>
                    <a:lnTo>
                      <a:pt x="82722" y="2413960"/>
                    </a:lnTo>
                    <a:lnTo>
                      <a:pt x="85229" y="2413960"/>
                    </a:lnTo>
                    <a:lnTo>
                      <a:pt x="87735" y="2406440"/>
                    </a:lnTo>
                    <a:lnTo>
                      <a:pt x="90242" y="2401426"/>
                    </a:lnTo>
                    <a:lnTo>
                      <a:pt x="90242" y="2396413"/>
                    </a:lnTo>
                    <a:lnTo>
                      <a:pt x="92749" y="2396413"/>
                    </a:lnTo>
                    <a:lnTo>
                      <a:pt x="92749" y="2391400"/>
                    </a:lnTo>
                    <a:lnTo>
                      <a:pt x="95256" y="2388893"/>
                    </a:lnTo>
                    <a:lnTo>
                      <a:pt x="92749" y="2388893"/>
                    </a:lnTo>
                    <a:lnTo>
                      <a:pt x="95256" y="2383879"/>
                    </a:lnTo>
                    <a:lnTo>
                      <a:pt x="95256" y="2378866"/>
                    </a:lnTo>
                    <a:lnTo>
                      <a:pt x="97762" y="2376359"/>
                    </a:lnTo>
                    <a:lnTo>
                      <a:pt x="100269" y="2373853"/>
                    </a:lnTo>
                    <a:lnTo>
                      <a:pt x="100269" y="2371346"/>
                    </a:lnTo>
                    <a:lnTo>
                      <a:pt x="102776" y="2366332"/>
                    </a:lnTo>
                    <a:lnTo>
                      <a:pt x="105282" y="2366332"/>
                    </a:lnTo>
                    <a:lnTo>
                      <a:pt x="105282" y="2361319"/>
                    </a:lnTo>
                    <a:lnTo>
                      <a:pt x="102776" y="2343772"/>
                    </a:lnTo>
                    <a:lnTo>
                      <a:pt x="100269" y="2331238"/>
                    </a:lnTo>
                    <a:lnTo>
                      <a:pt x="100269" y="2318705"/>
                    </a:lnTo>
                    <a:lnTo>
                      <a:pt x="97762" y="2316198"/>
                    </a:lnTo>
                    <a:lnTo>
                      <a:pt x="90242" y="2298651"/>
                    </a:lnTo>
                    <a:lnTo>
                      <a:pt x="87735" y="2293637"/>
                    </a:lnTo>
                    <a:lnTo>
                      <a:pt x="87735" y="2283611"/>
                    </a:lnTo>
                    <a:lnTo>
                      <a:pt x="90242" y="2283611"/>
                    </a:lnTo>
                    <a:lnTo>
                      <a:pt x="92749" y="2281104"/>
                    </a:lnTo>
                    <a:lnTo>
                      <a:pt x="95256" y="2278597"/>
                    </a:lnTo>
                    <a:lnTo>
                      <a:pt x="97762" y="2278597"/>
                    </a:lnTo>
                    <a:lnTo>
                      <a:pt x="100269" y="2276090"/>
                    </a:lnTo>
                    <a:lnTo>
                      <a:pt x="102776" y="2273584"/>
                    </a:lnTo>
                    <a:lnTo>
                      <a:pt x="102776" y="2271077"/>
                    </a:lnTo>
                    <a:lnTo>
                      <a:pt x="105282" y="2268570"/>
                    </a:lnTo>
                    <a:lnTo>
                      <a:pt x="105282" y="2266063"/>
                    </a:lnTo>
                    <a:lnTo>
                      <a:pt x="107789" y="2263557"/>
                    </a:lnTo>
                    <a:lnTo>
                      <a:pt x="110296" y="2263557"/>
                    </a:lnTo>
                    <a:lnTo>
                      <a:pt x="112803" y="2261050"/>
                    </a:lnTo>
                    <a:lnTo>
                      <a:pt x="117816" y="2258543"/>
                    </a:lnTo>
                    <a:lnTo>
                      <a:pt x="120323" y="2258543"/>
                    </a:lnTo>
                    <a:lnTo>
                      <a:pt x="122830" y="2253530"/>
                    </a:lnTo>
                    <a:lnTo>
                      <a:pt x="125336" y="2253530"/>
                    </a:lnTo>
                    <a:lnTo>
                      <a:pt x="125336" y="2251023"/>
                    </a:lnTo>
                    <a:lnTo>
                      <a:pt x="127843" y="2253530"/>
                    </a:lnTo>
                    <a:lnTo>
                      <a:pt x="130350" y="2251023"/>
                    </a:lnTo>
                    <a:lnTo>
                      <a:pt x="135363" y="2248516"/>
                    </a:lnTo>
                    <a:lnTo>
                      <a:pt x="140377" y="2248516"/>
                    </a:lnTo>
                    <a:lnTo>
                      <a:pt x="140377" y="2246010"/>
                    </a:lnTo>
                    <a:lnTo>
                      <a:pt x="142883" y="2240996"/>
                    </a:lnTo>
                    <a:lnTo>
                      <a:pt x="140377" y="2233476"/>
                    </a:lnTo>
                    <a:lnTo>
                      <a:pt x="140377" y="2230969"/>
                    </a:lnTo>
                    <a:lnTo>
                      <a:pt x="142883" y="2225956"/>
                    </a:lnTo>
                    <a:lnTo>
                      <a:pt x="145390" y="2218436"/>
                    </a:lnTo>
                    <a:lnTo>
                      <a:pt x="147897" y="2215929"/>
                    </a:lnTo>
                    <a:lnTo>
                      <a:pt x="147897" y="2213422"/>
                    </a:lnTo>
                    <a:lnTo>
                      <a:pt x="157924" y="2218436"/>
                    </a:lnTo>
                    <a:lnTo>
                      <a:pt x="167950" y="2215929"/>
                    </a:lnTo>
                    <a:lnTo>
                      <a:pt x="170457" y="2213422"/>
                    </a:lnTo>
                    <a:lnTo>
                      <a:pt x="182991" y="2213422"/>
                    </a:lnTo>
                    <a:lnTo>
                      <a:pt x="195524" y="2205902"/>
                    </a:lnTo>
                    <a:lnTo>
                      <a:pt x="200538" y="2203395"/>
                    </a:lnTo>
                    <a:lnTo>
                      <a:pt x="203045" y="2203395"/>
                    </a:lnTo>
                    <a:lnTo>
                      <a:pt x="205551" y="2198382"/>
                    </a:lnTo>
                    <a:lnTo>
                      <a:pt x="210565" y="2195875"/>
                    </a:lnTo>
                    <a:lnTo>
                      <a:pt x="210565" y="2193369"/>
                    </a:lnTo>
                    <a:lnTo>
                      <a:pt x="220592" y="2203395"/>
                    </a:lnTo>
                    <a:lnTo>
                      <a:pt x="225605" y="2203395"/>
                    </a:lnTo>
                    <a:lnTo>
                      <a:pt x="230618" y="2200889"/>
                    </a:lnTo>
                    <a:lnTo>
                      <a:pt x="240646" y="2203395"/>
                    </a:lnTo>
                    <a:lnTo>
                      <a:pt x="248166" y="2203395"/>
                    </a:lnTo>
                    <a:lnTo>
                      <a:pt x="250672" y="2205902"/>
                    </a:lnTo>
                    <a:lnTo>
                      <a:pt x="255686" y="2205902"/>
                    </a:lnTo>
                    <a:lnTo>
                      <a:pt x="260699" y="2208409"/>
                    </a:lnTo>
                    <a:lnTo>
                      <a:pt x="265713" y="2210916"/>
                    </a:lnTo>
                    <a:lnTo>
                      <a:pt x="273233" y="2213422"/>
                    </a:lnTo>
                    <a:lnTo>
                      <a:pt x="278246" y="2215929"/>
                    </a:lnTo>
                    <a:lnTo>
                      <a:pt x="283260" y="2215929"/>
                    </a:lnTo>
                    <a:lnTo>
                      <a:pt x="288273" y="2218436"/>
                    </a:lnTo>
                    <a:lnTo>
                      <a:pt x="290780" y="2215929"/>
                    </a:lnTo>
                    <a:lnTo>
                      <a:pt x="298300" y="2220942"/>
                    </a:lnTo>
                    <a:lnTo>
                      <a:pt x="300807" y="2218436"/>
                    </a:lnTo>
                    <a:lnTo>
                      <a:pt x="308327" y="2220942"/>
                    </a:lnTo>
                    <a:lnTo>
                      <a:pt x="313340" y="2220942"/>
                    </a:lnTo>
                    <a:lnTo>
                      <a:pt x="318354" y="2218436"/>
                    </a:lnTo>
                    <a:lnTo>
                      <a:pt x="325874" y="2210916"/>
                    </a:lnTo>
                    <a:lnTo>
                      <a:pt x="330888" y="2210916"/>
                    </a:lnTo>
                    <a:lnTo>
                      <a:pt x="333394" y="2213422"/>
                    </a:lnTo>
                    <a:lnTo>
                      <a:pt x="335901" y="2213422"/>
                    </a:lnTo>
                    <a:lnTo>
                      <a:pt x="340914" y="2210916"/>
                    </a:lnTo>
                    <a:lnTo>
                      <a:pt x="340914" y="2208409"/>
                    </a:lnTo>
                    <a:lnTo>
                      <a:pt x="343421" y="2210916"/>
                    </a:lnTo>
                    <a:lnTo>
                      <a:pt x="345928" y="2213422"/>
                    </a:lnTo>
                    <a:lnTo>
                      <a:pt x="348434" y="2215929"/>
                    </a:lnTo>
                    <a:lnTo>
                      <a:pt x="353448" y="2215929"/>
                    </a:lnTo>
                    <a:lnTo>
                      <a:pt x="358461" y="2213422"/>
                    </a:lnTo>
                    <a:lnTo>
                      <a:pt x="360968" y="2215929"/>
                    </a:lnTo>
                    <a:lnTo>
                      <a:pt x="363475" y="2213422"/>
                    </a:lnTo>
                    <a:lnTo>
                      <a:pt x="365982" y="2210916"/>
                    </a:lnTo>
                    <a:lnTo>
                      <a:pt x="368488" y="2208409"/>
                    </a:lnTo>
                    <a:lnTo>
                      <a:pt x="370995" y="2205902"/>
                    </a:lnTo>
                    <a:lnTo>
                      <a:pt x="376008" y="2203395"/>
                    </a:lnTo>
                    <a:lnTo>
                      <a:pt x="381022" y="2203395"/>
                    </a:lnTo>
                    <a:lnTo>
                      <a:pt x="383529" y="2200889"/>
                    </a:lnTo>
                    <a:lnTo>
                      <a:pt x="393556" y="2200889"/>
                    </a:lnTo>
                    <a:lnTo>
                      <a:pt x="396062" y="2198382"/>
                    </a:lnTo>
                    <a:lnTo>
                      <a:pt x="401076" y="2200889"/>
                    </a:lnTo>
                    <a:lnTo>
                      <a:pt x="403582" y="2205902"/>
                    </a:lnTo>
                    <a:lnTo>
                      <a:pt x="411102" y="2205902"/>
                    </a:lnTo>
                    <a:lnTo>
                      <a:pt x="418623" y="2208409"/>
                    </a:lnTo>
                    <a:lnTo>
                      <a:pt x="421129" y="2210916"/>
                    </a:lnTo>
                    <a:lnTo>
                      <a:pt x="423636" y="2210916"/>
                    </a:lnTo>
                    <a:lnTo>
                      <a:pt x="433663" y="2208409"/>
                    </a:lnTo>
                    <a:lnTo>
                      <a:pt x="436170" y="2205902"/>
                    </a:lnTo>
                    <a:lnTo>
                      <a:pt x="438676" y="2205902"/>
                    </a:lnTo>
                    <a:lnTo>
                      <a:pt x="441183" y="2203395"/>
                    </a:lnTo>
                    <a:lnTo>
                      <a:pt x="443690" y="2203395"/>
                    </a:lnTo>
                    <a:lnTo>
                      <a:pt x="446197" y="2200889"/>
                    </a:lnTo>
                    <a:lnTo>
                      <a:pt x="458730" y="2200889"/>
                    </a:lnTo>
                    <a:lnTo>
                      <a:pt x="463744" y="2198382"/>
                    </a:lnTo>
                    <a:lnTo>
                      <a:pt x="466250" y="2195875"/>
                    </a:lnTo>
                    <a:lnTo>
                      <a:pt x="471264" y="2198382"/>
                    </a:lnTo>
                    <a:lnTo>
                      <a:pt x="476277" y="2200889"/>
                    </a:lnTo>
                    <a:lnTo>
                      <a:pt x="476277" y="2208409"/>
                    </a:lnTo>
                    <a:lnTo>
                      <a:pt x="471264" y="2213422"/>
                    </a:lnTo>
                    <a:lnTo>
                      <a:pt x="468757" y="2215929"/>
                    </a:lnTo>
                    <a:lnTo>
                      <a:pt x="466250" y="2220942"/>
                    </a:lnTo>
                    <a:lnTo>
                      <a:pt x="468757" y="2215929"/>
                    </a:lnTo>
                    <a:lnTo>
                      <a:pt x="471264" y="2213422"/>
                    </a:lnTo>
                    <a:lnTo>
                      <a:pt x="476277" y="2208409"/>
                    </a:lnTo>
                    <a:lnTo>
                      <a:pt x="476277" y="2200889"/>
                    </a:lnTo>
                    <a:lnTo>
                      <a:pt x="481291" y="2200889"/>
                    </a:lnTo>
                    <a:lnTo>
                      <a:pt x="483798" y="2198382"/>
                    </a:lnTo>
                    <a:lnTo>
                      <a:pt x="488811" y="2198382"/>
                    </a:lnTo>
                    <a:lnTo>
                      <a:pt x="488811" y="2200889"/>
                    </a:lnTo>
                    <a:lnTo>
                      <a:pt x="491318" y="2200889"/>
                    </a:lnTo>
                    <a:lnTo>
                      <a:pt x="496331" y="2195875"/>
                    </a:lnTo>
                    <a:lnTo>
                      <a:pt x="498838" y="2195875"/>
                    </a:lnTo>
                    <a:lnTo>
                      <a:pt x="498838" y="2198382"/>
                    </a:lnTo>
                    <a:lnTo>
                      <a:pt x="503851" y="2195875"/>
                    </a:lnTo>
                    <a:lnTo>
                      <a:pt x="506358" y="2198382"/>
                    </a:lnTo>
                    <a:lnTo>
                      <a:pt x="508865" y="2200889"/>
                    </a:lnTo>
                    <a:lnTo>
                      <a:pt x="513878" y="2203395"/>
                    </a:lnTo>
                    <a:lnTo>
                      <a:pt x="516385" y="2200889"/>
                    </a:lnTo>
                    <a:lnTo>
                      <a:pt x="518892" y="2198382"/>
                    </a:lnTo>
                    <a:lnTo>
                      <a:pt x="521399" y="2190862"/>
                    </a:lnTo>
                    <a:lnTo>
                      <a:pt x="521399" y="2183342"/>
                    </a:lnTo>
                    <a:lnTo>
                      <a:pt x="531425" y="2183342"/>
                    </a:lnTo>
                    <a:lnTo>
                      <a:pt x="533932" y="2180835"/>
                    </a:lnTo>
                    <a:lnTo>
                      <a:pt x="536439" y="2180835"/>
                    </a:lnTo>
                    <a:lnTo>
                      <a:pt x="536439" y="2175821"/>
                    </a:lnTo>
                    <a:lnTo>
                      <a:pt x="538945" y="2173315"/>
                    </a:lnTo>
                    <a:lnTo>
                      <a:pt x="541452" y="2168301"/>
                    </a:lnTo>
                    <a:lnTo>
                      <a:pt x="543959" y="2165795"/>
                    </a:lnTo>
                    <a:lnTo>
                      <a:pt x="546466" y="2163288"/>
                    </a:lnTo>
                    <a:lnTo>
                      <a:pt x="556492" y="2163288"/>
                    </a:lnTo>
                    <a:lnTo>
                      <a:pt x="558999" y="2160781"/>
                    </a:lnTo>
                    <a:lnTo>
                      <a:pt x="561506" y="2158274"/>
                    </a:lnTo>
                    <a:lnTo>
                      <a:pt x="564013" y="2153261"/>
                    </a:lnTo>
                    <a:lnTo>
                      <a:pt x="569026" y="2150754"/>
                    </a:lnTo>
                    <a:lnTo>
                      <a:pt x="569026" y="2145741"/>
                    </a:lnTo>
                    <a:lnTo>
                      <a:pt x="574040" y="2143234"/>
                    </a:lnTo>
                    <a:lnTo>
                      <a:pt x="576546" y="2143234"/>
                    </a:lnTo>
                    <a:lnTo>
                      <a:pt x="581560" y="2140727"/>
                    </a:lnTo>
                    <a:lnTo>
                      <a:pt x="586573" y="2138221"/>
                    </a:lnTo>
                    <a:lnTo>
                      <a:pt x="586573" y="2135714"/>
                    </a:lnTo>
                    <a:lnTo>
                      <a:pt x="589080" y="2135714"/>
                    </a:lnTo>
                    <a:lnTo>
                      <a:pt x="596600" y="2130700"/>
                    </a:lnTo>
                    <a:lnTo>
                      <a:pt x="596600" y="2128194"/>
                    </a:lnTo>
                    <a:lnTo>
                      <a:pt x="599107" y="2130700"/>
                    </a:lnTo>
                    <a:lnTo>
                      <a:pt x="611641" y="2145741"/>
                    </a:lnTo>
                    <a:lnTo>
                      <a:pt x="626681" y="2153261"/>
                    </a:lnTo>
                    <a:lnTo>
                      <a:pt x="629187" y="2155768"/>
                    </a:lnTo>
                    <a:lnTo>
                      <a:pt x="631694" y="2155768"/>
                    </a:lnTo>
                    <a:lnTo>
                      <a:pt x="639214" y="2158274"/>
                    </a:lnTo>
                    <a:lnTo>
                      <a:pt x="641721" y="2158274"/>
                    </a:lnTo>
                    <a:lnTo>
                      <a:pt x="649241" y="2160781"/>
                    </a:lnTo>
                    <a:lnTo>
                      <a:pt x="654255" y="2160781"/>
                    </a:lnTo>
                    <a:lnTo>
                      <a:pt x="659268" y="2158274"/>
                    </a:lnTo>
                    <a:lnTo>
                      <a:pt x="664282" y="2155768"/>
                    </a:lnTo>
                    <a:lnTo>
                      <a:pt x="676815" y="2155768"/>
                    </a:lnTo>
                    <a:lnTo>
                      <a:pt x="684335" y="2150754"/>
                    </a:lnTo>
                    <a:lnTo>
                      <a:pt x="686842" y="2150754"/>
                    </a:lnTo>
                    <a:lnTo>
                      <a:pt x="689349" y="2153261"/>
                    </a:lnTo>
                    <a:lnTo>
                      <a:pt x="694362" y="2150754"/>
                    </a:lnTo>
                    <a:lnTo>
                      <a:pt x="704389" y="2153261"/>
                    </a:lnTo>
                    <a:lnTo>
                      <a:pt x="709403" y="2155768"/>
                    </a:lnTo>
                    <a:lnTo>
                      <a:pt x="726950" y="2160781"/>
                    </a:lnTo>
                    <a:lnTo>
                      <a:pt x="736977" y="2163288"/>
                    </a:lnTo>
                    <a:lnTo>
                      <a:pt x="747003" y="2148248"/>
                    </a:lnTo>
                    <a:lnTo>
                      <a:pt x="779577" y="2148248"/>
                    </a:lnTo>
                    <a:lnTo>
                      <a:pt x="779577" y="2145741"/>
                    </a:lnTo>
                    <a:lnTo>
                      <a:pt x="789604" y="2135714"/>
                    </a:lnTo>
                    <a:lnTo>
                      <a:pt x="794617" y="2133207"/>
                    </a:lnTo>
                    <a:lnTo>
                      <a:pt x="804644" y="2128194"/>
                    </a:lnTo>
                    <a:lnTo>
                      <a:pt x="814671" y="2133207"/>
                    </a:lnTo>
                    <a:lnTo>
                      <a:pt x="834725" y="2143234"/>
                    </a:lnTo>
                    <a:lnTo>
                      <a:pt x="839739" y="2143234"/>
                    </a:lnTo>
                    <a:lnTo>
                      <a:pt x="847259" y="2140727"/>
                    </a:lnTo>
                    <a:lnTo>
                      <a:pt x="857285" y="2135714"/>
                    </a:lnTo>
                    <a:lnTo>
                      <a:pt x="859792" y="2123180"/>
                    </a:lnTo>
                    <a:lnTo>
                      <a:pt x="859792" y="2120674"/>
                    </a:lnTo>
                    <a:lnTo>
                      <a:pt x="862299" y="2113153"/>
                    </a:lnTo>
                    <a:lnTo>
                      <a:pt x="862299" y="2110647"/>
                    </a:lnTo>
                    <a:lnTo>
                      <a:pt x="859792" y="2105633"/>
                    </a:lnTo>
                    <a:lnTo>
                      <a:pt x="862299" y="2098113"/>
                    </a:lnTo>
                    <a:lnTo>
                      <a:pt x="867312" y="2090593"/>
                    </a:lnTo>
                    <a:lnTo>
                      <a:pt x="869819" y="2083073"/>
                    </a:lnTo>
                    <a:lnTo>
                      <a:pt x="867312" y="2078059"/>
                    </a:lnTo>
                    <a:lnTo>
                      <a:pt x="869819" y="2075553"/>
                    </a:lnTo>
                    <a:lnTo>
                      <a:pt x="869819" y="2073046"/>
                    </a:lnTo>
                    <a:lnTo>
                      <a:pt x="867312" y="2070539"/>
                    </a:lnTo>
                    <a:lnTo>
                      <a:pt x="867312" y="2063019"/>
                    </a:lnTo>
                    <a:lnTo>
                      <a:pt x="859792" y="2052992"/>
                    </a:lnTo>
                    <a:lnTo>
                      <a:pt x="857285" y="2042965"/>
                    </a:lnTo>
                    <a:lnTo>
                      <a:pt x="857285" y="2027925"/>
                    </a:lnTo>
                    <a:lnTo>
                      <a:pt x="859792" y="2025418"/>
                    </a:lnTo>
                    <a:lnTo>
                      <a:pt x="857285" y="2020405"/>
                    </a:lnTo>
                    <a:lnTo>
                      <a:pt x="854779" y="2010378"/>
                    </a:lnTo>
                    <a:lnTo>
                      <a:pt x="854779" y="2007871"/>
                    </a:lnTo>
                    <a:lnTo>
                      <a:pt x="849765" y="2000351"/>
                    </a:lnTo>
                    <a:lnTo>
                      <a:pt x="847259" y="1992831"/>
                    </a:lnTo>
                    <a:lnTo>
                      <a:pt x="839739" y="1977790"/>
                    </a:lnTo>
                    <a:lnTo>
                      <a:pt x="844752" y="1970270"/>
                    </a:lnTo>
                    <a:lnTo>
                      <a:pt x="847259" y="1967763"/>
                    </a:lnTo>
                    <a:lnTo>
                      <a:pt x="847259" y="1960243"/>
                    </a:lnTo>
                    <a:lnTo>
                      <a:pt x="849765" y="1950216"/>
                    </a:lnTo>
                    <a:lnTo>
                      <a:pt x="854779" y="1942696"/>
                    </a:lnTo>
                    <a:lnTo>
                      <a:pt x="857285" y="1942696"/>
                    </a:lnTo>
                    <a:lnTo>
                      <a:pt x="859792" y="1935176"/>
                    </a:lnTo>
                    <a:lnTo>
                      <a:pt x="859792" y="1932669"/>
                    </a:lnTo>
                    <a:lnTo>
                      <a:pt x="862299" y="1932669"/>
                    </a:lnTo>
                    <a:lnTo>
                      <a:pt x="862299" y="1930163"/>
                    </a:lnTo>
                    <a:lnTo>
                      <a:pt x="867312" y="1922643"/>
                    </a:lnTo>
                    <a:lnTo>
                      <a:pt x="869819" y="1920136"/>
                    </a:lnTo>
                    <a:lnTo>
                      <a:pt x="867312" y="1915122"/>
                    </a:lnTo>
                    <a:lnTo>
                      <a:pt x="869819" y="1910109"/>
                    </a:lnTo>
                    <a:lnTo>
                      <a:pt x="874833" y="1905095"/>
                    </a:lnTo>
                    <a:lnTo>
                      <a:pt x="882353" y="1907602"/>
                    </a:lnTo>
                    <a:lnTo>
                      <a:pt x="884859" y="1905095"/>
                    </a:lnTo>
                    <a:lnTo>
                      <a:pt x="889873" y="1897575"/>
                    </a:lnTo>
                    <a:lnTo>
                      <a:pt x="892380" y="1892562"/>
                    </a:lnTo>
                    <a:lnTo>
                      <a:pt x="897393" y="1890055"/>
                    </a:lnTo>
                    <a:lnTo>
                      <a:pt x="899900" y="1885042"/>
                    </a:lnTo>
                    <a:lnTo>
                      <a:pt x="899900" y="1882535"/>
                    </a:lnTo>
                    <a:lnTo>
                      <a:pt x="894886" y="1872508"/>
                    </a:lnTo>
                    <a:lnTo>
                      <a:pt x="894886" y="1867494"/>
                    </a:lnTo>
                    <a:lnTo>
                      <a:pt x="897393" y="1864988"/>
                    </a:lnTo>
                    <a:lnTo>
                      <a:pt x="897393" y="1857468"/>
                    </a:lnTo>
                    <a:lnTo>
                      <a:pt x="899900" y="1854961"/>
                    </a:lnTo>
                    <a:lnTo>
                      <a:pt x="904913" y="1844934"/>
                    </a:lnTo>
                    <a:lnTo>
                      <a:pt x="904913" y="1832401"/>
                    </a:lnTo>
                    <a:lnTo>
                      <a:pt x="899900" y="1809840"/>
                    </a:lnTo>
                    <a:lnTo>
                      <a:pt x="907420" y="1802320"/>
                    </a:lnTo>
                    <a:lnTo>
                      <a:pt x="912433" y="1787279"/>
                    </a:lnTo>
                    <a:lnTo>
                      <a:pt x="917447" y="1774746"/>
                    </a:lnTo>
                    <a:lnTo>
                      <a:pt x="929981" y="1772239"/>
                    </a:lnTo>
                    <a:lnTo>
                      <a:pt x="927474" y="1762212"/>
                    </a:lnTo>
                    <a:lnTo>
                      <a:pt x="927474" y="1759705"/>
                    </a:lnTo>
                    <a:lnTo>
                      <a:pt x="922460" y="1754692"/>
                    </a:lnTo>
                    <a:lnTo>
                      <a:pt x="922460" y="1749679"/>
                    </a:lnTo>
                    <a:lnTo>
                      <a:pt x="919953" y="1747172"/>
                    </a:lnTo>
                    <a:lnTo>
                      <a:pt x="919953" y="1744665"/>
                    </a:lnTo>
                    <a:lnTo>
                      <a:pt x="917447" y="1744665"/>
                    </a:lnTo>
                    <a:lnTo>
                      <a:pt x="909927" y="1742158"/>
                    </a:lnTo>
                    <a:lnTo>
                      <a:pt x="892380" y="1734638"/>
                    </a:lnTo>
                    <a:lnTo>
                      <a:pt x="879846" y="1724611"/>
                    </a:lnTo>
                    <a:lnTo>
                      <a:pt x="872326" y="1717091"/>
                    </a:lnTo>
                    <a:lnTo>
                      <a:pt x="869819" y="1712078"/>
                    </a:lnTo>
                    <a:lnTo>
                      <a:pt x="857285" y="1699544"/>
                    </a:lnTo>
                    <a:lnTo>
                      <a:pt x="847259" y="1689517"/>
                    </a:lnTo>
                    <a:lnTo>
                      <a:pt x="832218" y="1689517"/>
                    </a:lnTo>
                    <a:lnTo>
                      <a:pt x="822191" y="1681997"/>
                    </a:lnTo>
                    <a:lnTo>
                      <a:pt x="819685" y="1671970"/>
                    </a:lnTo>
                    <a:lnTo>
                      <a:pt x="819685" y="1661943"/>
                    </a:lnTo>
                    <a:lnTo>
                      <a:pt x="814671" y="1656930"/>
                    </a:lnTo>
                    <a:lnTo>
                      <a:pt x="809658" y="1651916"/>
                    </a:lnTo>
                    <a:lnTo>
                      <a:pt x="792111" y="1639383"/>
                    </a:lnTo>
                    <a:lnTo>
                      <a:pt x="784591" y="1629356"/>
                    </a:lnTo>
                    <a:lnTo>
                      <a:pt x="784591" y="1624342"/>
                    </a:lnTo>
                    <a:lnTo>
                      <a:pt x="787097" y="1614316"/>
                    </a:lnTo>
                    <a:lnTo>
                      <a:pt x="789604" y="1604289"/>
                    </a:lnTo>
                    <a:lnTo>
                      <a:pt x="794617" y="1594262"/>
                    </a:lnTo>
                    <a:lnTo>
                      <a:pt x="802138" y="1589248"/>
                    </a:lnTo>
                    <a:lnTo>
                      <a:pt x="812165" y="1584235"/>
                    </a:lnTo>
                    <a:lnTo>
                      <a:pt x="822191" y="1571701"/>
                    </a:lnTo>
                    <a:lnTo>
                      <a:pt x="824698" y="1551648"/>
                    </a:lnTo>
                    <a:lnTo>
                      <a:pt x="829711" y="1544127"/>
                    </a:lnTo>
                    <a:lnTo>
                      <a:pt x="834725" y="1534100"/>
                    </a:lnTo>
                    <a:lnTo>
                      <a:pt x="834725" y="1524074"/>
                    </a:lnTo>
                    <a:lnTo>
                      <a:pt x="839739" y="1519060"/>
                    </a:lnTo>
                    <a:lnTo>
                      <a:pt x="842245" y="1514047"/>
                    </a:lnTo>
                    <a:lnTo>
                      <a:pt x="842245" y="1509033"/>
                    </a:lnTo>
                    <a:lnTo>
                      <a:pt x="839739" y="1501513"/>
                    </a:lnTo>
                    <a:lnTo>
                      <a:pt x="839739" y="1481459"/>
                    </a:lnTo>
                    <a:lnTo>
                      <a:pt x="842245" y="1471432"/>
                    </a:lnTo>
                    <a:lnTo>
                      <a:pt x="837232" y="1458899"/>
                    </a:lnTo>
                    <a:lnTo>
                      <a:pt x="829711" y="1448872"/>
                    </a:lnTo>
                    <a:lnTo>
                      <a:pt x="832218" y="1446365"/>
                    </a:lnTo>
                    <a:lnTo>
                      <a:pt x="832218" y="1441352"/>
                    </a:lnTo>
                    <a:lnTo>
                      <a:pt x="827205" y="1433832"/>
                    </a:lnTo>
                    <a:lnTo>
                      <a:pt x="829711" y="1426311"/>
                    </a:lnTo>
                    <a:lnTo>
                      <a:pt x="837232" y="1421298"/>
                    </a:lnTo>
                    <a:lnTo>
                      <a:pt x="837232" y="1418791"/>
                    </a:lnTo>
                    <a:lnTo>
                      <a:pt x="839739" y="1413778"/>
                    </a:lnTo>
                    <a:lnTo>
                      <a:pt x="844752" y="1413778"/>
                    </a:lnTo>
                    <a:lnTo>
                      <a:pt x="849765" y="1411271"/>
                    </a:lnTo>
                    <a:lnTo>
                      <a:pt x="854779" y="1411271"/>
                    </a:lnTo>
                    <a:lnTo>
                      <a:pt x="857285" y="1408764"/>
                    </a:lnTo>
                    <a:lnTo>
                      <a:pt x="859792" y="1408764"/>
                    </a:lnTo>
                    <a:lnTo>
                      <a:pt x="862299" y="1406258"/>
                    </a:lnTo>
                    <a:lnTo>
                      <a:pt x="869819" y="1403751"/>
                    </a:lnTo>
                    <a:lnTo>
                      <a:pt x="877339" y="1396231"/>
                    </a:lnTo>
                    <a:lnTo>
                      <a:pt x="879846" y="1396231"/>
                    </a:lnTo>
                    <a:lnTo>
                      <a:pt x="884859" y="1393724"/>
                    </a:lnTo>
                    <a:lnTo>
                      <a:pt x="892380" y="1386204"/>
                    </a:lnTo>
                    <a:lnTo>
                      <a:pt x="894886" y="1383697"/>
                    </a:lnTo>
                    <a:lnTo>
                      <a:pt x="899900" y="1381190"/>
                    </a:lnTo>
                    <a:lnTo>
                      <a:pt x="907420" y="1373670"/>
                    </a:lnTo>
                    <a:lnTo>
                      <a:pt x="912433" y="1366150"/>
                    </a:lnTo>
                    <a:lnTo>
                      <a:pt x="922460" y="1358630"/>
                    </a:lnTo>
                    <a:lnTo>
                      <a:pt x="927474" y="1348603"/>
                    </a:lnTo>
                    <a:lnTo>
                      <a:pt x="929981" y="1341083"/>
                    </a:lnTo>
                    <a:lnTo>
                      <a:pt x="929981" y="1336069"/>
                    </a:lnTo>
                    <a:lnTo>
                      <a:pt x="932487" y="1331056"/>
                    </a:lnTo>
                    <a:lnTo>
                      <a:pt x="932487" y="1316016"/>
                    </a:lnTo>
                    <a:lnTo>
                      <a:pt x="934994" y="1316016"/>
                    </a:lnTo>
                    <a:lnTo>
                      <a:pt x="934994" y="1303482"/>
                    </a:lnTo>
                    <a:lnTo>
                      <a:pt x="932487" y="1295962"/>
                    </a:lnTo>
                    <a:lnTo>
                      <a:pt x="932487" y="1290948"/>
                    </a:lnTo>
                    <a:lnTo>
                      <a:pt x="927474" y="1288442"/>
                    </a:lnTo>
                    <a:lnTo>
                      <a:pt x="924967" y="1285935"/>
                    </a:lnTo>
                    <a:lnTo>
                      <a:pt x="924967" y="1275908"/>
                    </a:lnTo>
                    <a:lnTo>
                      <a:pt x="927474" y="1273401"/>
                    </a:lnTo>
                    <a:lnTo>
                      <a:pt x="929981" y="1260868"/>
                    </a:lnTo>
                    <a:lnTo>
                      <a:pt x="927474" y="1250841"/>
                    </a:lnTo>
                    <a:lnTo>
                      <a:pt x="927474" y="1248334"/>
                    </a:lnTo>
                    <a:lnTo>
                      <a:pt x="924967" y="1240814"/>
                    </a:lnTo>
                    <a:lnTo>
                      <a:pt x="922460" y="1238307"/>
                    </a:lnTo>
                    <a:lnTo>
                      <a:pt x="922460" y="1235801"/>
                    </a:lnTo>
                    <a:lnTo>
                      <a:pt x="924967" y="1233294"/>
                    </a:lnTo>
                    <a:lnTo>
                      <a:pt x="924967" y="1228280"/>
                    </a:lnTo>
                    <a:lnTo>
                      <a:pt x="922460" y="1223267"/>
                    </a:lnTo>
                    <a:lnTo>
                      <a:pt x="922460" y="1220760"/>
                    </a:lnTo>
                    <a:lnTo>
                      <a:pt x="919953" y="1218253"/>
                    </a:lnTo>
                    <a:lnTo>
                      <a:pt x="917447" y="1213240"/>
                    </a:lnTo>
                    <a:lnTo>
                      <a:pt x="917447" y="1200706"/>
                    </a:lnTo>
                    <a:lnTo>
                      <a:pt x="919953" y="1200706"/>
                    </a:lnTo>
                    <a:lnTo>
                      <a:pt x="917447" y="1195693"/>
                    </a:lnTo>
                    <a:lnTo>
                      <a:pt x="917447" y="1183159"/>
                    </a:lnTo>
                    <a:lnTo>
                      <a:pt x="922460" y="1173132"/>
                    </a:lnTo>
                    <a:lnTo>
                      <a:pt x="929981" y="1168119"/>
                    </a:lnTo>
                    <a:lnTo>
                      <a:pt x="932487" y="1165612"/>
                    </a:lnTo>
                    <a:lnTo>
                      <a:pt x="932487" y="1160599"/>
                    </a:lnTo>
                    <a:lnTo>
                      <a:pt x="937501" y="1155585"/>
                    </a:lnTo>
                    <a:lnTo>
                      <a:pt x="955048" y="1155585"/>
                    </a:lnTo>
                    <a:lnTo>
                      <a:pt x="960061" y="1158092"/>
                    </a:lnTo>
                    <a:lnTo>
                      <a:pt x="967581" y="1148065"/>
                    </a:lnTo>
                    <a:lnTo>
                      <a:pt x="975101" y="1145559"/>
                    </a:lnTo>
                    <a:lnTo>
                      <a:pt x="977608" y="1145559"/>
                    </a:lnTo>
                    <a:lnTo>
                      <a:pt x="977608" y="1135532"/>
                    </a:lnTo>
                    <a:lnTo>
                      <a:pt x="980115" y="1122998"/>
                    </a:lnTo>
                    <a:lnTo>
                      <a:pt x="982622" y="1115478"/>
                    </a:lnTo>
                    <a:lnTo>
                      <a:pt x="992649" y="1110464"/>
                    </a:lnTo>
                    <a:lnTo>
                      <a:pt x="1002675" y="1105451"/>
                    </a:lnTo>
                    <a:lnTo>
                      <a:pt x="1010195" y="1097931"/>
                    </a:lnTo>
                    <a:lnTo>
                      <a:pt x="1010195" y="1092917"/>
                    </a:lnTo>
                    <a:lnTo>
                      <a:pt x="1012702" y="1087904"/>
                    </a:lnTo>
                    <a:lnTo>
                      <a:pt x="1012702" y="1082891"/>
                    </a:lnTo>
                    <a:lnTo>
                      <a:pt x="1015209" y="1075370"/>
                    </a:lnTo>
                    <a:lnTo>
                      <a:pt x="1017716" y="1075370"/>
                    </a:lnTo>
                    <a:lnTo>
                      <a:pt x="1020222" y="1060330"/>
                    </a:lnTo>
                    <a:lnTo>
                      <a:pt x="1027743" y="1055316"/>
                    </a:lnTo>
                    <a:lnTo>
                      <a:pt x="1030249" y="1052810"/>
                    </a:lnTo>
                    <a:lnTo>
                      <a:pt x="1030249" y="1050303"/>
                    </a:lnTo>
                    <a:lnTo>
                      <a:pt x="1032756" y="1045290"/>
                    </a:lnTo>
                    <a:lnTo>
                      <a:pt x="1040276" y="1035263"/>
                    </a:lnTo>
                    <a:lnTo>
                      <a:pt x="1040276" y="1032756"/>
                    </a:lnTo>
                    <a:lnTo>
                      <a:pt x="1042783" y="1025236"/>
                    </a:lnTo>
                    <a:lnTo>
                      <a:pt x="1055317" y="1020222"/>
                    </a:lnTo>
                    <a:lnTo>
                      <a:pt x="1070357" y="1002675"/>
                    </a:lnTo>
                    <a:lnTo>
                      <a:pt x="1072864" y="1002675"/>
                    </a:lnTo>
                    <a:lnTo>
                      <a:pt x="1077877" y="997662"/>
                    </a:lnTo>
                    <a:lnTo>
                      <a:pt x="1077877" y="995155"/>
                    </a:lnTo>
                    <a:lnTo>
                      <a:pt x="1087904" y="990142"/>
                    </a:lnTo>
                    <a:lnTo>
                      <a:pt x="1100437" y="985128"/>
                    </a:lnTo>
                    <a:lnTo>
                      <a:pt x="1102944" y="985128"/>
                    </a:lnTo>
                    <a:lnTo>
                      <a:pt x="1102944" y="982622"/>
                    </a:lnTo>
                    <a:lnTo>
                      <a:pt x="1105451" y="977608"/>
                    </a:lnTo>
                    <a:lnTo>
                      <a:pt x="1107958" y="975101"/>
                    </a:lnTo>
                    <a:lnTo>
                      <a:pt x="1110465" y="972595"/>
                    </a:lnTo>
                    <a:lnTo>
                      <a:pt x="1115478" y="967581"/>
                    </a:lnTo>
                    <a:lnTo>
                      <a:pt x="1125505" y="967581"/>
                    </a:lnTo>
                    <a:lnTo>
                      <a:pt x="1133025" y="960061"/>
                    </a:lnTo>
                    <a:lnTo>
                      <a:pt x="1135532" y="957554"/>
                    </a:lnTo>
                    <a:lnTo>
                      <a:pt x="1140545" y="952541"/>
                    </a:lnTo>
                    <a:lnTo>
                      <a:pt x="1143052" y="950034"/>
                    </a:lnTo>
                    <a:lnTo>
                      <a:pt x="1148065" y="947527"/>
                    </a:lnTo>
                    <a:lnTo>
                      <a:pt x="1150572" y="942514"/>
                    </a:lnTo>
                    <a:lnTo>
                      <a:pt x="1153079" y="940007"/>
                    </a:lnTo>
                    <a:lnTo>
                      <a:pt x="1155585" y="937501"/>
                    </a:lnTo>
                    <a:lnTo>
                      <a:pt x="1158092" y="934994"/>
                    </a:lnTo>
                    <a:lnTo>
                      <a:pt x="1160599" y="932487"/>
                    </a:lnTo>
                    <a:lnTo>
                      <a:pt x="1160599" y="922460"/>
                    </a:lnTo>
                    <a:lnTo>
                      <a:pt x="1163106" y="919953"/>
                    </a:lnTo>
                    <a:lnTo>
                      <a:pt x="1168119" y="917447"/>
                    </a:lnTo>
                    <a:lnTo>
                      <a:pt x="1170626" y="917447"/>
                    </a:lnTo>
                    <a:lnTo>
                      <a:pt x="1170626" y="914940"/>
                    </a:lnTo>
                    <a:lnTo>
                      <a:pt x="1173133" y="909927"/>
                    </a:lnTo>
                    <a:lnTo>
                      <a:pt x="1175639" y="907420"/>
                    </a:lnTo>
                    <a:lnTo>
                      <a:pt x="1178146" y="904913"/>
                    </a:lnTo>
                    <a:lnTo>
                      <a:pt x="1180653" y="904913"/>
                    </a:lnTo>
                    <a:lnTo>
                      <a:pt x="1188173" y="902406"/>
                    </a:lnTo>
                    <a:lnTo>
                      <a:pt x="1193186" y="899900"/>
                    </a:lnTo>
                    <a:lnTo>
                      <a:pt x="1198200" y="899900"/>
                    </a:lnTo>
                    <a:lnTo>
                      <a:pt x="1198200" y="902406"/>
                    </a:lnTo>
                    <a:lnTo>
                      <a:pt x="1205720" y="902406"/>
                    </a:lnTo>
                    <a:lnTo>
                      <a:pt x="1208227" y="899900"/>
                    </a:lnTo>
                    <a:lnTo>
                      <a:pt x="1210734" y="897393"/>
                    </a:lnTo>
                    <a:lnTo>
                      <a:pt x="1218253" y="889873"/>
                    </a:lnTo>
                    <a:lnTo>
                      <a:pt x="1223267" y="892380"/>
                    </a:lnTo>
                    <a:lnTo>
                      <a:pt x="1228280" y="887366"/>
                    </a:lnTo>
                    <a:lnTo>
                      <a:pt x="1233294" y="882353"/>
                    </a:lnTo>
                    <a:lnTo>
                      <a:pt x="1240814" y="874832"/>
                    </a:lnTo>
                    <a:lnTo>
                      <a:pt x="1248334" y="869819"/>
                    </a:lnTo>
                    <a:lnTo>
                      <a:pt x="1250841" y="872326"/>
                    </a:lnTo>
                    <a:lnTo>
                      <a:pt x="1258361" y="867312"/>
                    </a:lnTo>
                    <a:lnTo>
                      <a:pt x="1258361" y="869819"/>
                    </a:lnTo>
                    <a:lnTo>
                      <a:pt x="1260868" y="869819"/>
                    </a:lnTo>
                    <a:lnTo>
                      <a:pt x="1263375" y="872326"/>
                    </a:lnTo>
                    <a:lnTo>
                      <a:pt x="1265881" y="869819"/>
                    </a:lnTo>
                    <a:lnTo>
                      <a:pt x="1268388" y="867312"/>
                    </a:lnTo>
                    <a:lnTo>
                      <a:pt x="1265881" y="862299"/>
                    </a:lnTo>
                    <a:lnTo>
                      <a:pt x="1265881" y="857285"/>
                    </a:lnTo>
                    <a:lnTo>
                      <a:pt x="1268388" y="857285"/>
                    </a:lnTo>
                    <a:lnTo>
                      <a:pt x="1270895" y="847259"/>
                    </a:lnTo>
                    <a:lnTo>
                      <a:pt x="1275908" y="844752"/>
                    </a:lnTo>
                    <a:lnTo>
                      <a:pt x="1275908" y="842245"/>
                    </a:lnTo>
                    <a:lnTo>
                      <a:pt x="1280921" y="834725"/>
                    </a:lnTo>
                    <a:lnTo>
                      <a:pt x="1288442" y="832218"/>
                    </a:lnTo>
                    <a:lnTo>
                      <a:pt x="1288442" y="829711"/>
                    </a:lnTo>
                    <a:lnTo>
                      <a:pt x="1285935" y="824698"/>
                    </a:lnTo>
                    <a:lnTo>
                      <a:pt x="1285935" y="822191"/>
                    </a:lnTo>
                    <a:lnTo>
                      <a:pt x="1288442" y="819685"/>
                    </a:lnTo>
                    <a:lnTo>
                      <a:pt x="1290948" y="819685"/>
                    </a:lnTo>
                    <a:lnTo>
                      <a:pt x="1290948" y="812164"/>
                    </a:lnTo>
                    <a:lnTo>
                      <a:pt x="1285935" y="807151"/>
                    </a:lnTo>
                    <a:lnTo>
                      <a:pt x="1278415" y="804644"/>
                    </a:lnTo>
                    <a:lnTo>
                      <a:pt x="1278415" y="802138"/>
                    </a:lnTo>
                    <a:lnTo>
                      <a:pt x="1273402" y="797124"/>
                    </a:lnTo>
                    <a:lnTo>
                      <a:pt x="1265881" y="794617"/>
                    </a:lnTo>
                    <a:lnTo>
                      <a:pt x="1260868" y="792111"/>
                    </a:lnTo>
                    <a:lnTo>
                      <a:pt x="1260868" y="784590"/>
                    </a:lnTo>
                    <a:lnTo>
                      <a:pt x="1263375" y="782084"/>
                    </a:lnTo>
                    <a:lnTo>
                      <a:pt x="1263375" y="774564"/>
                    </a:lnTo>
                    <a:lnTo>
                      <a:pt x="1260868" y="772057"/>
                    </a:lnTo>
                    <a:lnTo>
                      <a:pt x="1263375" y="769550"/>
                    </a:lnTo>
                    <a:lnTo>
                      <a:pt x="1263375" y="764537"/>
                    </a:lnTo>
                    <a:lnTo>
                      <a:pt x="1263375" y="764537"/>
                    </a:lnTo>
                    <a:lnTo>
                      <a:pt x="1263375" y="762030"/>
                    </a:lnTo>
                    <a:lnTo>
                      <a:pt x="1260868" y="762030"/>
                    </a:lnTo>
                    <a:lnTo>
                      <a:pt x="1263375" y="759523"/>
                    </a:lnTo>
                    <a:lnTo>
                      <a:pt x="1263375" y="757017"/>
                    </a:lnTo>
                    <a:lnTo>
                      <a:pt x="1255854" y="746990"/>
                    </a:lnTo>
                    <a:lnTo>
                      <a:pt x="1250841" y="741976"/>
                    </a:lnTo>
                    <a:lnTo>
                      <a:pt x="1248334" y="736963"/>
                    </a:lnTo>
                    <a:lnTo>
                      <a:pt x="1245828" y="729443"/>
                    </a:lnTo>
                    <a:lnTo>
                      <a:pt x="1245828" y="716909"/>
                    </a:lnTo>
                    <a:lnTo>
                      <a:pt x="1243321" y="716909"/>
                    </a:lnTo>
                    <a:lnTo>
                      <a:pt x="1243321" y="714402"/>
                    </a:lnTo>
                    <a:lnTo>
                      <a:pt x="1245828" y="706882"/>
                    </a:lnTo>
                    <a:lnTo>
                      <a:pt x="1248334" y="701869"/>
                    </a:lnTo>
                    <a:lnTo>
                      <a:pt x="1245828" y="701869"/>
                    </a:lnTo>
                    <a:lnTo>
                      <a:pt x="1243321" y="696855"/>
                    </a:lnTo>
                    <a:lnTo>
                      <a:pt x="1240814" y="696855"/>
                    </a:lnTo>
                    <a:lnTo>
                      <a:pt x="1238307" y="694348"/>
                    </a:lnTo>
                    <a:lnTo>
                      <a:pt x="1235801" y="691842"/>
                    </a:lnTo>
                    <a:lnTo>
                      <a:pt x="1228280" y="689335"/>
                    </a:lnTo>
                    <a:lnTo>
                      <a:pt x="1220760" y="676801"/>
                    </a:lnTo>
                    <a:lnTo>
                      <a:pt x="1213240" y="676801"/>
                    </a:lnTo>
                    <a:lnTo>
                      <a:pt x="1210734" y="666775"/>
                    </a:lnTo>
                    <a:lnTo>
                      <a:pt x="1213240" y="664268"/>
                    </a:lnTo>
                    <a:lnTo>
                      <a:pt x="1213240" y="656748"/>
                    </a:lnTo>
                    <a:lnTo>
                      <a:pt x="1215747" y="654241"/>
                    </a:lnTo>
                    <a:lnTo>
                      <a:pt x="1215747" y="636694"/>
                    </a:lnTo>
                    <a:lnTo>
                      <a:pt x="1213240" y="636694"/>
                    </a:lnTo>
                    <a:lnTo>
                      <a:pt x="1205720" y="626667"/>
                    </a:lnTo>
                    <a:lnTo>
                      <a:pt x="1203213" y="624160"/>
                    </a:lnTo>
                    <a:lnTo>
                      <a:pt x="1200706" y="624160"/>
                    </a:lnTo>
                    <a:lnTo>
                      <a:pt x="1198200" y="619147"/>
                    </a:lnTo>
                    <a:lnTo>
                      <a:pt x="1198200" y="609120"/>
                    </a:lnTo>
                    <a:lnTo>
                      <a:pt x="1195693" y="601600"/>
                    </a:lnTo>
                    <a:lnTo>
                      <a:pt x="1198200" y="594080"/>
                    </a:lnTo>
                    <a:lnTo>
                      <a:pt x="1198200" y="584053"/>
                    </a:lnTo>
                    <a:lnTo>
                      <a:pt x="1200706" y="576533"/>
                    </a:lnTo>
                    <a:lnTo>
                      <a:pt x="1203213" y="569012"/>
                    </a:lnTo>
                    <a:lnTo>
                      <a:pt x="1205720" y="558985"/>
                    </a:lnTo>
                    <a:lnTo>
                      <a:pt x="1205720" y="553972"/>
                    </a:lnTo>
                    <a:lnTo>
                      <a:pt x="1208227" y="551465"/>
                    </a:lnTo>
                    <a:lnTo>
                      <a:pt x="1208227" y="543945"/>
                    </a:lnTo>
                    <a:lnTo>
                      <a:pt x="1210734" y="541438"/>
                    </a:lnTo>
                    <a:lnTo>
                      <a:pt x="1210734" y="536425"/>
                    </a:lnTo>
                    <a:lnTo>
                      <a:pt x="1213240" y="528905"/>
                    </a:lnTo>
                    <a:lnTo>
                      <a:pt x="1213240" y="523891"/>
                    </a:lnTo>
                    <a:lnTo>
                      <a:pt x="1215747" y="516371"/>
                    </a:lnTo>
                    <a:lnTo>
                      <a:pt x="1213240" y="513864"/>
                    </a:lnTo>
                    <a:lnTo>
                      <a:pt x="1213240" y="506344"/>
                    </a:lnTo>
                    <a:lnTo>
                      <a:pt x="1210734" y="496317"/>
                    </a:lnTo>
                    <a:lnTo>
                      <a:pt x="1210734" y="493811"/>
                    </a:lnTo>
                    <a:lnTo>
                      <a:pt x="1208227" y="488797"/>
                    </a:lnTo>
                    <a:lnTo>
                      <a:pt x="1208227" y="478770"/>
                    </a:lnTo>
                    <a:lnTo>
                      <a:pt x="1205720" y="476264"/>
                    </a:lnTo>
                    <a:lnTo>
                      <a:pt x="1203213" y="473757"/>
                    </a:lnTo>
                    <a:lnTo>
                      <a:pt x="1195693" y="473757"/>
                    </a:lnTo>
                    <a:lnTo>
                      <a:pt x="1195693" y="451196"/>
                    </a:lnTo>
                    <a:lnTo>
                      <a:pt x="1198200" y="448690"/>
                    </a:lnTo>
                    <a:lnTo>
                      <a:pt x="1198200" y="431143"/>
                    </a:lnTo>
                    <a:lnTo>
                      <a:pt x="1200706" y="431143"/>
                    </a:lnTo>
                    <a:lnTo>
                      <a:pt x="1200706" y="418609"/>
                    </a:lnTo>
                    <a:lnTo>
                      <a:pt x="1203213" y="416102"/>
                    </a:lnTo>
                    <a:lnTo>
                      <a:pt x="1205720" y="416102"/>
                    </a:lnTo>
                    <a:lnTo>
                      <a:pt x="1205720" y="411089"/>
                    </a:lnTo>
                    <a:lnTo>
                      <a:pt x="1210734" y="411089"/>
                    </a:lnTo>
                    <a:lnTo>
                      <a:pt x="1210734" y="406075"/>
                    </a:lnTo>
                    <a:lnTo>
                      <a:pt x="1213240" y="406075"/>
                    </a:lnTo>
                    <a:lnTo>
                      <a:pt x="1213240" y="401062"/>
                    </a:lnTo>
                    <a:lnTo>
                      <a:pt x="1210734" y="398555"/>
                    </a:lnTo>
                    <a:lnTo>
                      <a:pt x="1210734" y="396049"/>
                    </a:lnTo>
                    <a:lnTo>
                      <a:pt x="1213240" y="393542"/>
                    </a:lnTo>
                    <a:lnTo>
                      <a:pt x="1213240" y="388528"/>
                    </a:lnTo>
                    <a:lnTo>
                      <a:pt x="1215747" y="386022"/>
                    </a:lnTo>
                    <a:lnTo>
                      <a:pt x="1215747" y="383515"/>
                    </a:lnTo>
                    <a:lnTo>
                      <a:pt x="1218253" y="383515"/>
                    </a:lnTo>
                    <a:lnTo>
                      <a:pt x="1218253" y="381008"/>
                    </a:lnTo>
                    <a:lnTo>
                      <a:pt x="1220760" y="378501"/>
                    </a:lnTo>
                    <a:lnTo>
                      <a:pt x="1228280" y="378501"/>
                    </a:lnTo>
                    <a:lnTo>
                      <a:pt x="1228280" y="375995"/>
                    </a:lnTo>
                    <a:lnTo>
                      <a:pt x="1233294" y="375995"/>
                    </a:lnTo>
                    <a:lnTo>
                      <a:pt x="1233294" y="373488"/>
                    </a:lnTo>
                    <a:lnTo>
                      <a:pt x="1235801" y="373488"/>
                    </a:lnTo>
                    <a:lnTo>
                      <a:pt x="1235801" y="370981"/>
                    </a:lnTo>
                    <a:lnTo>
                      <a:pt x="1238307" y="368475"/>
                    </a:lnTo>
                    <a:lnTo>
                      <a:pt x="1240814" y="365968"/>
                    </a:lnTo>
                    <a:lnTo>
                      <a:pt x="1240814" y="363461"/>
                    </a:lnTo>
                    <a:lnTo>
                      <a:pt x="1243321" y="363461"/>
                    </a:lnTo>
                    <a:lnTo>
                      <a:pt x="1243321" y="360954"/>
                    </a:lnTo>
                    <a:lnTo>
                      <a:pt x="1248334" y="360954"/>
                    </a:lnTo>
                    <a:lnTo>
                      <a:pt x="1250841" y="358448"/>
                    </a:lnTo>
                    <a:lnTo>
                      <a:pt x="1253348" y="355941"/>
                    </a:lnTo>
                    <a:lnTo>
                      <a:pt x="1255854" y="353434"/>
                    </a:lnTo>
                    <a:lnTo>
                      <a:pt x="1255854" y="348421"/>
                    </a:lnTo>
                    <a:lnTo>
                      <a:pt x="1258361" y="345914"/>
                    </a:lnTo>
                    <a:lnTo>
                      <a:pt x="1258361" y="340901"/>
                    </a:lnTo>
                    <a:lnTo>
                      <a:pt x="1260868" y="338394"/>
                    </a:lnTo>
                    <a:lnTo>
                      <a:pt x="1260868" y="335887"/>
                    </a:lnTo>
                    <a:lnTo>
                      <a:pt x="1263375" y="333380"/>
                    </a:lnTo>
                    <a:lnTo>
                      <a:pt x="1263375" y="328367"/>
                    </a:lnTo>
                    <a:lnTo>
                      <a:pt x="1265881" y="325860"/>
                    </a:lnTo>
                    <a:lnTo>
                      <a:pt x="1265881" y="315833"/>
                    </a:lnTo>
                    <a:lnTo>
                      <a:pt x="1263375" y="313327"/>
                    </a:lnTo>
                    <a:lnTo>
                      <a:pt x="1260868" y="310820"/>
                    </a:lnTo>
                    <a:lnTo>
                      <a:pt x="1260868" y="300793"/>
                    </a:lnTo>
                    <a:lnTo>
                      <a:pt x="1263375" y="288259"/>
                    </a:lnTo>
                    <a:lnTo>
                      <a:pt x="1268388" y="280739"/>
                    </a:lnTo>
                    <a:lnTo>
                      <a:pt x="1270895" y="275726"/>
                    </a:lnTo>
                    <a:lnTo>
                      <a:pt x="1273402" y="270712"/>
                    </a:lnTo>
                    <a:lnTo>
                      <a:pt x="1278415" y="263192"/>
                    </a:lnTo>
                    <a:lnTo>
                      <a:pt x="1285935" y="258179"/>
                    </a:lnTo>
                    <a:lnTo>
                      <a:pt x="1288442" y="255672"/>
                    </a:lnTo>
                    <a:lnTo>
                      <a:pt x="1293455" y="255672"/>
                    </a:lnTo>
                    <a:lnTo>
                      <a:pt x="1298469" y="258179"/>
                    </a:lnTo>
                    <a:lnTo>
                      <a:pt x="1303482" y="258179"/>
                    </a:lnTo>
                    <a:lnTo>
                      <a:pt x="1308496" y="255672"/>
                    </a:lnTo>
                    <a:lnTo>
                      <a:pt x="1313509" y="253165"/>
                    </a:lnTo>
                    <a:lnTo>
                      <a:pt x="1326043" y="253165"/>
                    </a:lnTo>
                    <a:lnTo>
                      <a:pt x="1336070" y="250659"/>
                    </a:lnTo>
                    <a:lnTo>
                      <a:pt x="1338576" y="248152"/>
                    </a:lnTo>
                    <a:lnTo>
                      <a:pt x="1343589" y="248152"/>
                    </a:lnTo>
                    <a:lnTo>
                      <a:pt x="1358630" y="245645"/>
                    </a:lnTo>
                    <a:lnTo>
                      <a:pt x="1368657" y="235618"/>
                    </a:lnTo>
                    <a:lnTo>
                      <a:pt x="1371164" y="233112"/>
                    </a:lnTo>
                    <a:lnTo>
                      <a:pt x="1373670" y="233112"/>
                    </a:lnTo>
                    <a:lnTo>
                      <a:pt x="1386204" y="240632"/>
                    </a:lnTo>
                    <a:lnTo>
                      <a:pt x="1398738" y="250659"/>
                    </a:lnTo>
                    <a:lnTo>
                      <a:pt x="1406258" y="260686"/>
                    </a:lnTo>
                    <a:lnTo>
                      <a:pt x="1416285" y="268206"/>
                    </a:lnTo>
                    <a:lnTo>
                      <a:pt x="1426312" y="275726"/>
                    </a:lnTo>
                    <a:lnTo>
                      <a:pt x="1428818" y="275726"/>
                    </a:lnTo>
                    <a:lnTo>
                      <a:pt x="1431325" y="278233"/>
                    </a:lnTo>
                    <a:lnTo>
                      <a:pt x="1433832" y="280739"/>
                    </a:lnTo>
                    <a:lnTo>
                      <a:pt x="1436338" y="283246"/>
                    </a:lnTo>
                    <a:lnTo>
                      <a:pt x="1438845" y="288259"/>
                    </a:lnTo>
                    <a:lnTo>
                      <a:pt x="1441352" y="290766"/>
                    </a:lnTo>
                    <a:lnTo>
                      <a:pt x="1441352" y="300793"/>
                    </a:lnTo>
                    <a:lnTo>
                      <a:pt x="1443859" y="305807"/>
                    </a:lnTo>
                    <a:lnTo>
                      <a:pt x="1451379" y="315833"/>
                    </a:lnTo>
                    <a:lnTo>
                      <a:pt x="1458899" y="315833"/>
                    </a:lnTo>
                    <a:lnTo>
                      <a:pt x="1463912" y="308313"/>
                    </a:lnTo>
                    <a:lnTo>
                      <a:pt x="1476446" y="308313"/>
                    </a:lnTo>
                    <a:lnTo>
                      <a:pt x="1481459" y="313327"/>
                    </a:lnTo>
                    <a:lnTo>
                      <a:pt x="1491486" y="318340"/>
                    </a:lnTo>
                    <a:lnTo>
                      <a:pt x="1493993" y="320847"/>
                    </a:lnTo>
                    <a:lnTo>
                      <a:pt x="1499006" y="320847"/>
                    </a:lnTo>
                    <a:lnTo>
                      <a:pt x="1501513" y="323354"/>
                    </a:lnTo>
                    <a:lnTo>
                      <a:pt x="1506527" y="325860"/>
                    </a:lnTo>
                    <a:lnTo>
                      <a:pt x="1509033" y="325860"/>
                    </a:lnTo>
                    <a:lnTo>
                      <a:pt x="1511540" y="323354"/>
                    </a:lnTo>
                    <a:lnTo>
                      <a:pt x="1514047" y="320847"/>
                    </a:lnTo>
                    <a:lnTo>
                      <a:pt x="1516554" y="315833"/>
                    </a:lnTo>
                    <a:lnTo>
                      <a:pt x="1519060" y="310820"/>
                    </a:lnTo>
                    <a:lnTo>
                      <a:pt x="1524074" y="305807"/>
                    </a:lnTo>
                    <a:lnTo>
                      <a:pt x="1526580" y="305807"/>
                    </a:lnTo>
                    <a:lnTo>
                      <a:pt x="1531594" y="303300"/>
                    </a:lnTo>
                    <a:lnTo>
                      <a:pt x="1534100" y="303300"/>
                    </a:lnTo>
                    <a:lnTo>
                      <a:pt x="1534100" y="305807"/>
                    </a:lnTo>
                    <a:lnTo>
                      <a:pt x="1536607" y="305807"/>
                    </a:lnTo>
                    <a:lnTo>
                      <a:pt x="1536607" y="308313"/>
                    </a:lnTo>
                    <a:lnTo>
                      <a:pt x="1539114" y="310820"/>
                    </a:lnTo>
                    <a:lnTo>
                      <a:pt x="1541621" y="310820"/>
                    </a:lnTo>
                    <a:lnTo>
                      <a:pt x="1544128" y="313327"/>
                    </a:lnTo>
                    <a:lnTo>
                      <a:pt x="1544128" y="315833"/>
                    </a:lnTo>
                    <a:lnTo>
                      <a:pt x="1546634" y="315833"/>
                    </a:lnTo>
                    <a:lnTo>
                      <a:pt x="1546634" y="320847"/>
                    </a:lnTo>
                    <a:lnTo>
                      <a:pt x="1549141" y="320847"/>
                    </a:lnTo>
                    <a:lnTo>
                      <a:pt x="1549141" y="323354"/>
                    </a:lnTo>
                    <a:lnTo>
                      <a:pt x="1551648" y="323354"/>
                    </a:lnTo>
                    <a:lnTo>
                      <a:pt x="1551648" y="330874"/>
                    </a:lnTo>
                    <a:lnTo>
                      <a:pt x="1556661" y="330874"/>
                    </a:lnTo>
                    <a:lnTo>
                      <a:pt x="1556661" y="335887"/>
                    </a:lnTo>
                    <a:lnTo>
                      <a:pt x="1559168" y="338394"/>
                    </a:lnTo>
                    <a:lnTo>
                      <a:pt x="1559168" y="340901"/>
                    </a:lnTo>
                    <a:lnTo>
                      <a:pt x="1561674" y="340901"/>
                    </a:lnTo>
                    <a:lnTo>
                      <a:pt x="1561674" y="343407"/>
                    </a:lnTo>
                    <a:lnTo>
                      <a:pt x="1564181" y="345914"/>
                    </a:lnTo>
                    <a:lnTo>
                      <a:pt x="1564181" y="345914"/>
                    </a:lnTo>
                    <a:lnTo>
                      <a:pt x="1564181" y="350928"/>
                    </a:lnTo>
                    <a:lnTo>
                      <a:pt x="1566688" y="350928"/>
                    </a:lnTo>
                    <a:lnTo>
                      <a:pt x="1566688" y="355941"/>
                    </a:lnTo>
                    <a:lnTo>
                      <a:pt x="1569195" y="355941"/>
                    </a:lnTo>
                    <a:lnTo>
                      <a:pt x="1571701" y="358448"/>
                    </a:lnTo>
                    <a:lnTo>
                      <a:pt x="1571701" y="368475"/>
                    </a:lnTo>
                    <a:lnTo>
                      <a:pt x="1574208" y="368475"/>
                    </a:lnTo>
                    <a:lnTo>
                      <a:pt x="1574208" y="370981"/>
                    </a:lnTo>
                    <a:lnTo>
                      <a:pt x="1576715" y="373488"/>
                    </a:lnTo>
                    <a:lnTo>
                      <a:pt x="1576715" y="375995"/>
                    </a:lnTo>
                    <a:lnTo>
                      <a:pt x="1579221" y="375995"/>
                    </a:lnTo>
                    <a:lnTo>
                      <a:pt x="1579221" y="381008"/>
                    </a:lnTo>
                    <a:lnTo>
                      <a:pt x="1581728" y="381008"/>
                    </a:lnTo>
                    <a:lnTo>
                      <a:pt x="1581728" y="388528"/>
                    </a:lnTo>
                    <a:lnTo>
                      <a:pt x="1584235" y="391035"/>
                    </a:lnTo>
                    <a:lnTo>
                      <a:pt x="1586742" y="396049"/>
                    </a:lnTo>
                    <a:lnTo>
                      <a:pt x="1601782" y="396049"/>
                    </a:lnTo>
                    <a:lnTo>
                      <a:pt x="1601782" y="393542"/>
                    </a:lnTo>
                    <a:lnTo>
                      <a:pt x="1604289" y="391035"/>
                    </a:lnTo>
                    <a:lnTo>
                      <a:pt x="1609302" y="391035"/>
                    </a:lnTo>
                    <a:lnTo>
                      <a:pt x="1609302" y="391035"/>
                    </a:lnTo>
                    <a:lnTo>
                      <a:pt x="1611809" y="391035"/>
                    </a:lnTo>
                    <a:lnTo>
                      <a:pt x="1611809" y="393542"/>
                    </a:lnTo>
                    <a:lnTo>
                      <a:pt x="1614316" y="393542"/>
                    </a:lnTo>
                    <a:lnTo>
                      <a:pt x="1614316" y="391035"/>
                    </a:lnTo>
                    <a:lnTo>
                      <a:pt x="1616822" y="391035"/>
                    </a:lnTo>
                    <a:lnTo>
                      <a:pt x="1616822" y="393542"/>
                    </a:lnTo>
                    <a:lnTo>
                      <a:pt x="1619329" y="393542"/>
                    </a:lnTo>
                    <a:lnTo>
                      <a:pt x="1621836" y="396049"/>
                    </a:lnTo>
                    <a:lnTo>
                      <a:pt x="1624342" y="396049"/>
                    </a:lnTo>
                    <a:lnTo>
                      <a:pt x="1624342" y="398555"/>
                    </a:lnTo>
                    <a:lnTo>
                      <a:pt x="1626849" y="398555"/>
                    </a:lnTo>
                    <a:lnTo>
                      <a:pt x="1626849" y="401062"/>
                    </a:lnTo>
                    <a:lnTo>
                      <a:pt x="1629356" y="401062"/>
                    </a:lnTo>
                    <a:lnTo>
                      <a:pt x="1629356" y="403569"/>
                    </a:lnTo>
                    <a:lnTo>
                      <a:pt x="1631863" y="403569"/>
                    </a:lnTo>
                    <a:lnTo>
                      <a:pt x="1631863" y="406075"/>
                    </a:lnTo>
                    <a:lnTo>
                      <a:pt x="1646903" y="406075"/>
                    </a:lnTo>
                    <a:lnTo>
                      <a:pt x="1646903" y="408582"/>
                    </a:lnTo>
                    <a:lnTo>
                      <a:pt x="1649410" y="408582"/>
                    </a:lnTo>
                    <a:lnTo>
                      <a:pt x="1649410" y="411089"/>
                    </a:lnTo>
                    <a:lnTo>
                      <a:pt x="1651917" y="413596"/>
                    </a:lnTo>
                    <a:lnTo>
                      <a:pt x="1651917" y="416102"/>
                    </a:lnTo>
                    <a:lnTo>
                      <a:pt x="1654423" y="416102"/>
                    </a:lnTo>
                    <a:lnTo>
                      <a:pt x="1654423" y="421116"/>
                    </a:lnTo>
                    <a:lnTo>
                      <a:pt x="1656930" y="423622"/>
                    </a:lnTo>
                    <a:lnTo>
                      <a:pt x="1659437" y="423622"/>
                    </a:lnTo>
                    <a:lnTo>
                      <a:pt x="1661943" y="426129"/>
                    </a:lnTo>
                    <a:lnTo>
                      <a:pt x="1664450" y="426129"/>
                    </a:lnTo>
                    <a:lnTo>
                      <a:pt x="1664450" y="431143"/>
                    </a:lnTo>
                    <a:lnTo>
                      <a:pt x="1666957" y="431143"/>
                    </a:lnTo>
                    <a:lnTo>
                      <a:pt x="1666957" y="438663"/>
                    </a:lnTo>
                    <a:lnTo>
                      <a:pt x="1669464" y="438663"/>
                    </a:lnTo>
                    <a:lnTo>
                      <a:pt x="1669464" y="441169"/>
                    </a:lnTo>
                    <a:lnTo>
                      <a:pt x="1666957" y="443676"/>
                    </a:lnTo>
                    <a:lnTo>
                      <a:pt x="1669464" y="443676"/>
                    </a:lnTo>
                    <a:lnTo>
                      <a:pt x="1669464" y="446183"/>
                    </a:lnTo>
                    <a:lnTo>
                      <a:pt x="1671970" y="448690"/>
                    </a:lnTo>
                    <a:lnTo>
                      <a:pt x="1674477" y="451196"/>
                    </a:lnTo>
                    <a:lnTo>
                      <a:pt x="1674477" y="453703"/>
                    </a:lnTo>
                    <a:lnTo>
                      <a:pt x="1676984" y="453703"/>
                    </a:lnTo>
                    <a:lnTo>
                      <a:pt x="1679490" y="451196"/>
                    </a:lnTo>
                    <a:lnTo>
                      <a:pt x="1681997" y="448690"/>
                    </a:lnTo>
                    <a:lnTo>
                      <a:pt x="1684504" y="446183"/>
                    </a:lnTo>
                    <a:lnTo>
                      <a:pt x="1687011" y="443676"/>
                    </a:lnTo>
                    <a:lnTo>
                      <a:pt x="1687011" y="443676"/>
                    </a:lnTo>
                    <a:lnTo>
                      <a:pt x="1689517" y="443676"/>
                    </a:lnTo>
                    <a:lnTo>
                      <a:pt x="1689517" y="438663"/>
                    </a:lnTo>
                    <a:lnTo>
                      <a:pt x="1697037" y="438663"/>
                    </a:lnTo>
                    <a:lnTo>
                      <a:pt x="1697037" y="436156"/>
                    </a:lnTo>
                    <a:lnTo>
                      <a:pt x="1699544" y="436156"/>
                    </a:lnTo>
                    <a:lnTo>
                      <a:pt x="1699544" y="433649"/>
                    </a:lnTo>
                    <a:lnTo>
                      <a:pt x="1702051" y="433649"/>
                    </a:lnTo>
                    <a:lnTo>
                      <a:pt x="1707065" y="431143"/>
                    </a:lnTo>
                    <a:lnTo>
                      <a:pt x="1717091" y="431143"/>
                    </a:lnTo>
                    <a:lnTo>
                      <a:pt x="1719598" y="428636"/>
                    </a:lnTo>
                    <a:lnTo>
                      <a:pt x="1722105" y="428636"/>
                    </a:lnTo>
                    <a:lnTo>
                      <a:pt x="1722105" y="431143"/>
                    </a:lnTo>
                    <a:lnTo>
                      <a:pt x="1724611" y="433649"/>
                    </a:lnTo>
                    <a:lnTo>
                      <a:pt x="1729625" y="438663"/>
                    </a:lnTo>
                    <a:lnTo>
                      <a:pt x="1729625" y="441169"/>
                    </a:lnTo>
                    <a:lnTo>
                      <a:pt x="1734638" y="441169"/>
                    </a:lnTo>
                    <a:lnTo>
                      <a:pt x="1734638" y="443676"/>
                    </a:lnTo>
                    <a:lnTo>
                      <a:pt x="1737145" y="443676"/>
                    </a:lnTo>
                    <a:lnTo>
                      <a:pt x="1739652" y="441169"/>
                    </a:lnTo>
                    <a:lnTo>
                      <a:pt x="1742158" y="441169"/>
                    </a:lnTo>
                    <a:lnTo>
                      <a:pt x="1744665" y="436156"/>
                    </a:lnTo>
                    <a:lnTo>
                      <a:pt x="1749679" y="433649"/>
                    </a:lnTo>
                    <a:lnTo>
                      <a:pt x="1752185" y="433649"/>
                    </a:lnTo>
                    <a:lnTo>
                      <a:pt x="1754692" y="431143"/>
                    </a:lnTo>
                    <a:lnTo>
                      <a:pt x="1757199" y="431143"/>
                    </a:lnTo>
                    <a:lnTo>
                      <a:pt x="1757199" y="428636"/>
                    </a:lnTo>
                    <a:lnTo>
                      <a:pt x="1759705" y="431143"/>
                    </a:lnTo>
                    <a:lnTo>
                      <a:pt x="1762212" y="426129"/>
                    </a:lnTo>
                    <a:lnTo>
                      <a:pt x="1764719" y="423622"/>
                    </a:lnTo>
                    <a:lnTo>
                      <a:pt x="1767225" y="423622"/>
                    </a:lnTo>
                    <a:lnTo>
                      <a:pt x="1767225" y="421116"/>
                    </a:lnTo>
                    <a:lnTo>
                      <a:pt x="1769733" y="418609"/>
                    </a:lnTo>
                    <a:lnTo>
                      <a:pt x="1769733" y="416102"/>
                    </a:lnTo>
                    <a:lnTo>
                      <a:pt x="1772239" y="416102"/>
                    </a:lnTo>
                    <a:lnTo>
                      <a:pt x="1774746" y="413596"/>
                    </a:lnTo>
                    <a:lnTo>
                      <a:pt x="1774746" y="411089"/>
                    </a:lnTo>
                    <a:lnTo>
                      <a:pt x="1782266" y="411089"/>
                    </a:lnTo>
                    <a:lnTo>
                      <a:pt x="1787280" y="408582"/>
                    </a:lnTo>
                    <a:lnTo>
                      <a:pt x="1789786" y="406075"/>
                    </a:lnTo>
                    <a:lnTo>
                      <a:pt x="1792293" y="401062"/>
                    </a:lnTo>
                    <a:lnTo>
                      <a:pt x="1794800" y="398555"/>
                    </a:lnTo>
                    <a:lnTo>
                      <a:pt x="1792293" y="393542"/>
                    </a:lnTo>
                    <a:lnTo>
                      <a:pt x="1789786" y="391035"/>
                    </a:lnTo>
                    <a:lnTo>
                      <a:pt x="1789786" y="381008"/>
                    </a:lnTo>
                    <a:lnTo>
                      <a:pt x="1792293" y="378501"/>
                    </a:lnTo>
                    <a:lnTo>
                      <a:pt x="1789786" y="375995"/>
                    </a:lnTo>
                    <a:lnTo>
                      <a:pt x="1792293" y="373488"/>
                    </a:lnTo>
                    <a:lnTo>
                      <a:pt x="1797306" y="375995"/>
                    </a:lnTo>
                    <a:lnTo>
                      <a:pt x="1824881" y="375995"/>
                    </a:lnTo>
                    <a:lnTo>
                      <a:pt x="1824881" y="368475"/>
                    </a:lnTo>
                    <a:lnTo>
                      <a:pt x="1827387" y="365968"/>
                    </a:lnTo>
                    <a:lnTo>
                      <a:pt x="1827387" y="363461"/>
                    </a:lnTo>
                    <a:lnTo>
                      <a:pt x="1829894" y="360954"/>
                    </a:lnTo>
                    <a:lnTo>
                      <a:pt x="1832401" y="358448"/>
                    </a:lnTo>
                    <a:lnTo>
                      <a:pt x="1837414" y="355941"/>
                    </a:lnTo>
                    <a:lnTo>
                      <a:pt x="1842427" y="355941"/>
                    </a:lnTo>
                    <a:lnTo>
                      <a:pt x="1842427" y="348421"/>
                    </a:lnTo>
                    <a:lnTo>
                      <a:pt x="1844934" y="348421"/>
                    </a:lnTo>
                    <a:lnTo>
                      <a:pt x="1844934" y="343407"/>
                    </a:lnTo>
                    <a:lnTo>
                      <a:pt x="1842427" y="340901"/>
                    </a:lnTo>
                    <a:lnTo>
                      <a:pt x="1842427" y="335887"/>
                    </a:lnTo>
                    <a:lnTo>
                      <a:pt x="1839921" y="333380"/>
                    </a:lnTo>
                    <a:lnTo>
                      <a:pt x="1839921" y="330874"/>
                    </a:lnTo>
                    <a:lnTo>
                      <a:pt x="1837414" y="328367"/>
                    </a:lnTo>
                    <a:lnTo>
                      <a:pt x="1837414" y="323354"/>
                    </a:lnTo>
                    <a:lnTo>
                      <a:pt x="1839921" y="323354"/>
                    </a:lnTo>
                    <a:lnTo>
                      <a:pt x="1839921" y="325860"/>
                    </a:lnTo>
                    <a:lnTo>
                      <a:pt x="1844934" y="325860"/>
                    </a:lnTo>
                    <a:lnTo>
                      <a:pt x="1844934" y="320847"/>
                    </a:lnTo>
                    <a:lnTo>
                      <a:pt x="1849948" y="320847"/>
                    </a:lnTo>
                    <a:lnTo>
                      <a:pt x="1849948" y="318340"/>
                    </a:lnTo>
                    <a:lnTo>
                      <a:pt x="1852454" y="318340"/>
                    </a:lnTo>
                    <a:lnTo>
                      <a:pt x="1852454" y="315833"/>
                    </a:lnTo>
                    <a:lnTo>
                      <a:pt x="1854961" y="315833"/>
                    </a:lnTo>
                    <a:lnTo>
                      <a:pt x="1857468" y="310820"/>
                    </a:lnTo>
                    <a:lnTo>
                      <a:pt x="1859974" y="308313"/>
                    </a:lnTo>
                    <a:lnTo>
                      <a:pt x="1862481" y="303300"/>
                    </a:lnTo>
                    <a:lnTo>
                      <a:pt x="1864988" y="298286"/>
                    </a:lnTo>
                    <a:lnTo>
                      <a:pt x="1867495" y="300793"/>
                    </a:lnTo>
                    <a:lnTo>
                      <a:pt x="1870001" y="303300"/>
                    </a:lnTo>
                    <a:lnTo>
                      <a:pt x="1872508" y="303300"/>
                    </a:lnTo>
                    <a:lnTo>
                      <a:pt x="1875015" y="305807"/>
                    </a:lnTo>
                    <a:lnTo>
                      <a:pt x="1877521" y="305807"/>
                    </a:lnTo>
                    <a:lnTo>
                      <a:pt x="1880028" y="303300"/>
                    </a:lnTo>
                    <a:lnTo>
                      <a:pt x="1880028" y="305807"/>
                    </a:lnTo>
                    <a:lnTo>
                      <a:pt x="1877521" y="308313"/>
                    </a:lnTo>
                    <a:lnTo>
                      <a:pt x="1877521" y="308313"/>
                    </a:lnTo>
                    <a:lnTo>
                      <a:pt x="1880028" y="313327"/>
                    </a:lnTo>
                    <a:lnTo>
                      <a:pt x="1882535" y="313327"/>
                    </a:lnTo>
                    <a:lnTo>
                      <a:pt x="1882535" y="318340"/>
                    </a:lnTo>
                    <a:lnTo>
                      <a:pt x="1885041" y="318340"/>
                    </a:lnTo>
                    <a:lnTo>
                      <a:pt x="1885041" y="320847"/>
                    </a:lnTo>
                    <a:lnTo>
                      <a:pt x="1887549" y="320847"/>
                    </a:lnTo>
                    <a:lnTo>
                      <a:pt x="1887549" y="323354"/>
                    </a:lnTo>
                    <a:lnTo>
                      <a:pt x="1890055" y="323354"/>
                    </a:lnTo>
                    <a:lnTo>
                      <a:pt x="1890055" y="325860"/>
                    </a:lnTo>
                    <a:lnTo>
                      <a:pt x="1892562" y="325860"/>
                    </a:lnTo>
                    <a:lnTo>
                      <a:pt x="1892562" y="328367"/>
                    </a:lnTo>
                    <a:lnTo>
                      <a:pt x="1892562" y="328367"/>
                    </a:lnTo>
                    <a:lnTo>
                      <a:pt x="1895069" y="330874"/>
                    </a:lnTo>
                    <a:lnTo>
                      <a:pt x="1900082" y="330874"/>
                    </a:lnTo>
                    <a:lnTo>
                      <a:pt x="1902589" y="328367"/>
                    </a:lnTo>
                    <a:lnTo>
                      <a:pt x="1905095" y="325860"/>
                    </a:lnTo>
                    <a:lnTo>
                      <a:pt x="1910109" y="325860"/>
                    </a:lnTo>
                    <a:lnTo>
                      <a:pt x="1910109" y="318340"/>
                    </a:lnTo>
                    <a:lnTo>
                      <a:pt x="1912616" y="318340"/>
                    </a:lnTo>
                    <a:lnTo>
                      <a:pt x="1912616" y="315833"/>
                    </a:lnTo>
                    <a:lnTo>
                      <a:pt x="1915122" y="315833"/>
                    </a:lnTo>
                    <a:lnTo>
                      <a:pt x="1912616" y="313327"/>
                    </a:lnTo>
                    <a:lnTo>
                      <a:pt x="1915122" y="310820"/>
                    </a:lnTo>
                    <a:lnTo>
                      <a:pt x="1915122" y="305807"/>
                    </a:lnTo>
                    <a:lnTo>
                      <a:pt x="1917629" y="303300"/>
                    </a:lnTo>
                    <a:lnTo>
                      <a:pt x="1917629" y="300793"/>
                    </a:lnTo>
                    <a:lnTo>
                      <a:pt x="1920136" y="300793"/>
                    </a:lnTo>
                    <a:lnTo>
                      <a:pt x="1920136" y="298286"/>
                    </a:lnTo>
                    <a:lnTo>
                      <a:pt x="1917629" y="298286"/>
                    </a:lnTo>
                    <a:lnTo>
                      <a:pt x="1917629" y="288259"/>
                    </a:lnTo>
                    <a:lnTo>
                      <a:pt x="1920136" y="288259"/>
                    </a:lnTo>
                    <a:lnTo>
                      <a:pt x="1920136" y="283246"/>
                    </a:lnTo>
                    <a:lnTo>
                      <a:pt x="1922642" y="280739"/>
                    </a:lnTo>
                    <a:lnTo>
                      <a:pt x="1922642" y="278233"/>
                    </a:lnTo>
                    <a:lnTo>
                      <a:pt x="1925149" y="278233"/>
                    </a:lnTo>
                    <a:lnTo>
                      <a:pt x="1925149" y="270712"/>
                    </a:lnTo>
                    <a:lnTo>
                      <a:pt x="1927656" y="268206"/>
                    </a:lnTo>
                    <a:lnTo>
                      <a:pt x="1927656" y="260686"/>
                    </a:lnTo>
                    <a:lnTo>
                      <a:pt x="1925149" y="258179"/>
                    </a:lnTo>
                    <a:lnTo>
                      <a:pt x="1925149" y="250659"/>
                    </a:lnTo>
                    <a:lnTo>
                      <a:pt x="1927656" y="248152"/>
                    </a:lnTo>
                    <a:lnTo>
                      <a:pt x="1927656" y="245645"/>
                    </a:lnTo>
                    <a:lnTo>
                      <a:pt x="1925149" y="243138"/>
                    </a:lnTo>
                    <a:lnTo>
                      <a:pt x="1925149" y="240632"/>
                    </a:lnTo>
                    <a:lnTo>
                      <a:pt x="1927656" y="238125"/>
                    </a:lnTo>
                    <a:lnTo>
                      <a:pt x="1925149" y="235618"/>
                    </a:lnTo>
                    <a:lnTo>
                      <a:pt x="1925149" y="220578"/>
                    </a:lnTo>
                    <a:lnTo>
                      <a:pt x="1927656" y="218071"/>
                    </a:lnTo>
                    <a:lnTo>
                      <a:pt x="1927656" y="213058"/>
                    </a:lnTo>
                    <a:lnTo>
                      <a:pt x="1930163" y="210551"/>
                    </a:lnTo>
                    <a:lnTo>
                      <a:pt x="1930163" y="208044"/>
                    </a:lnTo>
                    <a:lnTo>
                      <a:pt x="1932669" y="205538"/>
                    </a:lnTo>
                    <a:lnTo>
                      <a:pt x="1935176" y="203031"/>
                    </a:lnTo>
                    <a:lnTo>
                      <a:pt x="1935176" y="198017"/>
                    </a:lnTo>
                    <a:lnTo>
                      <a:pt x="1940189" y="190497"/>
                    </a:lnTo>
                    <a:lnTo>
                      <a:pt x="1940189" y="172950"/>
                    </a:lnTo>
                    <a:lnTo>
                      <a:pt x="1942696" y="172950"/>
                    </a:lnTo>
                    <a:lnTo>
                      <a:pt x="1942696" y="140376"/>
                    </a:lnTo>
                    <a:lnTo>
                      <a:pt x="1945203" y="137870"/>
                    </a:lnTo>
                    <a:lnTo>
                      <a:pt x="1947709" y="130350"/>
                    </a:lnTo>
                    <a:lnTo>
                      <a:pt x="1947709" y="127843"/>
                    </a:lnTo>
                    <a:lnTo>
                      <a:pt x="1950217" y="122829"/>
                    </a:lnTo>
                    <a:lnTo>
                      <a:pt x="1950217" y="112803"/>
                    </a:lnTo>
                    <a:lnTo>
                      <a:pt x="1955230" y="107789"/>
                    </a:lnTo>
                    <a:lnTo>
                      <a:pt x="1955230" y="105282"/>
                    </a:lnTo>
                    <a:lnTo>
                      <a:pt x="1957737" y="100269"/>
                    </a:lnTo>
                    <a:lnTo>
                      <a:pt x="1957737" y="95255"/>
                    </a:lnTo>
                    <a:lnTo>
                      <a:pt x="1960243" y="90242"/>
                    </a:lnTo>
                    <a:lnTo>
                      <a:pt x="1962750" y="87735"/>
                    </a:lnTo>
                    <a:lnTo>
                      <a:pt x="1962750" y="85229"/>
                    </a:lnTo>
                    <a:lnTo>
                      <a:pt x="1965257" y="85229"/>
                    </a:lnTo>
                    <a:lnTo>
                      <a:pt x="1965257" y="80215"/>
                    </a:lnTo>
                    <a:lnTo>
                      <a:pt x="1967764" y="80215"/>
                    </a:lnTo>
                    <a:lnTo>
                      <a:pt x="1967764" y="75202"/>
                    </a:lnTo>
                    <a:lnTo>
                      <a:pt x="1970270" y="75202"/>
                    </a:lnTo>
                    <a:lnTo>
                      <a:pt x="1970270" y="75202"/>
                    </a:lnTo>
                    <a:lnTo>
                      <a:pt x="1972777" y="72695"/>
                    </a:lnTo>
                    <a:lnTo>
                      <a:pt x="1975284" y="67682"/>
                    </a:lnTo>
                    <a:lnTo>
                      <a:pt x="1977790" y="65175"/>
                    </a:lnTo>
                    <a:lnTo>
                      <a:pt x="1980297" y="65175"/>
                    </a:lnTo>
                    <a:lnTo>
                      <a:pt x="1980297" y="62668"/>
                    </a:lnTo>
                    <a:lnTo>
                      <a:pt x="1982804" y="60161"/>
                    </a:lnTo>
                    <a:lnTo>
                      <a:pt x="1982804" y="57655"/>
                    </a:lnTo>
                    <a:lnTo>
                      <a:pt x="1985310" y="55148"/>
                    </a:lnTo>
                    <a:lnTo>
                      <a:pt x="1987817" y="52641"/>
                    </a:lnTo>
                    <a:lnTo>
                      <a:pt x="1990324" y="50134"/>
                    </a:lnTo>
                    <a:lnTo>
                      <a:pt x="1992831" y="50134"/>
                    </a:lnTo>
                    <a:lnTo>
                      <a:pt x="1995337" y="47628"/>
                    </a:lnTo>
                    <a:lnTo>
                      <a:pt x="1997844" y="47628"/>
                    </a:lnTo>
                    <a:lnTo>
                      <a:pt x="2002857" y="45121"/>
                    </a:lnTo>
                    <a:lnTo>
                      <a:pt x="2005364" y="47628"/>
                    </a:lnTo>
                    <a:lnTo>
                      <a:pt x="2005364" y="47628"/>
                    </a:lnTo>
                    <a:lnTo>
                      <a:pt x="2005364" y="50134"/>
                    </a:lnTo>
                    <a:lnTo>
                      <a:pt x="2007871" y="47628"/>
                    </a:lnTo>
                    <a:lnTo>
                      <a:pt x="2010378" y="47628"/>
                    </a:lnTo>
                    <a:lnTo>
                      <a:pt x="2010378" y="45121"/>
                    </a:lnTo>
                    <a:lnTo>
                      <a:pt x="2012885" y="45121"/>
                    </a:lnTo>
                    <a:lnTo>
                      <a:pt x="2012885" y="42614"/>
                    </a:lnTo>
                    <a:lnTo>
                      <a:pt x="2010378" y="40108"/>
                    </a:lnTo>
                    <a:lnTo>
                      <a:pt x="2010378" y="40108"/>
                    </a:lnTo>
                    <a:lnTo>
                      <a:pt x="2012885" y="37601"/>
                    </a:lnTo>
                    <a:lnTo>
                      <a:pt x="2015391" y="37601"/>
                    </a:lnTo>
                    <a:lnTo>
                      <a:pt x="2015391" y="35094"/>
                    </a:lnTo>
                    <a:lnTo>
                      <a:pt x="2015391" y="35094"/>
                    </a:lnTo>
                    <a:lnTo>
                      <a:pt x="2017898" y="32587"/>
                    </a:lnTo>
                    <a:lnTo>
                      <a:pt x="2017898" y="30081"/>
                    </a:lnTo>
                    <a:lnTo>
                      <a:pt x="2020405" y="25067"/>
                    </a:lnTo>
                    <a:lnTo>
                      <a:pt x="2022911" y="22561"/>
                    </a:lnTo>
                    <a:lnTo>
                      <a:pt x="2027925" y="22561"/>
                    </a:lnTo>
                    <a:lnTo>
                      <a:pt x="2030432" y="20054"/>
                    </a:lnTo>
                    <a:lnTo>
                      <a:pt x="2030432" y="17547"/>
                    </a:lnTo>
                    <a:lnTo>
                      <a:pt x="2032938" y="17547"/>
                    </a:lnTo>
                    <a:lnTo>
                      <a:pt x="2035445" y="15040"/>
                    </a:lnTo>
                    <a:lnTo>
                      <a:pt x="2035445" y="12534"/>
                    </a:lnTo>
                    <a:lnTo>
                      <a:pt x="2037952" y="12534"/>
                    </a:lnTo>
                    <a:lnTo>
                      <a:pt x="2040458" y="10027"/>
                    </a:lnTo>
                    <a:lnTo>
                      <a:pt x="2040458" y="7520"/>
                    </a:lnTo>
                    <a:lnTo>
                      <a:pt x="2042965" y="7520"/>
                    </a:lnTo>
                    <a:lnTo>
                      <a:pt x="2045472" y="5013"/>
                    </a:lnTo>
                    <a:lnTo>
                      <a:pt x="2047978" y="5013"/>
                    </a:lnTo>
                    <a:lnTo>
                      <a:pt x="2050485" y="2507"/>
                    </a:lnTo>
                    <a:lnTo>
                      <a:pt x="2052992" y="0"/>
                    </a:lnTo>
                    <a:lnTo>
                      <a:pt x="2058005" y="2507"/>
                    </a:lnTo>
                    <a:lnTo>
                      <a:pt x="2060512" y="0"/>
                    </a:lnTo>
                    <a:lnTo>
                      <a:pt x="2063019" y="0"/>
                    </a:lnTo>
                    <a:lnTo>
                      <a:pt x="2065525" y="2507"/>
                    </a:lnTo>
                    <a:lnTo>
                      <a:pt x="2065525" y="0"/>
                    </a:lnTo>
                    <a:lnTo>
                      <a:pt x="2065525" y="0"/>
                    </a:lnTo>
                  </a:path>
                </a:pathLst>
              </a:custGeom>
              <a:solidFill>
                <a:srgbClr val="BFBFBF"/>
              </a:solidFill>
              <a:ln w="1905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66EE87CC-C473-A5FE-7BAD-763E6B38765E}"/>
                  </a:ext>
                </a:extLst>
              </p:cNvPr>
              <p:cNvSpPr/>
              <p:nvPr/>
            </p:nvSpPr>
            <p:spPr>
              <a:xfrm>
                <a:off x="7547398" y="691406"/>
                <a:ext cx="2830007" cy="3118362"/>
              </a:xfrm>
              <a:custGeom>
                <a:avLst/>
                <a:gdLst>
                  <a:gd name="connsiteX0" fmla="*/ 426143 w 2830007"/>
                  <a:gd name="connsiteY0" fmla="*/ 1280935 h 3118362"/>
                  <a:gd name="connsiteX1" fmla="*/ 426143 w 2830007"/>
                  <a:gd name="connsiteY1" fmla="*/ 1278428 h 3118362"/>
                  <a:gd name="connsiteX2" fmla="*/ 423636 w 2830007"/>
                  <a:gd name="connsiteY2" fmla="*/ 1275922 h 3118362"/>
                  <a:gd name="connsiteX3" fmla="*/ 421129 w 2830007"/>
                  <a:gd name="connsiteY3" fmla="*/ 1270908 h 3118362"/>
                  <a:gd name="connsiteX4" fmla="*/ 421129 w 2830007"/>
                  <a:gd name="connsiteY4" fmla="*/ 1268402 h 3118362"/>
                  <a:gd name="connsiteX5" fmla="*/ 416116 w 2830007"/>
                  <a:gd name="connsiteY5" fmla="*/ 1255868 h 3118362"/>
                  <a:gd name="connsiteX6" fmla="*/ 413609 w 2830007"/>
                  <a:gd name="connsiteY6" fmla="*/ 1253361 h 3118362"/>
                  <a:gd name="connsiteX7" fmla="*/ 411102 w 2830007"/>
                  <a:gd name="connsiteY7" fmla="*/ 1250854 h 3118362"/>
                  <a:gd name="connsiteX8" fmla="*/ 408596 w 2830007"/>
                  <a:gd name="connsiteY8" fmla="*/ 1248348 h 3118362"/>
                  <a:gd name="connsiteX9" fmla="*/ 408596 w 2830007"/>
                  <a:gd name="connsiteY9" fmla="*/ 1245841 h 3118362"/>
                  <a:gd name="connsiteX10" fmla="*/ 398569 w 2830007"/>
                  <a:gd name="connsiteY10" fmla="*/ 1243334 h 3118362"/>
                  <a:gd name="connsiteX11" fmla="*/ 398569 w 2830007"/>
                  <a:gd name="connsiteY11" fmla="*/ 1240828 h 3118362"/>
                  <a:gd name="connsiteX12" fmla="*/ 396062 w 2830007"/>
                  <a:gd name="connsiteY12" fmla="*/ 1240828 h 3118362"/>
                  <a:gd name="connsiteX13" fmla="*/ 393555 w 2830007"/>
                  <a:gd name="connsiteY13" fmla="*/ 1235814 h 3118362"/>
                  <a:gd name="connsiteX14" fmla="*/ 393555 w 2830007"/>
                  <a:gd name="connsiteY14" fmla="*/ 1228294 h 3118362"/>
                  <a:gd name="connsiteX15" fmla="*/ 396062 w 2830007"/>
                  <a:gd name="connsiteY15" fmla="*/ 1220774 h 3118362"/>
                  <a:gd name="connsiteX16" fmla="*/ 396062 w 2830007"/>
                  <a:gd name="connsiteY16" fmla="*/ 1218267 h 3118362"/>
                  <a:gd name="connsiteX17" fmla="*/ 391049 w 2830007"/>
                  <a:gd name="connsiteY17" fmla="*/ 1215760 h 3118362"/>
                  <a:gd name="connsiteX18" fmla="*/ 388542 w 2830007"/>
                  <a:gd name="connsiteY18" fmla="*/ 1213254 h 3118362"/>
                  <a:gd name="connsiteX19" fmla="*/ 386035 w 2830007"/>
                  <a:gd name="connsiteY19" fmla="*/ 1208240 h 3118362"/>
                  <a:gd name="connsiteX20" fmla="*/ 383529 w 2830007"/>
                  <a:gd name="connsiteY20" fmla="*/ 1205733 h 3118362"/>
                  <a:gd name="connsiteX21" fmla="*/ 381022 w 2830007"/>
                  <a:gd name="connsiteY21" fmla="*/ 1200720 h 3118362"/>
                  <a:gd name="connsiteX22" fmla="*/ 378515 w 2830007"/>
                  <a:gd name="connsiteY22" fmla="*/ 1198213 h 3118362"/>
                  <a:gd name="connsiteX23" fmla="*/ 376008 w 2830007"/>
                  <a:gd name="connsiteY23" fmla="*/ 1195707 h 3118362"/>
                  <a:gd name="connsiteX24" fmla="*/ 370995 w 2830007"/>
                  <a:gd name="connsiteY24" fmla="*/ 1190693 h 3118362"/>
                  <a:gd name="connsiteX25" fmla="*/ 368488 w 2830007"/>
                  <a:gd name="connsiteY25" fmla="*/ 1185680 h 3118362"/>
                  <a:gd name="connsiteX26" fmla="*/ 365981 w 2830007"/>
                  <a:gd name="connsiteY26" fmla="*/ 1188186 h 3118362"/>
                  <a:gd name="connsiteX27" fmla="*/ 360968 w 2830007"/>
                  <a:gd name="connsiteY27" fmla="*/ 1180666 h 3118362"/>
                  <a:gd name="connsiteX28" fmla="*/ 355955 w 2830007"/>
                  <a:gd name="connsiteY28" fmla="*/ 1175653 h 3118362"/>
                  <a:gd name="connsiteX29" fmla="*/ 353448 w 2830007"/>
                  <a:gd name="connsiteY29" fmla="*/ 1173146 h 3118362"/>
                  <a:gd name="connsiteX30" fmla="*/ 358461 w 2830007"/>
                  <a:gd name="connsiteY30" fmla="*/ 1165626 h 3118362"/>
                  <a:gd name="connsiteX31" fmla="*/ 360968 w 2830007"/>
                  <a:gd name="connsiteY31" fmla="*/ 1160613 h 3118362"/>
                  <a:gd name="connsiteX32" fmla="*/ 368488 w 2830007"/>
                  <a:gd name="connsiteY32" fmla="*/ 1160613 h 3118362"/>
                  <a:gd name="connsiteX33" fmla="*/ 368488 w 2830007"/>
                  <a:gd name="connsiteY33" fmla="*/ 1148079 h 3118362"/>
                  <a:gd name="connsiteX34" fmla="*/ 365981 w 2830007"/>
                  <a:gd name="connsiteY34" fmla="*/ 1135545 h 3118362"/>
                  <a:gd name="connsiteX35" fmla="*/ 368488 w 2830007"/>
                  <a:gd name="connsiteY35" fmla="*/ 1133039 h 3118362"/>
                  <a:gd name="connsiteX36" fmla="*/ 373502 w 2830007"/>
                  <a:gd name="connsiteY36" fmla="*/ 1128025 h 3118362"/>
                  <a:gd name="connsiteX37" fmla="*/ 370995 w 2830007"/>
                  <a:gd name="connsiteY37" fmla="*/ 1120505 h 3118362"/>
                  <a:gd name="connsiteX38" fmla="*/ 370995 w 2830007"/>
                  <a:gd name="connsiteY38" fmla="*/ 1112985 h 3118362"/>
                  <a:gd name="connsiteX39" fmla="*/ 376008 w 2830007"/>
                  <a:gd name="connsiteY39" fmla="*/ 1110478 h 3118362"/>
                  <a:gd name="connsiteX40" fmla="*/ 378515 w 2830007"/>
                  <a:gd name="connsiteY40" fmla="*/ 1107971 h 3118362"/>
                  <a:gd name="connsiteX41" fmla="*/ 378515 w 2830007"/>
                  <a:gd name="connsiteY41" fmla="*/ 1105465 h 3118362"/>
                  <a:gd name="connsiteX42" fmla="*/ 381022 w 2830007"/>
                  <a:gd name="connsiteY42" fmla="*/ 1102958 h 3118362"/>
                  <a:gd name="connsiteX43" fmla="*/ 383529 w 2830007"/>
                  <a:gd name="connsiteY43" fmla="*/ 1100451 h 3118362"/>
                  <a:gd name="connsiteX44" fmla="*/ 388542 w 2830007"/>
                  <a:gd name="connsiteY44" fmla="*/ 1097944 h 3118362"/>
                  <a:gd name="connsiteX45" fmla="*/ 386035 w 2830007"/>
                  <a:gd name="connsiteY45" fmla="*/ 1092931 h 3118362"/>
                  <a:gd name="connsiteX46" fmla="*/ 386035 w 2830007"/>
                  <a:gd name="connsiteY46" fmla="*/ 1087918 h 3118362"/>
                  <a:gd name="connsiteX47" fmla="*/ 388542 w 2830007"/>
                  <a:gd name="connsiteY47" fmla="*/ 1087918 h 3118362"/>
                  <a:gd name="connsiteX48" fmla="*/ 388542 w 2830007"/>
                  <a:gd name="connsiteY48" fmla="*/ 1062850 h 3118362"/>
                  <a:gd name="connsiteX49" fmla="*/ 383529 w 2830007"/>
                  <a:gd name="connsiteY49" fmla="*/ 1050317 h 3118362"/>
                  <a:gd name="connsiteX50" fmla="*/ 381022 w 2830007"/>
                  <a:gd name="connsiteY50" fmla="*/ 1047810 h 3118362"/>
                  <a:gd name="connsiteX51" fmla="*/ 378515 w 2830007"/>
                  <a:gd name="connsiteY51" fmla="*/ 1042797 h 3118362"/>
                  <a:gd name="connsiteX52" fmla="*/ 365981 w 2830007"/>
                  <a:gd name="connsiteY52" fmla="*/ 1040290 h 3118362"/>
                  <a:gd name="connsiteX53" fmla="*/ 358461 w 2830007"/>
                  <a:gd name="connsiteY53" fmla="*/ 1035276 h 3118362"/>
                  <a:gd name="connsiteX54" fmla="*/ 355955 w 2830007"/>
                  <a:gd name="connsiteY54" fmla="*/ 1035276 h 3118362"/>
                  <a:gd name="connsiteX55" fmla="*/ 350941 w 2830007"/>
                  <a:gd name="connsiteY55" fmla="*/ 1020236 h 3118362"/>
                  <a:gd name="connsiteX56" fmla="*/ 348434 w 2830007"/>
                  <a:gd name="connsiteY56" fmla="*/ 1015223 h 3118362"/>
                  <a:gd name="connsiteX57" fmla="*/ 348434 w 2830007"/>
                  <a:gd name="connsiteY57" fmla="*/ 977622 h 3118362"/>
                  <a:gd name="connsiteX58" fmla="*/ 353448 w 2830007"/>
                  <a:gd name="connsiteY58" fmla="*/ 970102 h 3118362"/>
                  <a:gd name="connsiteX59" fmla="*/ 343421 w 2830007"/>
                  <a:gd name="connsiteY59" fmla="*/ 967595 h 3118362"/>
                  <a:gd name="connsiteX60" fmla="*/ 338408 w 2830007"/>
                  <a:gd name="connsiteY60" fmla="*/ 962581 h 3118362"/>
                  <a:gd name="connsiteX61" fmla="*/ 333394 w 2830007"/>
                  <a:gd name="connsiteY61" fmla="*/ 960075 h 3118362"/>
                  <a:gd name="connsiteX62" fmla="*/ 333394 w 2830007"/>
                  <a:gd name="connsiteY62" fmla="*/ 952555 h 3118362"/>
                  <a:gd name="connsiteX63" fmla="*/ 340914 w 2830007"/>
                  <a:gd name="connsiteY63" fmla="*/ 937514 h 3118362"/>
                  <a:gd name="connsiteX64" fmla="*/ 345928 w 2830007"/>
                  <a:gd name="connsiteY64" fmla="*/ 929994 h 3118362"/>
                  <a:gd name="connsiteX65" fmla="*/ 340914 w 2830007"/>
                  <a:gd name="connsiteY65" fmla="*/ 917460 h 3118362"/>
                  <a:gd name="connsiteX66" fmla="*/ 340914 w 2830007"/>
                  <a:gd name="connsiteY66" fmla="*/ 894900 h 3118362"/>
                  <a:gd name="connsiteX67" fmla="*/ 338408 w 2830007"/>
                  <a:gd name="connsiteY67" fmla="*/ 887380 h 3118362"/>
                  <a:gd name="connsiteX68" fmla="*/ 338408 w 2830007"/>
                  <a:gd name="connsiteY68" fmla="*/ 872339 h 3118362"/>
                  <a:gd name="connsiteX69" fmla="*/ 335901 w 2830007"/>
                  <a:gd name="connsiteY69" fmla="*/ 869833 h 3118362"/>
                  <a:gd name="connsiteX70" fmla="*/ 330887 w 2830007"/>
                  <a:gd name="connsiteY70" fmla="*/ 862313 h 3118362"/>
                  <a:gd name="connsiteX71" fmla="*/ 335901 w 2830007"/>
                  <a:gd name="connsiteY71" fmla="*/ 857299 h 3118362"/>
                  <a:gd name="connsiteX72" fmla="*/ 338408 w 2830007"/>
                  <a:gd name="connsiteY72" fmla="*/ 854792 h 3118362"/>
                  <a:gd name="connsiteX73" fmla="*/ 340914 w 2830007"/>
                  <a:gd name="connsiteY73" fmla="*/ 844766 h 3118362"/>
                  <a:gd name="connsiteX74" fmla="*/ 353448 w 2830007"/>
                  <a:gd name="connsiteY74" fmla="*/ 844766 h 3118362"/>
                  <a:gd name="connsiteX75" fmla="*/ 355955 w 2830007"/>
                  <a:gd name="connsiteY75" fmla="*/ 842259 h 3118362"/>
                  <a:gd name="connsiteX76" fmla="*/ 360968 w 2830007"/>
                  <a:gd name="connsiteY76" fmla="*/ 839752 h 3118362"/>
                  <a:gd name="connsiteX77" fmla="*/ 376008 w 2830007"/>
                  <a:gd name="connsiteY77" fmla="*/ 839752 h 3118362"/>
                  <a:gd name="connsiteX78" fmla="*/ 381022 w 2830007"/>
                  <a:gd name="connsiteY78" fmla="*/ 834739 h 3118362"/>
                  <a:gd name="connsiteX79" fmla="*/ 383529 w 2830007"/>
                  <a:gd name="connsiteY79" fmla="*/ 829725 h 3118362"/>
                  <a:gd name="connsiteX80" fmla="*/ 383529 w 2830007"/>
                  <a:gd name="connsiteY80" fmla="*/ 809671 h 3118362"/>
                  <a:gd name="connsiteX81" fmla="*/ 381022 w 2830007"/>
                  <a:gd name="connsiteY81" fmla="*/ 799645 h 3118362"/>
                  <a:gd name="connsiteX82" fmla="*/ 391049 w 2830007"/>
                  <a:gd name="connsiteY82" fmla="*/ 792124 h 3118362"/>
                  <a:gd name="connsiteX83" fmla="*/ 406089 w 2830007"/>
                  <a:gd name="connsiteY83" fmla="*/ 779591 h 3118362"/>
                  <a:gd name="connsiteX84" fmla="*/ 411102 w 2830007"/>
                  <a:gd name="connsiteY84" fmla="*/ 772070 h 3118362"/>
                  <a:gd name="connsiteX85" fmla="*/ 413609 w 2830007"/>
                  <a:gd name="connsiteY85" fmla="*/ 767057 h 3118362"/>
                  <a:gd name="connsiteX86" fmla="*/ 423636 w 2830007"/>
                  <a:gd name="connsiteY86" fmla="*/ 754523 h 3118362"/>
                  <a:gd name="connsiteX87" fmla="*/ 443690 w 2830007"/>
                  <a:gd name="connsiteY87" fmla="*/ 744497 h 3118362"/>
                  <a:gd name="connsiteX88" fmla="*/ 441183 w 2830007"/>
                  <a:gd name="connsiteY88" fmla="*/ 739483 h 3118362"/>
                  <a:gd name="connsiteX89" fmla="*/ 438676 w 2830007"/>
                  <a:gd name="connsiteY89" fmla="*/ 739483 h 3118362"/>
                  <a:gd name="connsiteX90" fmla="*/ 436170 w 2830007"/>
                  <a:gd name="connsiteY90" fmla="*/ 711909 h 3118362"/>
                  <a:gd name="connsiteX91" fmla="*/ 433663 w 2830007"/>
                  <a:gd name="connsiteY91" fmla="*/ 701882 h 3118362"/>
                  <a:gd name="connsiteX92" fmla="*/ 436170 w 2830007"/>
                  <a:gd name="connsiteY92" fmla="*/ 686842 h 3118362"/>
                  <a:gd name="connsiteX93" fmla="*/ 441183 w 2830007"/>
                  <a:gd name="connsiteY93" fmla="*/ 681829 h 3118362"/>
                  <a:gd name="connsiteX94" fmla="*/ 448703 w 2830007"/>
                  <a:gd name="connsiteY94" fmla="*/ 676815 h 3118362"/>
                  <a:gd name="connsiteX95" fmla="*/ 443690 w 2830007"/>
                  <a:gd name="connsiteY95" fmla="*/ 671802 h 3118362"/>
                  <a:gd name="connsiteX96" fmla="*/ 443690 w 2830007"/>
                  <a:gd name="connsiteY96" fmla="*/ 659268 h 3118362"/>
                  <a:gd name="connsiteX97" fmla="*/ 453717 w 2830007"/>
                  <a:gd name="connsiteY97" fmla="*/ 634201 h 3118362"/>
                  <a:gd name="connsiteX98" fmla="*/ 451210 w 2830007"/>
                  <a:gd name="connsiteY98" fmla="*/ 626681 h 3118362"/>
                  <a:gd name="connsiteX99" fmla="*/ 448703 w 2830007"/>
                  <a:gd name="connsiteY99" fmla="*/ 626681 h 3118362"/>
                  <a:gd name="connsiteX100" fmla="*/ 448703 w 2830007"/>
                  <a:gd name="connsiteY100" fmla="*/ 611640 h 3118362"/>
                  <a:gd name="connsiteX101" fmla="*/ 451210 w 2830007"/>
                  <a:gd name="connsiteY101" fmla="*/ 609134 h 3118362"/>
                  <a:gd name="connsiteX102" fmla="*/ 451210 w 2830007"/>
                  <a:gd name="connsiteY102" fmla="*/ 594093 h 3118362"/>
                  <a:gd name="connsiteX103" fmla="*/ 446197 w 2830007"/>
                  <a:gd name="connsiteY103" fmla="*/ 586573 h 3118362"/>
                  <a:gd name="connsiteX104" fmla="*/ 451210 w 2830007"/>
                  <a:gd name="connsiteY104" fmla="*/ 581560 h 3118362"/>
                  <a:gd name="connsiteX105" fmla="*/ 453717 w 2830007"/>
                  <a:gd name="connsiteY105" fmla="*/ 576546 h 3118362"/>
                  <a:gd name="connsiteX106" fmla="*/ 456223 w 2830007"/>
                  <a:gd name="connsiteY106" fmla="*/ 574039 h 3118362"/>
                  <a:gd name="connsiteX107" fmla="*/ 458730 w 2830007"/>
                  <a:gd name="connsiteY107" fmla="*/ 576546 h 3118362"/>
                  <a:gd name="connsiteX108" fmla="*/ 468757 w 2830007"/>
                  <a:gd name="connsiteY108" fmla="*/ 576546 h 3118362"/>
                  <a:gd name="connsiteX109" fmla="*/ 471264 w 2830007"/>
                  <a:gd name="connsiteY109" fmla="*/ 574039 h 3118362"/>
                  <a:gd name="connsiteX110" fmla="*/ 478784 w 2830007"/>
                  <a:gd name="connsiteY110" fmla="*/ 574039 h 3118362"/>
                  <a:gd name="connsiteX111" fmla="*/ 478784 w 2830007"/>
                  <a:gd name="connsiteY111" fmla="*/ 569026 h 3118362"/>
                  <a:gd name="connsiteX112" fmla="*/ 476277 w 2830007"/>
                  <a:gd name="connsiteY112" fmla="*/ 561506 h 3118362"/>
                  <a:gd name="connsiteX113" fmla="*/ 478784 w 2830007"/>
                  <a:gd name="connsiteY113" fmla="*/ 558999 h 3118362"/>
                  <a:gd name="connsiteX114" fmla="*/ 481291 w 2830007"/>
                  <a:gd name="connsiteY114" fmla="*/ 556492 h 3118362"/>
                  <a:gd name="connsiteX115" fmla="*/ 486304 w 2830007"/>
                  <a:gd name="connsiteY115" fmla="*/ 553986 h 3118362"/>
                  <a:gd name="connsiteX116" fmla="*/ 488811 w 2830007"/>
                  <a:gd name="connsiteY116" fmla="*/ 551479 h 3118362"/>
                  <a:gd name="connsiteX117" fmla="*/ 491318 w 2830007"/>
                  <a:gd name="connsiteY117" fmla="*/ 548972 h 3118362"/>
                  <a:gd name="connsiteX118" fmla="*/ 493824 w 2830007"/>
                  <a:gd name="connsiteY118" fmla="*/ 548972 h 3118362"/>
                  <a:gd name="connsiteX119" fmla="*/ 498838 w 2830007"/>
                  <a:gd name="connsiteY119" fmla="*/ 546466 h 3118362"/>
                  <a:gd name="connsiteX120" fmla="*/ 503851 w 2830007"/>
                  <a:gd name="connsiteY120" fmla="*/ 551479 h 3118362"/>
                  <a:gd name="connsiteX121" fmla="*/ 506358 w 2830007"/>
                  <a:gd name="connsiteY121" fmla="*/ 546466 h 3118362"/>
                  <a:gd name="connsiteX122" fmla="*/ 508865 w 2830007"/>
                  <a:gd name="connsiteY122" fmla="*/ 546466 h 3118362"/>
                  <a:gd name="connsiteX123" fmla="*/ 511371 w 2830007"/>
                  <a:gd name="connsiteY123" fmla="*/ 541452 h 3118362"/>
                  <a:gd name="connsiteX124" fmla="*/ 513878 w 2830007"/>
                  <a:gd name="connsiteY124" fmla="*/ 536439 h 3118362"/>
                  <a:gd name="connsiteX125" fmla="*/ 518892 w 2830007"/>
                  <a:gd name="connsiteY125" fmla="*/ 536439 h 3118362"/>
                  <a:gd name="connsiteX126" fmla="*/ 521398 w 2830007"/>
                  <a:gd name="connsiteY126" fmla="*/ 541452 h 3118362"/>
                  <a:gd name="connsiteX127" fmla="*/ 523905 w 2830007"/>
                  <a:gd name="connsiteY127" fmla="*/ 538945 h 3118362"/>
                  <a:gd name="connsiteX128" fmla="*/ 533932 w 2830007"/>
                  <a:gd name="connsiteY128" fmla="*/ 536439 h 3118362"/>
                  <a:gd name="connsiteX129" fmla="*/ 536439 w 2830007"/>
                  <a:gd name="connsiteY129" fmla="*/ 533932 h 3118362"/>
                  <a:gd name="connsiteX130" fmla="*/ 538945 w 2830007"/>
                  <a:gd name="connsiteY130" fmla="*/ 531425 h 3118362"/>
                  <a:gd name="connsiteX131" fmla="*/ 548972 w 2830007"/>
                  <a:gd name="connsiteY131" fmla="*/ 518892 h 3118362"/>
                  <a:gd name="connsiteX132" fmla="*/ 564013 w 2830007"/>
                  <a:gd name="connsiteY132" fmla="*/ 513878 h 3118362"/>
                  <a:gd name="connsiteX133" fmla="*/ 566519 w 2830007"/>
                  <a:gd name="connsiteY133" fmla="*/ 513878 h 3118362"/>
                  <a:gd name="connsiteX134" fmla="*/ 574040 w 2830007"/>
                  <a:gd name="connsiteY134" fmla="*/ 516385 h 3118362"/>
                  <a:gd name="connsiteX135" fmla="*/ 581560 w 2830007"/>
                  <a:gd name="connsiteY135" fmla="*/ 513878 h 3118362"/>
                  <a:gd name="connsiteX136" fmla="*/ 584066 w 2830007"/>
                  <a:gd name="connsiteY136" fmla="*/ 513878 h 3118362"/>
                  <a:gd name="connsiteX137" fmla="*/ 589080 w 2830007"/>
                  <a:gd name="connsiteY137" fmla="*/ 516385 h 3118362"/>
                  <a:gd name="connsiteX138" fmla="*/ 591586 w 2830007"/>
                  <a:gd name="connsiteY138" fmla="*/ 518892 h 3118362"/>
                  <a:gd name="connsiteX139" fmla="*/ 604120 w 2830007"/>
                  <a:gd name="connsiteY139" fmla="*/ 518892 h 3118362"/>
                  <a:gd name="connsiteX140" fmla="*/ 609134 w 2830007"/>
                  <a:gd name="connsiteY140" fmla="*/ 523905 h 3118362"/>
                  <a:gd name="connsiteX141" fmla="*/ 611640 w 2830007"/>
                  <a:gd name="connsiteY141" fmla="*/ 526412 h 3118362"/>
                  <a:gd name="connsiteX142" fmla="*/ 624174 w 2830007"/>
                  <a:gd name="connsiteY142" fmla="*/ 521398 h 3118362"/>
                  <a:gd name="connsiteX143" fmla="*/ 629187 w 2830007"/>
                  <a:gd name="connsiteY143" fmla="*/ 516385 h 3118362"/>
                  <a:gd name="connsiteX144" fmla="*/ 631694 w 2830007"/>
                  <a:gd name="connsiteY144" fmla="*/ 513878 h 3118362"/>
                  <a:gd name="connsiteX145" fmla="*/ 639214 w 2830007"/>
                  <a:gd name="connsiteY145" fmla="*/ 511371 h 3118362"/>
                  <a:gd name="connsiteX146" fmla="*/ 644228 w 2830007"/>
                  <a:gd name="connsiteY146" fmla="*/ 508865 h 3118362"/>
                  <a:gd name="connsiteX147" fmla="*/ 644228 w 2830007"/>
                  <a:gd name="connsiteY147" fmla="*/ 506358 h 3118362"/>
                  <a:gd name="connsiteX148" fmla="*/ 646734 w 2830007"/>
                  <a:gd name="connsiteY148" fmla="*/ 501345 h 3118362"/>
                  <a:gd name="connsiteX149" fmla="*/ 644228 w 2830007"/>
                  <a:gd name="connsiteY149" fmla="*/ 488811 h 3118362"/>
                  <a:gd name="connsiteX150" fmla="*/ 666788 w 2830007"/>
                  <a:gd name="connsiteY150" fmla="*/ 466250 h 3118362"/>
                  <a:gd name="connsiteX151" fmla="*/ 671802 w 2830007"/>
                  <a:gd name="connsiteY151" fmla="*/ 461237 h 3118362"/>
                  <a:gd name="connsiteX152" fmla="*/ 671802 w 2830007"/>
                  <a:gd name="connsiteY152" fmla="*/ 458730 h 3118362"/>
                  <a:gd name="connsiteX153" fmla="*/ 679322 w 2830007"/>
                  <a:gd name="connsiteY153" fmla="*/ 458730 h 3118362"/>
                  <a:gd name="connsiteX154" fmla="*/ 681829 w 2830007"/>
                  <a:gd name="connsiteY154" fmla="*/ 448703 h 3118362"/>
                  <a:gd name="connsiteX155" fmla="*/ 689349 w 2830007"/>
                  <a:gd name="connsiteY155" fmla="*/ 446197 h 3118362"/>
                  <a:gd name="connsiteX156" fmla="*/ 694362 w 2830007"/>
                  <a:gd name="connsiteY156" fmla="*/ 441183 h 3118362"/>
                  <a:gd name="connsiteX157" fmla="*/ 699376 w 2830007"/>
                  <a:gd name="connsiteY157" fmla="*/ 441183 h 3118362"/>
                  <a:gd name="connsiteX158" fmla="*/ 701882 w 2830007"/>
                  <a:gd name="connsiteY158" fmla="*/ 436170 h 3118362"/>
                  <a:gd name="connsiteX159" fmla="*/ 704389 w 2830007"/>
                  <a:gd name="connsiteY159" fmla="*/ 433663 h 3118362"/>
                  <a:gd name="connsiteX160" fmla="*/ 709403 w 2830007"/>
                  <a:gd name="connsiteY160" fmla="*/ 428650 h 3118362"/>
                  <a:gd name="connsiteX161" fmla="*/ 716923 w 2830007"/>
                  <a:gd name="connsiteY161" fmla="*/ 428650 h 3118362"/>
                  <a:gd name="connsiteX162" fmla="*/ 734470 w 2830007"/>
                  <a:gd name="connsiteY162" fmla="*/ 423636 h 3118362"/>
                  <a:gd name="connsiteX163" fmla="*/ 736976 w 2830007"/>
                  <a:gd name="connsiteY163" fmla="*/ 421129 h 3118362"/>
                  <a:gd name="connsiteX164" fmla="*/ 736976 w 2830007"/>
                  <a:gd name="connsiteY164" fmla="*/ 416116 h 3118362"/>
                  <a:gd name="connsiteX165" fmla="*/ 739483 w 2830007"/>
                  <a:gd name="connsiteY165" fmla="*/ 413609 h 3118362"/>
                  <a:gd name="connsiteX166" fmla="*/ 739483 w 2830007"/>
                  <a:gd name="connsiteY166" fmla="*/ 411103 h 3118362"/>
                  <a:gd name="connsiteX167" fmla="*/ 741990 w 2830007"/>
                  <a:gd name="connsiteY167" fmla="*/ 408596 h 3118362"/>
                  <a:gd name="connsiteX168" fmla="*/ 744497 w 2830007"/>
                  <a:gd name="connsiteY168" fmla="*/ 408596 h 3118362"/>
                  <a:gd name="connsiteX169" fmla="*/ 747003 w 2830007"/>
                  <a:gd name="connsiteY169" fmla="*/ 406089 h 3118362"/>
                  <a:gd name="connsiteX170" fmla="*/ 749510 w 2830007"/>
                  <a:gd name="connsiteY170" fmla="*/ 406089 h 3118362"/>
                  <a:gd name="connsiteX171" fmla="*/ 749510 w 2830007"/>
                  <a:gd name="connsiteY171" fmla="*/ 403582 h 3118362"/>
                  <a:gd name="connsiteX172" fmla="*/ 752017 w 2830007"/>
                  <a:gd name="connsiteY172" fmla="*/ 403582 h 3118362"/>
                  <a:gd name="connsiteX173" fmla="*/ 752017 w 2830007"/>
                  <a:gd name="connsiteY173" fmla="*/ 401076 h 3118362"/>
                  <a:gd name="connsiteX174" fmla="*/ 757030 w 2830007"/>
                  <a:gd name="connsiteY174" fmla="*/ 396062 h 3118362"/>
                  <a:gd name="connsiteX175" fmla="*/ 762044 w 2830007"/>
                  <a:gd name="connsiteY175" fmla="*/ 391049 h 3118362"/>
                  <a:gd name="connsiteX176" fmla="*/ 767057 w 2830007"/>
                  <a:gd name="connsiteY176" fmla="*/ 391049 h 3118362"/>
                  <a:gd name="connsiteX177" fmla="*/ 774577 w 2830007"/>
                  <a:gd name="connsiteY177" fmla="*/ 393555 h 3118362"/>
                  <a:gd name="connsiteX178" fmla="*/ 782097 w 2830007"/>
                  <a:gd name="connsiteY178" fmla="*/ 406089 h 3118362"/>
                  <a:gd name="connsiteX179" fmla="*/ 787111 w 2830007"/>
                  <a:gd name="connsiteY179" fmla="*/ 406089 h 3118362"/>
                  <a:gd name="connsiteX180" fmla="*/ 789618 w 2830007"/>
                  <a:gd name="connsiteY180" fmla="*/ 408596 h 3118362"/>
                  <a:gd name="connsiteX181" fmla="*/ 794631 w 2830007"/>
                  <a:gd name="connsiteY181" fmla="*/ 411103 h 3118362"/>
                  <a:gd name="connsiteX182" fmla="*/ 829725 w 2830007"/>
                  <a:gd name="connsiteY182" fmla="*/ 411103 h 3118362"/>
                  <a:gd name="connsiteX183" fmla="*/ 832232 w 2830007"/>
                  <a:gd name="connsiteY183" fmla="*/ 413609 h 3118362"/>
                  <a:gd name="connsiteX184" fmla="*/ 839752 w 2830007"/>
                  <a:gd name="connsiteY184" fmla="*/ 423636 h 3118362"/>
                  <a:gd name="connsiteX185" fmla="*/ 842259 w 2830007"/>
                  <a:gd name="connsiteY185" fmla="*/ 428650 h 3118362"/>
                  <a:gd name="connsiteX186" fmla="*/ 849779 w 2830007"/>
                  <a:gd name="connsiteY186" fmla="*/ 436170 h 3118362"/>
                  <a:gd name="connsiteX187" fmla="*/ 842259 w 2830007"/>
                  <a:gd name="connsiteY187" fmla="*/ 443690 h 3118362"/>
                  <a:gd name="connsiteX188" fmla="*/ 844766 w 2830007"/>
                  <a:gd name="connsiteY188" fmla="*/ 448703 h 3118362"/>
                  <a:gd name="connsiteX189" fmla="*/ 844766 w 2830007"/>
                  <a:gd name="connsiteY189" fmla="*/ 456224 h 3118362"/>
                  <a:gd name="connsiteX190" fmla="*/ 857299 w 2830007"/>
                  <a:gd name="connsiteY190" fmla="*/ 461237 h 3118362"/>
                  <a:gd name="connsiteX191" fmla="*/ 869833 w 2830007"/>
                  <a:gd name="connsiteY191" fmla="*/ 468757 h 3118362"/>
                  <a:gd name="connsiteX192" fmla="*/ 877353 w 2830007"/>
                  <a:gd name="connsiteY192" fmla="*/ 471264 h 3118362"/>
                  <a:gd name="connsiteX193" fmla="*/ 884873 w 2830007"/>
                  <a:gd name="connsiteY193" fmla="*/ 468757 h 3118362"/>
                  <a:gd name="connsiteX194" fmla="*/ 892393 w 2830007"/>
                  <a:gd name="connsiteY194" fmla="*/ 471264 h 3118362"/>
                  <a:gd name="connsiteX195" fmla="*/ 894900 w 2830007"/>
                  <a:gd name="connsiteY195" fmla="*/ 473771 h 3118362"/>
                  <a:gd name="connsiteX196" fmla="*/ 914954 w 2830007"/>
                  <a:gd name="connsiteY196" fmla="*/ 473771 h 3118362"/>
                  <a:gd name="connsiteX197" fmla="*/ 917460 w 2830007"/>
                  <a:gd name="connsiteY197" fmla="*/ 476277 h 3118362"/>
                  <a:gd name="connsiteX198" fmla="*/ 917460 w 2830007"/>
                  <a:gd name="connsiteY198" fmla="*/ 483797 h 3118362"/>
                  <a:gd name="connsiteX199" fmla="*/ 919967 w 2830007"/>
                  <a:gd name="connsiteY199" fmla="*/ 483797 h 3118362"/>
                  <a:gd name="connsiteX200" fmla="*/ 922474 w 2830007"/>
                  <a:gd name="connsiteY200" fmla="*/ 486304 h 3118362"/>
                  <a:gd name="connsiteX201" fmla="*/ 922474 w 2830007"/>
                  <a:gd name="connsiteY201" fmla="*/ 488811 h 3118362"/>
                  <a:gd name="connsiteX202" fmla="*/ 924981 w 2830007"/>
                  <a:gd name="connsiteY202" fmla="*/ 491318 h 3118362"/>
                  <a:gd name="connsiteX203" fmla="*/ 922474 w 2830007"/>
                  <a:gd name="connsiteY203" fmla="*/ 501345 h 3118362"/>
                  <a:gd name="connsiteX204" fmla="*/ 922474 w 2830007"/>
                  <a:gd name="connsiteY204" fmla="*/ 506358 h 3118362"/>
                  <a:gd name="connsiteX205" fmla="*/ 919967 w 2830007"/>
                  <a:gd name="connsiteY205" fmla="*/ 506358 h 3118362"/>
                  <a:gd name="connsiteX206" fmla="*/ 924981 w 2830007"/>
                  <a:gd name="connsiteY206" fmla="*/ 508865 h 3118362"/>
                  <a:gd name="connsiteX207" fmla="*/ 932501 w 2830007"/>
                  <a:gd name="connsiteY207" fmla="*/ 513878 h 3118362"/>
                  <a:gd name="connsiteX208" fmla="*/ 947541 w 2830007"/>
                  <a:gd name="connsiteY208" fmla="*/ 513878 h 3118362"/>
                  <a:gd name="connsiteX209" fmla="*/ 955061 w 2830007"/>
                  <a:gd name="connsiteY209" fmla="*/ 516385 h 3118362"/>
                  <a:gd name="connsiteX210" fmla="*/ 957568 w 2830007"/>
                  <a:gd name="connsiteY210" fmla="*/ 518892 h 3118362"/>
                  <a:gd name="connsiteX211" fmla="*/ 962581 w 2830007"/>
                  <a:gd name="connsiteY211" fmla="*/ 521398 h 3118362"/>
                  <a:gd name="connsiteX212" fmla="*/ 975115 w 2830007"/>
                  <a:gd name="connsiteY212" fmla="*/ 526412 h 3118362"/>
                  <a:gd name="connsiteX213" fmla="*/ 985142 w 2830007"/>
                  <a:gd name="connsiteY213" fmla="*/ 528918 h 3118362"/>
                  <a:gd name="connsiteX214" fmla="*/ 987649 w 2830007"/>
                  <a:gd name="connsiteY214" fmla="*/ 531425 h 3118362"/>
                  <a:gd name="connsiteX215" fmla="*/ 990155 w 2830007"/>
                  <a:gd name="connsiteY215" fmla="*/ 533932 h 3118362"/>
                  <a:gd name="connsiteX216" fmla="*/ 990155 w 2830007"/>
                  <a:gd name="connsiteY216" fmla="*/ 543959 h 3118362"/>
                  <a:gd name="connsiteX217" fmla="*/ 992662 w 2830007"/>
                  <a:gd name="connsiteY217" fmla="*/ 548972 h 3118362"/>
                  <a:gd name="connsiteX218" fmla="*/ 995169 w 2830007"/>
                  <a:gd name="connsiteY218" fmla="*/ 553986 h 3118362"/>
                  <a:gd name="connsiteX219" fmla="*/ 995169 w 2830007"/>
                  <a:gd name="connsiteY219" fmla="*/ 571533 h 3118362"/>
                  <a:gd name="connsiteX220" fmla="*/ 992662 w 2830007"/>
                  <a:gd name="connsiteY220" fmla="*/ 579053 h 3118362"/>
                  <a:gd name="connsiteX221" fmla="*/ 992662 w 2830007"/>
                  <a:gd name="connsiteY221" fmla="*/ 586573 h 3118362"/>
                  <a:gd name="connsiteX222" fmla="*/ 987649 w 2830007"/>
                  <a:gd name="connsiteY222" fmla="*/ 601613 h 3118362"/>
                  <a:gd name="connsiteX223" fmla="*/ 985142 w 2830007"/>
                  <a:gd name="connsiteY223" fmla="*/ 609134 h 3118362"/>
                  <a:gd name="connsiteX224" fmla="*/ 985142 w 2830007"/>
                  <a:gd name="connsiteY224" fmla="*/ 616654 h 3118362"/>
                  <a:gd name="connsiteX225" fmla="*/ 990155 w 2830007"/>
                  <a:gd name="connsiteY225" fmla="*/ 621667 h 3118362"/>
                  <a:gd name="connsiteX226" fmla="*/ 997676 w 2830007"/>
                  <a:gd name="connsiteY226" fmla="*/ 629187 h 3118362"/>
                  <a:gd name="connsiteX227" fmla="*/ 1000182 w 2830007"/>
                  <a:gd name="connsiteY227" fmla="*/ 636708 h 3118362"/>
                  <a:gd name="connsiteX228" fmla="*/ 1000182 w 2830007"/>
                  <a:gd name="connsiteY228" fmla="*/ 644228 h 3118362"/>
                  <a:gd name="connsiteX229" fmla="*/ 1002689 w 2830007"/>
                  <a:gd name="connsiteY229" fmla="*/ 659268 h 3118362"/>
                  <a:gd name="connsiteX230" fmla="*/ 1007702 w 2830007"/>
                  <a:gd name="connsiteY230" fmla="*/ 664281 h 3118362"/>
                  <a:gd name="connsiteX231" fmla="*/ 1017729 w 2830007"/>
                  <a:gd name="connsiteY231" fmla="*/ 669295 h 3118362"/>
                  <a:gd name="connsiteX232" fmla="*/ 1025249 w 2830007"/>
                  <a:gd name="connsiteY232" fmla="*/ 664281 h 3118362"/>
                  <a:gd name="connsiteX233" fmla="*/ 1037783 w 2830007"/>
                  <a:gd name="connsiteY233" fmla="*/ 659268 h 3118362"/>
                  <a:gd name="connsiteX234" fmla="*/ 1045303 w 2830007"/>
                  <a:gd name="connsiteY234" fmla="*/ 656761 h 3118362"/>
                  <a:gd name="connsiteX235" fmla="*/ 1047810 w 2830007"/>
                  <a:gd name="connsiteY235" fmla="*/ 656761 h 3118362"/>
                  <a:gd name="connsiteX236" fmla="*/ 1057837 w 2830007"/>
                  <a:gd name="connsiteY236" fmla="*/ 659268 h 3118362"/>
                  <a:gd name="connsiteX237" fmla="*/ 1082822 w 2830007"/>
                  <a:gd name="connsiteY237" fmla="*/ 659268 h 3118362"/>
                  <a:gd name="connsiteX238" fmla="*/ 1090343 w 2830007"/>
                  <a:gd name="connsiteY238" fmla="*/ 651748 h 3118362"/>
                  <a:gd name="connsiteX239" fmla="*/ 1095356 w 2830007"/>
                  <a:gd name="connsiteY239" fmla="*/ 649241 h 3118362"/>
                  <a:gd name="connsiteX240" fmla="*/ 1112903 w 2830007"/>
                  <a:gd name="connsiteY240" fmla="*/ 646734 h 3118362"/>
                  <a:gd name="connsiteX241" fmla="*/ 1120423 w 2830007"/>
                  <a:gd name="connsiteY241" fmla="*/ 641721 h 3118362"/>
                  <a:gd name="connsiteX242" fmla="*/ 1130450 w 2830007"/>
                  <a:gd name="connsiteY242" fmla="*/ 641721 h 3118362"/>
                  <a:gd name="connsiteX243" fmla="*/ 1142984 w 2830007"/>
                  <a:gd name="connsiteY243" fmla="*/ 656761 h 3118362"/>
                  <a:gd name="connsiteX244" fmla="*/ 1150504 w 2830007"/>
                  <a:gd name="connsiteY244" fmla="*/ 659268 h 3118362"/>
                  <a:gd name="connsiteX245" fmla="*/ 1158024 w 2830007"/>
                  <a:gd name="connsiteY245" fmla="*/ 674308 h 3118362"/>
                  <a:gd name="connsiteX246" fmla="*/ 1170558 w 2830007"/>
                  <a:gd name="connsiteY246" fmla="*/ 679322 h 3118362"/>
                  <a:gd name="connsiteX247" fmla="*/ 1175571 w 2830007"/>
                  <a:gd name="connsiteY247" fmla="*/ 684335 h 3118362"/>
                  <a:gd name="connsiteX248" fmla="*/ 1178078 w 2830007"/>
                  <a:gd name="connsiteY248" fmla="*/ 686842 h 3118362"/>
                  <a:gd name="connsiteX249" fmla="*/ 1185598 w 2830007"/>
                  <a:gd name="connsiteY249" fmla="*/ 694362 h 3118362"/>
                  <a:gd name="connsiteX250" fmla="*/ 1190611 w 2830007"/>
                  <a:gd name="connsiteY250" fmla="*/ 701882 h 3118362"/>
                  <a:gd name="connsiteX251" fmla="*/ 1198131 w 2830007"/>
                  <a:gd name="connsiteY251" fmla="*/ 714416 h 3118362"/>
                  <a:gd name="connsiteX252" fmla="*/ 1200638 w 2830007"/>
                  <a:gd name="connsiteY252" fmla="*/ 714416 h 3118362"/>
                  <a:gd name="connsiteX253" fmla="*/ 1208158 w 2830007"/>
                  <a:gd name="connsiteY253" fmla="*/ 719429 h 3118362"/>
                  <a:gd name="connsiteX254" fmla="*/ 1213172 w 2830007"/>
                  <a:gd name="connsiteY254" fmla="*/ 716923 h 3118362"/>
                  <a:gd name="connsiteX255" fmla="*/ 1218185 w 2830007"/>
                  <a:gd name="connsiteY255" fmla="*/ 719429 h 3118362"/>
                  <a:gd name="connsiteX256" fmla="*/ 1225705 w 2830007"/>
                  <a:gd name="connsiteY256" fmla="*/ 724443 h 3118362"/>
                  <a:gd name="connsiteX257" fmla="*/ 1230719 w 2830007"/>
                  <a:gd name="connsiteY257" fmla="*/ 724443 h 3118362"/>
                  <a:gd name="connsiteX258" fmla="*/ 1230719 w 2830007"/>
                  <a:gd name="connsiteY258" fmla="*/ 736976 h 3118362"/>
                  <a:gd name="connsiteX259" fmla="*/ 1240746 w 2830007"/>
                  <a:gd name="connsiteY259" fmla="*/ 752017 h 3118362"/>
                  <a:gd name="connsiteX260" fmla="*/ 1245759 w 2830007"/>
                  <a:gd name="connsiteY260" fmla="*/ 757030 h 3118362"/>
                  <a:gd name="connsiteX261" fmla="*/ 1250773 w 2830007"/>
                  <a:gd name="connsiteY261" fmla="*/ 759537 h 3118362"/>
                  <a:gd name="connsiteX262" fmla="*/ 1253279 w 2830007"/>
                  <a:gd name="connsiteY262" fmla="*/ 762044 h 3118362"/>
                  <a:gd name="connsiteX263" fmla="*/ 1255786 w 2830007"/>
                  <a:gd name="connsiteY263" fmla="*/ 769564 h 3118362"/>
                  <a:gd name="connsiteX264" fmla="*/ 1265813 w 2830007"/>
                  <a:gd name="connsiteY264" fmla="*/ 774577 h 3118362"/>
                  <a:gd name="connsiteX265" fmla="*/ 1268320 w 2830007"/>
                  <a:gd name="connsiteY265" fmla="*/ 779591 h 3118362"/>
                  <a:gd name="connsiteX266" fmla="*/ 1275840 w 2830007"/>
                  <a:gd name="connsiteY266" fmla="*/ 797138 h 3118362"/>
                  <a:gd name="connsiteX267" fmla="*/ 1273333 w 2830007"/>
                  <a:gd name="connsiteY267" fmla="*/ 804658 h 3118362"/>
                  <a:gd name="connsiteX268" fmla="*/ 1275840 w 2830007"/>
                  <a:gd name="connsiteY268" fmla="*/ 812178 h 3118362"/>
                  <a:gd name="connsiteX269" fmla="*/ 1275840 w 2830007"/>
                  <a:gd name="connsiteY269" fmla="*/ 829725 h 3118362"/>
                  <a:gd name="connsiteX270" fmla="*/ 1268320 w 2830007"/>
                  <a:gd name="connsiteY270" fmla="*/ 837245 h 3118362"/>
                  <a:gd name="connsiteX271" fmla="*/ 1268320 w 2830007"/>
                  <a:gd name="connsiteY271" fmla="*/ 839752 h 3118362"/>
                  <a:gd name="connsiteX272" fmla="*/ 1265813 w 2830007"/>
                  <a:gd name="connsiteY272" fmla="*/ 844766 h 3118362"/>
                  <a:gd name="connsiteX273" fmla="*/ 1263306 w 2830007"/>
                  <a:gd name="connsiteY273" fmla="*/ 852286 h 3118362"/>
                  <a:gd name="connsiteX274" fmla="*/ 1260800 w 2830007"/>
                  <a:gd name="connsiteY274" fmla="*/ 854792 h 3118362"/>
                  <a:gd name="connsiteX275" fmla="*/ 1258293 w 2830007"/>
                  <a:gd name="connsiteY275" fmla="*/ 859806 h 3118362"/>
                  <a:gd name="connsiteX276" fmla="*/ 1265813 w 2830007"/>
                  <a:gd name="connsiteY276" fmla="*/ 862313 h 3118362"/>
                  <a:gd name="connsiteX277" fmla="*/ 1270827 w 2830007"/>
                  <a:gd name="connsiteY277" fmla="*/ 864819 h 3118362"/>
                  <a:gd name="connsiteX278" fmla="*/ 1273333 w 2830007"/>
                  <a:gd name="connsiteY278" fmla="*/ 869833 h 3118362"/>
                  <a:gd name="connsiteX279" fmla="*/ 1275840 w 2830007"/>
                  <a:gd name="connsiteY279" fmla="*/ 872339 h 3118362"/>
                  <a:gd name="connsiteX280" fmla="*/ 1280853 w 2830007"/>
                  <a:gd name="connsiteY280" fmla="*/ 867326 h 3118362"/>
                  <a:gd name="connsiteX281" fmla="*/ 1288373 w 2830007"/>
                  <a:gd name="connsiteY281" fmla="*/ 864819 h 3118362"/>
                  <a:gd name="connsiteX282" fmla="*/ 1298400 w 2830007"/>
                  <a:gd name="connsiteY282" fmla="*/ 867326 h 3118362"/>
                  <a:gd name="connsiteX283" fmla="*/ 1303414 w 2830007"/>
                  <a:gd name="connsiteY283" fmla="*/ 869833 h 3118362"/>
                  <a:gd name="connsiteX284" fmla="*/ 1313441 w 2830007"/>
                  <a:gd name="connsiteY284" fmla="*/ 872339 h 3118362"/>
                  <a:gd name="connsiteX285" fmla="*/ 1315947 w 2830007"/>
                  <a:gd name="connsiteY285" fmla="*/ 869833 h 3118362"/>
                  <a:gd name="connsiteX286" fmla="*/ 1315947 w 2830007"/>
                  <a:gd name="connsiteY286" fmla="*/ 867326 h 3118362"/>
                  <a:gd name="connsiteX287" fmla="*/ 1320961 w 2830007"/>
                  <a:gd name="connsiteY287" fmla="*/ 867326 h 3118362"/>
                  <a:gd name="connsiteX288" fmla="*/ 1325974 w 2830007"/>
                  <a:gd name="connsiteY288" fmla="*/ 864819 h 3118362"/>
                  <a:gd name="connsiteX289" fmla="*/ 1328481 w 2830007"/>
                  <a:gd name="connsiteY289" fmla="*/ 862313 h 3118362"/>
                  <a:gd name="connsiteX290" fmla="*/ 1333495 w 2830007"/>
                  <a:gd name="connsiteY290" fmla="*/ 859806 h 3118362"/>
                  <a:gd name="connsiteX291" fmla="*/ 1336001 w 2830007"/>
                  <a:gd name="connsiteY291" fmla="*/ 857299 h 3118362"/>
                  <a:gd name="connsiteX292" fmla="*/ 1338508 w 2830007"/>
                  <a:gd name="connsiteY292" fmla="*/ 854792 h 3118362"/>
                  <a:gd name="connsiteX293" fmla="*/ 1341015 w 2830007"/>
                  <a:gd name="connsiteY293" fmla="*/ 852286 h 3118362"/>
                  <a:gd name="connsiteX294" fmla="*/ 1343521 w 2830007"/>
                  <a:gd name="connsiteY294" fmla="*/ 849779 h 3118362"/>
                  <a:gd name="connsiteX295" fmla="*/ 1343521 w 2830007"/>
                  <a:gd name="connsiteY295" fmla="*/ 847272 h 3118362"/>
                  <a:gd name="connsiteX296" fmla="*/ 1346028 w 2830007"/>
                  <a:gd name="connsiteY296" fmla="*/ 849779 h 3118362"/>
                  <a:gd name="connsiteX297" fmla="*/ 1348535 w 2830007"/>
                  <a:gd name="connsiteY297" fmla="*/ 849779 h 3118362"/>
                  <a:gd name="connsiteX298" fmla="*/ 1351041 w 2830007"/>
                  <a:gd name="connsiteY298" fmla="*/ 847272 h 3118362"/>
                  <a:gd name="connsiteX299" fmla="*/ 1358562 w 2830007"/>
                  <a:gd name="connsiteY299" fmla="*/ 847272 h 3118362"/>
                  <a:gd name="connsiteX300" fmla="*/ 1361069 w 2830007"/>
                  <a:gd name="connsiteY300" fmla="*/ 849779 h 3118362"/>
                  <a:gd name="connsiteX301" fmla="*/ 1363575 w 2830007"/>
                  <a:gd name="connsiteY301" fmla="*/ 849779 h 3118362"/>
                  <a:gd name="connsiteX302" fmla="*/ 1366082 w 2830007"/>
                  <a:gd name="connsiteY302" fmla="*/ 847272 h 3118362"/>
                  <a:gd name="connsiteX303" fmla="*/ 1366082 w 2830007"/>
                  <a:gd name="connsiteY303" fmla="*/ 849779 h 3118362"/>
                  <a:gd name="connsiteX304" fmla="*/ 1368589 w 2830007"/>
                  <a:gd name="connsiteY304" fmla="*/ 852286 h 3118362"/>
                  <a:gd name="connsiteX305" fmla="*/ 1368589 w 2830007"/>
                  <a:gd name="connsiteY305" fmla="*/ 849779 h 3118362"/>
                  <a:gd name="connsiteX306" fmla="*/ 1371096 w 2830007"/>
                  <a:gd name="connsiteY306" fmla="*/ 847272 h 3118362"/>
                  <a:gd name="connsiteX307" fmla="*/ 1373602 w 2830007"/>
                  <a:gd name="connsiteY307" fmla="*/ 844766 h 3118362"/>
                  <a:gd name="connsiteX308" fmla="*/ 1376109 w 2830007"/>
                  <a:gd name="connsiteY308" fmla="*/ 842259 h 3118362"/>
                  <a:gd name="connsiteX309" fmla="*/ 1381122 w 2830007"/>
                  <a:gd name="connsiteY309" fmla="*/ 839752 h 3118362"/>
                  <a:gd name="connsiteX310" fmla="*/ 1383629 w 2830007"/>
                  <a:gd name="connsiteY310" fmla="*/ 839752 h 3118362"/>
                  <a:gd name="connsiteX311" fmla="*/ 1383629 w 2830007"/>
                  <a:gd name="connsiteY311" fmla="*/ 837245 h 3118362"/>
                  <a:gd name="connsiteX312" fmla="*/ 1391149 w 2830007"/>
                  <a:gd name="connsiteY312" fmla="*/ 839752 h 3118362"/>
                  <a:gd name="connsiteX313" fmla="*/ 1393656 w 2830007"/>
                  <a:gd name="connsiteY313" fmla="*/ 839752 h 3118362"/>
                  <a:gd name="connsiteX314" fmla="*/ 1401176 w 2830007"/>
                  <a:gd name="connsiteY314" fmla="*/ 842259 h 3118362"/>
                  <a:gd name="connsiteX315" fmla="*/ 1401176 w 2830007"/>
                  <a:gd name="connsiteY315" fmla="*/ 834739 h 3118362"/>
                  <a:gd name="connsiteX316" fmla="*/ 1403683 w 2830007"/>
                  <a:gd name="connsiteY316" fmla="*/ 832232 h 3118362"/>
                  <a:gd name="connsiteX317" fmla="*/ 1413710 w 2830007"/>
                  <a:gd name="connsiteY317" fmla="*/ 832232 h 3118362"/>
                  <a:gd name="connsiteX318" fmla="*/ 1416216 w 2830007"/>
                  <a:gd name="connsiteY318" fmla="*/ 829725 h 3118362"/>
                  <a:gd name="connsiteX319" fmla="*/ 1416216 w 2830007"/>
                  <a:gd name="connsiteY319" fmla="*/ 814685 h 3118362"/>
                  <a:gd name="connsiteX320" fmla="*/ 1413710 w 2830007"/>
                  <a:gd name="connsiteY320" fmla="*/ 809671 h 3118362"/>
                  <a:gd name="connsiteX321" fmla="*/ 1413710 w 2830007"/>
                  <a:gd name="connsiteY321" fmla="*/ 807165 h 3118362"/>
                  <a:gd name="connsiteX322" fmla="*/ 1416216 w 2830007"/>
                  <a:gd name="connsiteY322" fmla="*/ 802151 h 3118362"/>
                  <a:gd name="connsiteX323" fmla="*/ 1408696 w 2830007"/>
                  <a:gd name="connsiteY323" fmla="*/ 792124 h 3118362"/>
                  <a:gd name="connsiteX324" fmla="*/ 1403683 w 2830007"/>
                  <a:gd name="connsiteY324" fmla="*/ 784604 h 3118362"/>
                  <a:gd name="connsiteX325" fmla="*/ 1401176 w 2830007"/>
                  <a:gd name="connsiteY325" fmla="*/ 777084 h 3118362"/>
                  <a:gd name="connsiteX326" fmla="*/ 1398669 w 2830007"/>
                  <a:gd name="connsiteY326" fmla="*/ 774577 h 3118362"/>
                  <a:gd name="connsiteX327" fmla="*/ 1396163 w 2830007"/>
                  <a:gd name="connsiteY327" fmla="*/ 772070 h 3118362"/>
                  <a:gd name="connsiteX328" fmla="*/ 1391149 w 2830007"/>
                  <a:gd name="connsiteY328" fmla="*/ 769564 h 3118362"/>
                  <a:gd name="connsiteX329" fmla="*/ 1391149 w 2830007"/>
                  <a:gd name="connsiteY329" fmla="*/ 764550 h 3118362"/>
                  <a:gd name="connsiteX330" fmla="*/ 1393656 w 2830007"/>
                  <a:gd name="connsiteY330" fmla="*/ 759537 h 3118362"/>
                  <a:gd name="connsiteX331" fmla="*/ 1393656 w 2830007"/>
                  <a:gd name="connsiteY331" fmla="*/ 752017 h 3118362"/>
                  <a:gd name="connsiteX332" fmla="*/ 1388642 w 2830007"/>
                  <a:gd name="connsiteY332" fmla="*/ 744497 h 3118362"/>
                  <a:gd name="connsiteX333" fmla="*/ 1388642 w 2830007"/>
                  <a:gd name="connsiteY333" fmla="*/ 736976 h 3118362"/>
                  <a:gd name="connsiteX334" fmla="*/ 1391149 w 2830007"/>
                  <a:gd name="connsiteY334" fmla="*/ 734470 h 3118362"/>
                  <a:gd name="connsiteX335" fmla="*/ 1393656 w 2830007"/>
                  <a:gd name="connsiteY335" fmla="*/ 731963 h 3118362"/>
                  <a:gd name="connsiteX336" fmla="*/ 1393656 w 2830007"/>
                  <a:gd name="connsiteY336" fmla="*/ 706896 h 3118362"/>
                  <a:gd name="connsiteX337" fmla="*/ 1391149 w 2830007"/>
                  <a:gd name="connsiteY337" fmla="*/ 701882 h 3118362"/>
                  <a:gd name="connsiteX338" fmla="*/ 1391149 w 2830007"/>
                  <a:gd name="connsiteY338" fmla="*/ 689349 h 3118362"/>
                  <a:gd name="connsiteX339" fmla="*/ 1388642 w 2830007"/>
                  <a:gd name="connsiteY339" fmla="*/ 689349 h 3118362"/>
                  <a:gd name="connsiteX340" fmla="*/ 1386136 w 2830007"/>
                  <a:gd name="connsiteY340" fmla="*/ 686842 h 3118362"/>
                  <a:gd name="connsiteX341" fmla="*/ 1388642 w 2830007"/>
                  <a:gd name="connsiteY341" fmla="*/ 681829 h 3118362"/>
                  <a:gd name="connsiteX342" fmla="*/ 1381122 w 2830007"/>
                  <a:gd name="connsiteY342" fmla="*/ 666788 h 3118362"/>
                  <a:gd name="connsiteX343" fmla="*/ 1381122 w 2830007"/>
                  <a:gd name="connsiteY343" fmla="*/ 664281 h 3118362"/>
                  <a:gd name="connsiteX344" fmla="*/ 1378615 w 2830007"/>
                  <a:gd name="connsiteY344" fmla="*/ 661775 h 3118362"/>
                  <a:gd name="connsiteX345" fmla="*/ 1376109 w 2830007"/>
                  <a:gd name="connsiteY345" fmla="*/ 656761 h 3118362"/>
                  <a:gd name="connsiteX346" fmla="*/ 1371096 w 2830007"/>
                  <a:gd name="connsiteY346" fmla="*/ 654255 h 3118362"/>
                  <a:gd name="connsiteX347" fmla="*/ 1368589 w 2830007"/>
                  <a:gd name="connsiteY347" fmla="*/ 651748 h 3118362"/>
                  <a:gd name="connsiteX348" fmla="*/ 1366082 w 2830007"/>
                  <a:gd name="connsiteY348" fmla="*/ 649241 h 3118362"/>
                  <a:gd name="connsiteX349" fmla="*/ 1363575 w 2830007"/>
                  <a:gd name="connsiteY349" fmla="*/ 644228 h 3118362"/>
                  <a:gd name="connsiteX350" fmla="*/ 1366082 w 2830007"/>
                  <a:gd name="connsiteY350" fmla="*/ 639214 h 3118362"/>
                  <a:gd name="connsiteX351" fmla="*/ 1363575 w 2830007"/>
                  <a:gd name="connsiteY351" fmla="*/ 636708 h 3118362"/>
                  <a:gd name="connsiteX352" fmla="*/ 1363575 w 2830007"/>
                  <a:gd name="connsiteY352" fmla="*/ 631694 h 3118362"/>
                  <a:gd name="connsiteX353" fmla="*/ 1361069 w 2830007"/>
                  <a:gd name="connsiteY353" fmla="*/ 626681 h 3118362"/>
                  <a:gd name="connsiteX354" fmla="*/ 1361069 w 2830007"/>
                  <a:gd name="connsiteY354" fmla="*/ 611640 h 3118362"/>
                  <a:gd name="connsiteX355" fmla="*/ 1356055 w 2830007"/>
                  <a:gd name="connsiteY355" fmla="*/ 601613 h 3118362"/>
                  <a:gd name="connsiteX356" fmla="*/ 1351041 w 2830007"/>
                  <a:gd name="connsiteY356" fmla="*/ 594093 h 3118362"/>
                  <a:gd name="connsiteX357" fmla="*/ 1348535 w 2830007"/>
                  <a:gd name="connsiteY357" fmla="*/ 591587 h 3118362"/>
                  <a:gd name="connsiteX358" fmla="*/ 1346028 w 2830007"/>
                  <a:gd name="connsiteY358" fmla="*/ 586573 h 3118362"/>
                  <a:gd name="connsiteX359" fmla="*/ 1351041 w 2830007"/>
                  <a:gd name="connsiteY359" fmla="*/ 581560 h 3118362"/>
                  <a:gd name="connsiteX360" fmla="*/ 1351041 w 2830007"/>
                  <a:gd name="connsiteY360" fmla="*/ 579053 h 3118362"/>
                  <a:gd name="connsiteX361" fmla="*/ 1361069 w 2830007"/>
                  <a:gd name="connsiteY361" fmla="*/ 566519 h 3118362"/>
                  <a:gd name="connsiteX362" fmla="*/ 1358562 w 2830007"/>
                  <a:gd name="connsiteY362" fmla="*/ 561506 h 3118362"/>
                  <a:gd name="connsiteX363" fmla="*/ 1358562 w 2830007"/>
                  <a:gd name="connsiteY363" fmla="*/ 553986 h 3118362"/>
                  <a:gd name="connsiteX364" fmla="*/ 1351041 w 2830007"/>
                  <a:gd name="connsiteY364" fmla="*/ 538945 h 3118362"/>
                  <a:gd name="connsiteX365" fmla="*/ 1356055 w 2830007"/>
                  <a:gd name="connsiteY365" fmla="*/ 536439 h 3118362"/>
                  <a:gd name="connsiteX366" fmla="*/ 1368589 w 2830007"/>
                  <a:gd name="connsiteY366" fmla="*/ 528918 h 3118362"/>
                  <a:gd name="connsiteX367" fmla="*/ 1373602 w 2830007"/>
                  <a:gd name="connsiteY367" fmla="*/ 523905 h 3118362"/>
                  <a:gd name="connsiteX368" fmla="*/ 1376109 w 2830007"/>
                  <a:gd name="connsiteY368" fmla="*/ 521398 h 3118362"/>
                  <a:gd name="connsiteX369" fmla="*/ 1381122 w 2830007"/>
                  <a:gd name="connsiteY369" fmla="*/ 518892 h 3118362"/>
                  <a:gd name="connsiteX370" fmla="*/ 1381122 w 2830007"/>
                  <a:gd name="connsiteY370" fmla="*/ 516385 h 3118362"/>
                  <a:gd name="connsiteX371" fmla="*/ 1383629 w 2830007"/>
                  <a:gd name="connsiteY371" fmla="*/ 511371 h 3118362"/>
                  <a:gd name="connsiteX372" fmla="*/ 1383629 w 2830007"/>
                  <a:gd name="connsiteY372" fmla="*/ 501345 h 3118362"/>
                  <a:gd name="connsiteX373" fmla="*/ 1386136 w 2830007"/>
                  <a:gd name="connsiteY373" fmla="*/ 496331 h 3118362"/>
                  <a:gd name="connsiteX374" fmla="*/ 1388642 w 2830007"/>
                  <a:gd name="connsiteY374" fmla="*/ 493824 h 3118362"/>
                  <a:gd name="connsiteX375" fmla="*/ 1391149 w 2830007"/>
                  <a:gd name="connsiteY375" fmla="*/ 488811 h 3118362"/>
                  <a:gd name="connsiteX376" fmla="*/ 1388642 w 2830007"/>
                  <a:gd name="connsiteY376" fmla="*/ 483797 h 3118362"/>
                  <a:gd name="connsiteX377" fmla="*/ 1388642 w 2830007"/>
                  <a:gd name="connsiteY377" fmla="*/ 481291 h 3118362"/>
                  <a:gd name="connsiteX378" fmla="*/ 1391149 w 2830007"/>
                  <a:gd name="connsiteY378" fmla="*/ 476277 h 3118362"/>
                  <a:gd name="connsiteX379" fmla="*/ 1393656 w 2830007"/>
                  <a:gd name="connsiteY379" fmla="*/ 473771 h 3118362"/>
                  <a:gd name="connsiteX380" fmla="*/ 1393656 w 2830007"/>
                  <a:gd name="connsiteY380" fmla="*/ 466250 h 3118362"/>
                  <a:gd name="connsiteX381" fmla="*/ 1386136 w 2830007"/>
                  <a:gd name="connsiteY381" fmla="*/ 456224 h 3118362"/>
                  <a:gd name="connsiteX382" fmla="*/ 1388642 w 2830007"/>
                  <a:gd name="connsiteY382" fmla="*/ 448703 h 3118362"/>
                  <a:gd name="connsiteX383" fmla="*/ 1391149 w 2830007"/>
                  <a:gd name="connsiteY383" fmla="*/ 441183 h 3118362"/>
                  <a:gd name="connsiteX384" fmla="*/ 1386136 w 2830007"/>
                  <a:gd name="connsiteY384" fmla="*/ 436170 h 3118362"/>
                  <a:gd name="connsiteX385" fmla="*/ 1383629 w 2830007"/>
                  <a:gd name="connsiteY385" fmla="*/ 436170 h 3118362"/>
                  <a:gd name="connsiteX386" fmla="*/ 1381122 w 2830007"/>
                  <a:gd name="connsiteY386" fmla="*/ 433663 h 3118362"/>
                  <a:gd name="connsiteX387" fmla="*/ 1368589 w 2830007"/>
                  <a:gd name="connsiteY387" fmla="*/ 428650 h 3118362"/>
                  <a:gd name="connsiteX388" fmla="*/ 1366082 w 2830007"/>
                  <a:gd name="connsiteY388" fmla="*/ 426143 h 3118362"/>
                  <a:gd name="connsiteX389" fmla="*/ 1361069 w 2830007"/>
                  <a:gd name="connsiteY389" fmla="*/ 426143 h 3118362"/>
                  <a:gd name="connsiteX390" fmla="*/ 1356055 w 2830007"/>
                  <a:gd name="connsiteY390" fmla="*/ 421129 h 3118362"/>
                  <a:gd name="connsiteX391" fmla="*/ 1353548 w 2830007"/>
                  <a:gd name="connsiteY391" fmla="*/ 416116 h 3118362"/>
                  <a:gd name="connsiteX392" fmla="*/ 1358562 w 2830007"/>
                  <a:gd name="connsiteY392" fmla="*/ 411103 h 3118362"/>
                  <a:gd name="connsiteX393" fmla="*/ 1358562 w 2830007"/>
                  <a:gd name="connsiteY393" fmla="*/ 408596 h 3118362"/>
                  <a:gd name="connsiteX394" fmla="*/ 1356055 w 2830007"/>
                  <a:gd name="connsiteY394" fmla="*/ 398569 h 3118362"/>
                  <a:gd name="connsiteX395" fmla="*/ 1353548 w 2830007"/>
                  <a:gd name="connsiteY395" fmla="*/ 393555 h 3118362"/>
                  <a:gd name="connsiteX396" fmla="*/ 1353548 w 2830007"/>
                  <a:gd name="connsiteY396" fmla="*/ 386035 h 3118362"/>
                  <a:gd name="connsiteX397" fmla="*/ 1356055 w 2830007"/>
                  <a:gd name="connsiteY397" fmla="*/ 381022 h 3118362"/>
                  <a:gd name="connsiteX398" fmla="*/ 1358562 w 2830007"/>
                  <a:gd name="connsiteY398" fmla="*/ 378515 h 3118362"/>
                  <a:gd name="connsiteX399" fmla="*/ 1361069 w 2830007"/>
                  <a:gd name="connsiteY399" fmla="*/ 373502 h 3118362"/>
                  <a:gd name="connsiteX400" fmla="*/ 1361069 w 2830007"/>
                  <a:gd name="connsiteY400" fmla="*/ 368488 h 3118362"/>
                  <a:gd name="connsiteX401" fmla="*/ 1368589 w 2830007"/>
                  <a:gd name="connsiteY401" fmla="*/ 360968 h 3118362"/>
                  <a:gd name="connsiteX402" fmla="*/ 1368589 w 2830007"/>
                  <a:gd name="connsiteY402" fmla="*/ 355955 h 3118362"/>
                  <a:gd name="connsiteX403" fmla="*/ 1366082 w 2830007"/>
                  <a:gd name="connsiteY403" fmla="*/ 350941 h 3118362"/>
                  <a:gd name="connsiteX404" fmla="*/ 1361069 w 2830007"/>
                  <a:gd name="connsiteY404" fmla="*/ 345928 h 3118362"/>
                  <a:gd name="connsiteX405" fmla="*/ 1358562 w 2830007"/>
                  <a:gd name="connsiteY405" fmla="*/ 338408 h 3118362"/>
                  <a:gd name="connsiteX406" fmla="*/ 1358562 w 2830007"/>
                  <a:gd name="connsiteY406" fmla="*/ 335901 h 3118362"/>
                  <a:gd name="connsiteX407" fmla="*/ 1353548 w 2830007"/>
                  <a:gd name="connsiteY407" fmla="*/ 333394 h 3118362"/>
                  <a:gd name="connsiteX408" fmla="*/ 1351041 w 2830007"/>
                  <a:gd name="connsiteY408" fmla="*/ 330887 h 3118362"/>
                  <a:gd name="connsiteX409" fmla="*/ 1343521 w 2830007"/>
                  <a:gd name="connsiteY409" fmla="*/ 323367 h 3118362"/>
                  <a:gd name="connsiteX410" fmla="*/ 1330988 w 2830007"/>
                  <a:gd name="connsiteY410" fmla="*/ 318354 h 3118362"/>
                  <a:gd name="connsiteX411" fmla="*/ 1330988 w 2830007"/>
                  <a:gd name="connsiteY411" fmla="*/ 308327 h 3118362"/>
                  <a:gd name="connsiteX412" fmla="*/ 1328481 w 2830007"/>
                  <a:gd name="connsiteY412" fmla="*/ 308327 h 3118362"/>
                  <a:gd name="connsiteX413" fmla="*/ 1325974 w 2830007"/>
                  <a:gd name="connsiteY413" fmla="*/ 300807 h 3118362"/>
                  <a:gd name="connsiteX414" fmla="*/ 1323468 w 2830007"/>
                  <a:gd name="connsiteY414" fmla="*/ 295793 h 3118362"/>
                  <a:gd name="connsiteX415" fmla="*/ 1315947 w 2830007"/>
                  <a:gd name="connsiteY415" fmla="*/ 295793 h 3118362"/>
                  <a:gd name="connsiteX416" fmla="*/ 1310934 w 2830007"/>
                  <a:gd name="connsiteY416" fmla="*/ 290780 h 3118362"/>
                  <a:gd name="connsiteX417" fmla="*/ 1310934 w 2830007"/>
                  <a:gd name="connsiteY417" fmla="*/ 288273 h 3118362"/>
                  <a:gd name="connsiteX418" fmla="*/ 1308428 w 2830007"/>
                  <a:gd name="connsiteY418" fmla="*/ 280753 h 3118362"/>
                  <a:gd name="connsiteX419" fmla="*/ 1315947 w 2830007"/>
                  <a:gd name="connsiteY419" fmla="*/ 273233 h 3118362"/>
                  <a:gd name="connsiteX420" fmla="*/ 1315947 w 2830007"/>
                  <a:gd name="connsiteY420" fmla="*/ 265713 h 3118362"/>
                  <a:gd name="connsiteX421" fmla="*/ 1313441 w 2830007"/>
                  <a:gd name="connsiteY421" fmla="*/ 265713 h 3118362"/>
                  <a:gd name="connsiteX422" fmla="*/ 1310934 w 2830007"/>
                  <a:gd name="connsiteY422" fmla="*/ 263206 h 3118362"/>
                  <a:gd name="connsiteX423" fmla="*/ 1315947 w 2830007"/>
                  <a:gd name="connsiteY423" fmla="*/ 255686 h 3118362"/>
                  <a:gd name="connsiteX424" fmla="*/ 1305921 w 2830007"/>
                  <a:gd name="connsiteY424" fmla="*/ 245659 h 3118362"/>
                  <a:gd name="connsiteX425" fmla="*/ 1303414 w 2830007"/>
                  <a:gd name="connsiteY425" fmla="*/ 245659 h 3118362"/>
                  <a:gd name="connsiteX426" fmla="*/ 1303414 w 2830007"/>
                  <a:gd name="connsiteY426" fmla="*/ 223098 h 3118362"/>
                  <a:gd name="connsiteX427" fmla="*/ 1300907 w 2830007"/>
                  <a:gd name="connsiteY427" fmla="*/ 213071 h 3118362"/>
                  <a:gd name="connsiteX428" fmla="*/ 1310934 w 2830007"/>
                  <a:gd name="connsiteY428" fmla="*/ 198031 h 3118362"/>
                  <a:gd name="connsiteX429" fmla="*/ 1313441 w 2830007"/>
                  <a:gd name="connsiteY429" fmla="*/ 193018 h 3118362"/>
                  <a:gd name="connsiteX430" fmla="*/ 1315947 w 2830007"/>
                  <a:gd name="connsiteY430" fmla="*/ 190511 h 3118362"/>
                  <a:gd name="connsiteX431" fmla="*/ 1315947 w 2830007"/>
                  <a:gd name="connsiteY431" fmla="*/ 177977 h 3118362"/>
                  <a:gd name="connsiteX432" fmla="*/ 1323468 w 2830007"/>
                  <a:gd name="connsiteY432" fmla="*/ 170457 h 3118362"/>
                  <a:gd name="connsiteX433" fmla="*/ 1343521 w 2830007"/>
                  <a:gd name="connsiteY433" fmla="*/ 160430 h 3118362"/>
                  <a:gd name="connsiteX434" fmla="*/ 1353548 w 2830007"/>
                  <a:gd name="connsiteY434" fmla="*/ 160430 h 3118362"/>
                  <a:gd name="connsiteX435" fmla="*/ 1356055 w 2830007"/>
                  <a:gd name="connsiteY435" fmla="*/ 152910 h 3118362"/>
                  <a:gd name="connsiteX436" fmla="*/ 1356055 w 2830007"/>
                  <a:gd name="connsiteY436" fmla="*/ 142883 h 3118362"/>
                  <a:gd name="connsiteX437" fmla="*/ 1358562 w 2830007"/>
                  <a:gd name="connsiteY437" fmla="*/ 140376 h 3118362"/>
                  <a:gd name="connsiteX438" fmla="*/ 1368589 w 2830007"/>
                  <a:gd name="connsiteY438" fmla="*/ 120323 h 3118362"/>
                  <a:gd name="connsiteX439" fmla="*/ 1376109 w 2830007"/>
                  <a:gd name="connsiteY439" fmla="*/ 110296 h 3118362"/>
                  <a:gd name="connsiteX440" fmla="*/ 1386136 w 2830007"/>
                  <a:gd name="connsiteY440" fmla="*/ 112803 h 3118362"/>
                  <a:gd name="connsiteX441" fmla="*/ 1391149 w 2830007"/>
                  <a:gd name="connsiteY441" fmla="*/ 105282 h 3118362"/>
                  <a:gd name="connsiteX442" fmla="*/ 1401176 w 2830007"/>
                  <a:gd name="connsiteY442" fmla="*/ 100269 h 3118362"/>
                  <a:gd name="connsiteX443" fmla="*/ 1403683 w 2830007"/>
                  <a:gd name="connsiteY443" fmla="*/ 97762 h 3118362"/>
                  <a:gd name="connsiteX444" fmla="*/ 1418723 w 2830007"/>
                  <a:gd name="connsiteY444" fmla="*/ 95255 h 3118362"/>
                  <a:gd name="connsiteX445" fmla="*/ 1423737 w 2830007"/>
                  <a:gd name="connsiteY445" fmla="*/ 87735 h 3118362"/>
                  <a:gd name="connsiteX446" fmla="*/ 1426243 w 2830007"/>
                  <a:gd name="connsiteY446" fmla="*/ 85229 h 3118362"/>
                  <a:gd name="connsiteX447" fmla="*/ 1433764 w 2830007"/>
                  <a:gd name="connsiteY447" fmla="*/ 80215 h 3118362"/>
                  <a:gd name="connsiteX448" fmla="*/ 1436270 w 2830007"/>
                  <a:gd name="connsiteY448" fmla="*/ 77708 h 3118362"/>
                  <a:gd name="connsiteX449" fmla="*/ 1438777 w 2830007"/>
                  <a:gd name="connsiteY449" fmla="*/ 72695 h 3118362"/>
                  <a:gd name="connsiteX450" fmla="*/ 1441283 w 2830007"/>
                  <a:gd name="connsiteY450" fmla="*/ 70188 h 3118362"/>
                  <a:gd name="connsiteX451" fmla="*/ 1443790 w 2830007"/>
                  <a:gd name="connsiteY451" fmla="*/ 67682 h 3118362"/>
                  <a:gd name="connsiteX452" fmla="*/ 1448804 w 2830007"/>
                  <a:gd name="connsiteY452" fmla="*/ 60161 h 3118362"/>
                  <a:gd name="connsiteX453" fmla="*/ 1451311 w 2830007"/>
                  <a:gd name="connsiteY453" fmla="*/ 52641 h 3118362"/>
                  <a:gd name="connsiteX454" fmla="*/ 1451311 w 2830007"/>
                  <a:gd name="connsiteY454" fmla="*/ 32587 h 3118362"/>
                  <a:gd name="connsiteX455" fmla="*/ 1453817 w 2830007"/>
                  <a:gd name="connsiteY455" fmla="*/ 25067 h 3118362"/>
                  <a:gd name="connsiteX456" fmla="*/ 1456324 w 2830007"/>
                  <a:gd name="connsiteY456" fmla="*/ 20054 h 3118362"/>
                  <a:gd name="connsiteX457" fmla="*/ 1456324 w 2830007"/>
                  <a:gd name="connsiteY457" fmla="*/ 17547 h 3118362"/>
                  <a:gd name="connsiteX458" fmla="*/ 1461338 w 2830007"/>
                  <a:gd name="connsiteY458" fmla="*/ 10027 h 3118362"/>
                  <a:gd name="connsiteX459" fmla="*/ 1466351 w 2830007"/>
                  <a:gd name="connsiteY459" fmla="*/ 5013 h 3118362"/>
                  <a:gd name="connsiteX460" fmla="*/ 1471364 w 2830007"/>
                  <a:gd name="connsiteY460" fmla="*/ 5013 h 3118362"/>
                  <a:gd name="connsiteX461" fmla="*/ 1481391 w 2830007"/>
                  <a:gd name="connsiteY461" fmla="*/ 0 h 3118362"/>
                  <a:gd name="connsiteX462" fmla="*/ 1491418 w 2830007"/>
                  <a:gd name="connsiteY462" fmla="*/ 2507 h 3118362"/>
                  <a:gd name="connsiteX463" fmla="*/ 1501445 w 2830007"/>
                  <a:gd name="connsiteY463" fmla="*/ 2507 h 3118362"/>
                  <a:gd name="connsiteX464" fmla="*/ 1513979 w 2830007"/>
                  <a:gd name="connsiteY464" fmla="*/ 0 h 3118362"/>
                  <a:gd name="connsiteX465" fmla="*/ 1518992 w 2830007"/>
                  <a:gd name="connsiteY465" fmla="*/ 12534 h 3118362"/>
                  <a:gd name="connsiteX466" fmla="*/ 1521499 w 2830007"/>
                  <a:gd name="connsiteY466" fmla="*/ 20054 h 3118362"/>
                  <a:gd name="connsiteX467" fmla="*/ 1521499 w 2830007"/>
                  <a:gd name="connsiteY467" fmla="*/ 35094 h 3118362"/>
                  <a:gd name="connsiteX468" fmla="*/ 1508965 w 2830007"/>
                  <a:gd name="connsiteY468" fmla="*/ 45121 h 3118362"/>
                  <a:gd name="connsiteX469" fmla="*/ 1501445 w 2830007"/>
                  <a:gd name="connsiteY469" fmla="*/ 47628 h 3118362"/>
                  <a:gd name="connsiteX470" fmla="*/ 1501445 w 2830007"/>
                  <a:gd name="connsiteY470" fmla="*/ 47628 h 3118362"/>
                  <a:gd name="connsiteX471" fmla="*/ 1498938 w 2830007"/>
                  <a:gd name="connsiteY471" fmla="*/ 50134 h 3118362"/>
                  <a:gd name="connsiteX472" fmla="*/ 1496432 w 2830007"/>
                  <a:gd name="connsiteY472" fmla="*/ 52641 h 3118362"/>
                  <a:gd name="connsiteX473" fmla="*/ 1491418 w 2830007"/>
                  <a:gd name="connsiteY473" fmla="*/ 52641 h 3118362"/>
                  <a:gd name="connsiteX474" fmla="*/ 1491418 w 2830007"/>
                  <a:gd name="connsiteY474" fmla="*/ 55148 h 3118362"/>
                  <a:gd name="connsiteX475" fmla="*/ 1488911 w 2830007"/>
                  <a:gd name="connsiteY475" fmla="*/ 55148 h 3118362"/>
                  <a:gd name="connsiteX476" fmla="*/ 1488911 w 2830007"/>
                  <a:gd name="connsiteY476" fmla="*/ 57655 h 3118362"/>
                  <a:gd name="connsiteX477" fmla="*/ 1486405 w 2830007"/>
                  <a:gd name="connsiteY477" fmla="*/ 60161 h 3118362"/>
                  <a:gd name="connsiteX478" fmla="*/ 1486405 w 2830007"/>
                  <a:gd name="connsiteY478" fmla="*/ 65175 h 3118362"/>
                  <a:gd name="connsiteX479" fmla="*/ 1483898 w 2830007"/>
                  <a:gd name="connsiteY479" fmla="*/ 67682 h 3118362"/>
                  <a:gd name="connsiteX480" fmla="*/ 1481391 w 2830007"/>
                  <a:gd name="connsiteY480" fmla="*/ 67682 h 3118362"/>
                  <a:gd name="connsiteX481" fmla="*/ 1478884 w 2830007"/>
                  <a:gd name="connsiteY481" fmla="*/ 70188 h 3118362"/>
                  <a:gd name="connsiteX482" fmla="*/ 1478884 w 2830007"/>
                  <a:gd name="connsiteY482" fmla="*/ 75202 h 3118362"/>
                  <a:gd name="connsiteX483" fmla="*/ 1476378 w 2830007"/>
                  <a:gd name="connsiteY483" fmla="*/ 77708 h 3118362"/>
                  <a:gd name="connsiteX484" fmla="*/ 1473871 w 2830007"/>
                  <a:gd name="connsiteY484" fmla="*/ 77708 h 3118362"/>
                  <a:gd name="connsiteX485" fmla="*/ 1473871 w 2830007"/>
                  <a:gd name="connsiteY485" fmla="*/ 80215 h 3118362"/>
                  <a:gd name="connsiteX486" fmla="*/ 1471364 w 2830007"/>
                  <a:gd name="connsiteY486" fmla="*/ 82722 h 3118362"/>
                  <a:gd name="connsiteX487" fmla="*/ 1468857 w 2830007"/>
                  <a:gd name="connsiteY487" fmla="*/ 85229 h 3118362"/>
                  <a:gd name="connsiteX488" fmla="*/ 1468857 w 2830007"/>
                  <a:gd name="connsiteY488" fmla="*/ 90242 h 3118362"/>
                  <a:gd name="connsiteX489" fmla="*/ 1466351 w 2830007"/>
                  <a:gd name="connsiteY489" fmla="*/ 92749 h 3118362"/>
                  <a:gd name="connsiteX490" fmla="*/ 1468857 w 2830007"/>
                  <a:gd name="connsiteY490" fmla="*/ 95255 h 3118362"/>
                  <a:gd name="connsiteX491" fmla="*/ 1468857 w 2830007"/>
                  <a:gd name="connsiteY491" fmla="*/ 97762 h 3118362"/>
                  <a:gd name="connsiteX492" fmla="*/ 1466351 w 2830007"/>
                  <a:gd name="connsiteY492" fmla="*/ 102776 h 3118362"/>
                  <a:gd name="connsiteX493" fmla="*/ 1463844 w 2830007"/>
                  <a:gd name="connsiteY493" fmla="*/ 107789 h 3118362"/>
                  <a:gd name="connsiteX494" fmla="*/ 1463844 w 2830007"/>
                  <a:gd name="connsiteY494" fmla="*/ 110296 h 3118362"/>
                  <a:gd name="connsiteX495" fmla="*/ 1466351 w 2830007"/>
                  <a:gd name="connsiteY495" fmla="*/ 110296 h 3118362"/>
                  <a:gd name="connsiteX496" fmla="*/ 1466351 w 2830007"/>
                  <a:gd name="connsiteY496" fmla="*/ 120323 h 3118362"/>
                  <a:gd name="connsiteX497" fmla="*/ 1463844 w 2830007"/>
                  <a:gd name="connsiteY497" fmla="*/ 122829 h 3118362"/>
                  <a:gd name="connsiteX498" fmla="*/ 1463844 w 2830007"/>
                  <a:gd name="connsiteY498" fmla="*/ 130350 h 3118362"/>
                  <a:gd name="connsiteX499" fmla="*/ 1466351 w 2830007"/>
                  <a:gd name="connsiteY499" fmla="*/ 132856 h 3118362"/>
                  <a:gd name="connsiteX500" fmla="*/ 1468857 w 2830007"/>
                  <a:gd name="connsiteY500" fmla="*/ 132856 h 3118362"/>
                  <a:gd name="connsiteX501" fmla="*/ 1466351 w 2830007"/>
                  <a:gd name="connsiteY501" fmla="*/ 135363 h 3118362"/>
                  <a:gd name="connsiteX502" fmla="*/ 1466351 w 2830007"/>
                  <a:gd name="connsiteY502" fmla="*/ 150403 h 3118362"/>
                  <a:gd name="connsiteX503" fmla="*/ 1468857 w 2830007"/>
                  <a:gd name="connsiteY503" fmla="*/ 150403 h 3118362"/>
                  <a:gd name="connsiteX504" fmla="*/ 1471364 w 2830007"/>
                  <a:gd name="connsiteY504" fmla="*/ 152910 h 3118362"/>
                  <a:gd name="connsiteX505" fmla="*/ 1473871 w 2830007"/>
                  <a:gd name="connsiteY505" fmla="*/ 155417 h 3118362"/>
                  <a:gd name="connsiteX506" fmla="*/ 1473871 w 2830007"/>
                  <a:gd name="connsiteY506" fmla="*/ 157924 h 3118362"/>
                  <a:gd name="connsiteX507" fmla="*/ 1476378 w 2830007"/>
                  <a:gd name="connsiteY507" fmla="*/ 160430 h 3118362"/>
                  <a:gd name="connsiteX508" fmla="*/ 1478884 w 2830007"/>
                  <a:gd name="connsiteY508" fmla="*/ 162937 h 3118362"/>
                  <a:gd name="connsiteX509" fmla="*/ 1481391 w 2830007"/>
                  <a:gd name="connsiteY509" fmla="*/ 167950 h 3118362"/>
                  <a:gd name="connsiteX510" fmla="*/ 1481391 w 2830007"/>
                  <a:gd name="connsiteY510" fmla="*/ 172964 h 3118362"/>
                  <a:gd name="connsiteX511" fmla="*/ 1483898 w 2830007"/>
                  <a:gd name="connsiteY511" fmla="*/ 175471 h 3118362"/>
                  <a:gd name="connsiteX512" fmla="*/ 1486405 w 2830007"/>
                  <a:gd name="connsiteY512" fmla="*/ 177977 h 3118362"/>
                  <a:gd name="connsiteX513" fmla="*/ 1488911 w 2830007"/>
                  <a:gd name="connsiteY513" fmla="*/ 180484 h 3118362"/>
                  <a:gd name="connsiteX514" fmla="*/ 1488911 w 2830007"/>
                  <a:gd name="connsiteY514" fmla="*/ 182991 h 3118362"/>
                  <a:gd name="connsiteX515" fmla="*/ 1491418 w 2830007"/>
                  <a:gd name="connsiteY515" fmla="*/ 185497 h 3118362"/>
                  <a:gd name="connsiteX516" fmla="*/ 1493925 w 2830007"/>
                  <a:gd name="connsiteY516" fmla="*/ 188004 h 3118362"/>
                  <a:gd name="connsiteX517" fmla="*/ 1496432 w 2830007"/>
                  <a:gd name="connsiteY517" fmla="*/ 188004 h 3118362"/>
                  <a:gd name="connsiteX518" fmla="*/ 1498938 w 2830007"/>
                  <a:gd name="connsiteY518" fmla="*/ 190511 h 3118362"/>
                  <a:gd name="connsiteX519" fmla="*/ 1501445 w 2830007"/>
                  <a:gd name="connsiteY519" fmla="*/ 193018 h 3118362"/>
                  <a:gd name="connsiteX520" fmla="*/ 1501445 w 2830007"/>
                  <a:gd name="connsiteY520" fmla="*/ 198031 h 3118362"/>
                  <a:gd name="connsiteX521" fmla="*/ 1506458 w 2830007"/>
                  <a:gd name="connsiteY521" fmla="*/ 198031 h 3118362"/>
                  <a:gd name="connsiteX522" fmla="*/ 1508965 w 2830007"/>
                  <a:gd name="connsiteY522" fmla="*/ 200538 h 3118362"/>
                  <a:gd name="connsiteX523" fmla="*/ 1511472 w 2830007"/>
                  <a:gd name="connsiteY523" fmla="*/ 205551 h 3118362"/>
                  <a:gd name="connsiteX524" fmla="*/ 1513979 w 2830007"/>
                  <a:gd name="connsiteY524" fmla="*/ 205551 h 3118362"/>
                  <a:gd name="connsiteX525" fmla="*/ 1516485 w 2830007"/>
                  <a:gd name="connsiteY525" fmla="*/ 208058 h 3118362"/>
                  <a:gd name="connsiteX526" fmla="*/ 1518992 w 2830007"/>
                  <a:gd name="connsiteY526" fmla="*/ 208058 h 3118362"/>
                  <a:gd name="connsiteX527" fmla="*/ 1521499 w 2830007"/>
                  <a:gd name="connsiteY527" fmla="*/ 210565 h 3118362"/>
                  <a:gd name="connsiteX528" fmla="*/ 1521499 w 2830007"/>
                  <a:gd name="connsiteY528" fmla="*/ 213071 h 3118362"/>
                  <a:gd name="connsiteX529" fmla="*/ 1524006 w 2830007"/>
                  <a:gd name="connsiteY529" fmla="*/ 215578 h 3118362"/>
                  <a:gd name="connsiteX530" fmla="*/ 1526512 w 2830007"/>
                  <a:gd name="connsiteY530" fmla="*/ 215578 h 3118362"/>
                  <a:gd name="connsiteX531" fmla="*/ 1529019 w 2830007"/>
                  <a:gd name="connsiteY531" fmla="*/ 218085 h 3118362"/>
                  <a:gd name="connsiteX532" fmla="*/ 1531525 w 2830007"/>
                  <a:gd name="connsiteY532" fmla="*/ 220592 h 3118362"/>
                  <a:gd name="connsiteX533" fmla="*/ 1536539 w 2830007"/>
                  <a:gd name="connsiteY533" fmla="*/ 220592 h 3118362"/>
                  <a:gd name="connsiteX534" fmla="*/ 1536539 w 2830007"/>
                  <a:gd name="connsiteY534" fmla="*/ 223098 h 3118362"/>
                  <a:gd name="connsiteX535" fmla="*/ 1539046 w 2830007"/>
                  <a:gd name="connsiteY535" fmla="*/ 225605 h 3118362"/>
                  <a:gd name="connsiteX536" fmla="*/ 1539046 w 2830007"/>
                  <a:gd name="connsiteY536" fmla="*/ 228112 h 3118362"/>
                  <a:gd name="connsiteX537" fmla="*/ 1541553 w 2830007"/>
                  <a:gd name="connsiteY537" fmla="*/ 228112 h 3118362"/>
                  <a:gd name="connsiteX538" fmla="*/ 1541553 w 2830007"/>
                  <a:gd name="connsiteY538" fmla="*/ 235632 h 3118362"/>
                  <a:gd name="connsiteX539" fmla="*/ 1544059 w 2830007"/>
                  <a:gd name="connsiteY539" fmla="*/ 238139 h 3118362"/>
                  <a:gd name="connsiteX540" fmla="*/ 1544059 w 2830007"/>
                  <a:gd name="connsiteY540" fmla="*/ 240645 h 3118362"/>
                  <a:gd name="connsiteX541" fmla="*/ 1546566 w 2830007"/>
                  <a:gd name="connsiteY541" fmla="*/ 243152 h 3118362"/>
                  <a:gd name="connsiteX542" fmla="*/ 1549073 w 2830007"/>
                  <a:gd name="connsiteY542" fmla="*/ 245659 h 3118362"/>
                  <a:gd name="connsiteX543" fmla="*/ 1549073 w 2830007"/>
                  <a:gd name="connsiteY543" fmla="*/ 273233 h 3118362"/>
                  <a:gd name="connsiteX544" fmla="*/ 1551580 w 2830007"/>
                  <a:gd name="connsiteY544" fmla="*/ 275739 h 3118362"/>
                  <a:gd name="connsiteX545" fmla="*/ 1551580 w 2830007"/>
                  <a:gd name="connsiteY545" fmla="*/ 280753 h 3118362"/>
                  <a:gd name="connsiteX546" fmla="*/ 1554086 w 2830007"/>
                  <a:gd name="connsiteY546" fmla="*/ 283260 h 3118362"/>
                  <a:gd name="connsiteX547" fmla="*/ 1556593 w 2830007"/>
                  <a:gd name="connsiteY547" fmla="*/ 285766 h 3118362"/>
                  <a:gd name="connsiteX548" fmla="*/ 1556593 w 2830007"/>
                  <a:gd name="connsiteY548" fmla="*/ 288273 h 3118362"/>
                  <a:gd name="connsiteX549" fmla="*/ 1559100 w 2830007"/>
                  <a:gd name="connsiteY549" fmla="*/ 293287 h 3118362"/>
                  <a:gd name="connsiteX550" fmla="*/ 1559100 w 2830007"/>
                  <a:gd name="connsiteY550" fmla="*/ 300807 h 3118362"/>
                  <a:gd name="connsiteX551" fmla="*/ 1561606 w 2830007"/>
                  <a:gd name="connsiteY551" fmla="*/ 303313 h 3118362"/>
                  <a:gd name="connsiteX552" fmla="*/ 1561606 w 2830007"/>
                  <a:gd name="connsiteY552" fmla="*/ 305820 h 3118362"/>
                  <a:gd name="connsiteX553" fmla="*/ 1564113 w 2830007"/>
                  <a:gd name="connsiteY553" fmla="*/ 308327 h 3118362"/>
                  <a:gd name="connsiteX554" fmla="*/ 1564113 w 2830007"/>
                  <a:gd name="connsiteY554" fmla="*/ 310834 h 3118362"/>
                  <a:gd name="connsiteX555" fmla="*/ 1566620 w 2830007"/>
                  <a:gd name="connsiteY555" fmla="*/ 313340 h 3118362"/>
                  <a:gd name="connsiteX556" fmla="*/ 1569126 w 2830007"/>
                  <a:gd name="connsiteY556" fmla="*/ 315847 h 3118362"/>
                  <a:gd name="connsiteX557" fmla="*/ 1571633 w 2830007"/>
                  <a:gd name="connsiteY557" fmla="*/ 318354 h 3118362"/>
                  <a:gd name="connsiteX558" fmla="*/ 1571633 w 2830007"/>
                  <a:gd name="connsiteY558" fmla="*/ 320860 h 3118362"/>
                  <a:gd name="connsiteX559" fmla="*/ 1574140 w 2830007"/>
                  <a:gd name="connsiteY559" fmla="*/ 323367 h 3118362"/>
                  <a:gd name="connsiteX560" fmla="*/ 1574140 w 2830007"/>
                  <a:gd name="connsiteY560" fmla="*/ 328381 h 3118362"/>
                  <a:gd name="connsiteX561" fmla="*/ 1576647 w 2830007"/>
                  <a:gd name="connsiteY561" fmla="*/ 328381 h 3118362"/>
                  <a:gd name="connsiteX562" fmla="*/ 1576647 w 2830007"/>
                  <a:gd name="connsiteY562" fmla="*/ 330887 h 3118362"/>
                  <a:gd name="connsiteX563" fmla="*/ 1579153 w 2830007"/>
                  <a:gd name="connsiteY563" fmla="*/ 330887 h 3118362"/>
                  <a:gd name="connsiteX564" fmla="*/ 1581660 w 2830007"/>
                  <a:gd name="connsiteY564" fmla="*/ 333394 h 3118362"/>
                  <a:gd name="connsiteX565" fmla="*/ 1584167 w 2830007"/>
                  <a:gd name="connsiteY565" fmla="*/ 335901 h 3118362"/>
                  <a:gd name="connsiteX566" fmla="*/ 1586674 w 2830007"/>
                  <a:gd name="connsiteY566" fmla="*/ 335901 h 3118362"/>
                  <a:gd name="connsiteX567" fmla="*/ 1589180 w 2830007"/>
                  <a:gd name="connsiteY567" fmla="*/ 338408 h 3118362"/>
                  <a:gd name="connsiteX568" fmla="*/ 1589180 w 2830007"/>
                  <a:gd name="connsiteY568" fmla="*/ 350941 h 3118362"/>
                  <a:gd name="connsiteX569" fmla="*/ 1586674 w 2830007"/>
                  <a:gd name="connsiteY569" fmla="*/ 355955 h 3118362"/>
                  <a:gd name="connsiteX570" fmla="*/ 1589180 w 2830007"/>
                  <a:gd name="connsiteY570" fmla="*/ 360968 h 3118362"/>
                  <a:gd name="connsiteX571" fmla="*/ 1589180 w 2830007"/>
                  <a:gd name="connsiteY571" fmla="*/ 365981 h 3118362"/>
                  <a:gd name="connsiteX572" fmla="*/ 1591687 w 2830007"/>
                  <a:gd name="connsiteY572" fmla="*/ 368488 h 3118362"/>
                  <a:gd name="connsiteX573" fmla="*/ 1591687 w 2830007"/>
                  <a:gd name="connsiteY573" fmla="*/ 373502 h 3118362"/>
                  <a:gd name="connsiteX574" fmla="*/ 1594194 w 2830007"/>
                  <a:gd name="connsiteY574" fmla="*/ 376008 h 3118362"/>
                  <a:gd name="connsiteX575" fmla="*/ 1594194 w 2830007"/>
                  <a:gd name="connsiteY575" fmla="*/ 381022 h 3118362"/>
                  <a:gd name="connsiteX576" fmla="*/ 1591687 w 2830007"/>
                  <a:gd name="connsiteY576" fmla="*/ 383529 h 3118362"/>
                  <a:gd name="connsiteX577" fmla="*/ 1591687 w 2830007"/>
                  <a:gd name="connsiteY577" fmla="*/ 391049 h 3118362"/>
                  <a:gd name="connsiteX578" fmla="*/ 1589180 w 2830007"/>
                  <a:gd name="connsiteY578" fmla="*/ 393555 h 3118362"/>
                  <a:gd name="connsiteX579" fmla="*/ 1589180 w 2830007"/>
                  <a:gd name="connsiteY579" fmla="*/ 396062 h 3118362"/>
                  <a:gd name="connsiteX580" fmla="*/ 1591687 w 2830007"/>
                  <a:gd name="connsiteY580" fmla="*/ 398569 h 3118362"/>
                  <a:gd name="connsiteX581" fmla="*/ 1591687 w 2830007"/>
                  <a:gd name="connsiteY581" fmla="*/ 401076 h 3118362"/>
                  <a:gd name="connsiteX582" fmla="*/ 1594194 w 2830007"/>
                  <a:gd name="connsiteY582" fmla="*/ 401076 h 3118362"/>
                  <a:gd name="connsiteX583" fmla="*/ 1594194 w 2830007"/>
                  <a:gd name="connsiteY583" fmla="*/ 403582 h 3118362"/>
                  <a:gd name="connsiteX584" fmla="*/ 1596700 w 2830007"/>
                  <a:gd name="connsiteY584" fmla="*/ 406089 h 3118362"/>
                  <a:gd name="connsiteX585" fmla="*/ 1596700 w 2830007"/>
                  <a:gd name="connsiteY585" fmla="*/ 408596 h 3118362"/>
                  <a:gd name="connsiteX586" fmla="*/ 1599207 w 2830007"/>
                  <a:gd name="connsiteY586" fmla="*/ 411103 h 3118362"/>
                  <a:gd name="connsiteX587" fmla="*/ 1601714 w 2830007"/>
                  <a:gd name="connsiteY587" fmla="*/ 413609 h 3118362"/>
                  <a:gd name="connsiteX588" fmla="*/ 1601714 w 2830007"/>
                  <a:gd name="connsiteY588" fmla="*/ 416116 h 3118362"/>
                  <a:gd name="connsiteX589" fmla="*/ 1604221 w 2830007"/>
                  <a:gd name="connsiteY589" fmla="*/ 418623 h 3118362"/>
                  <a:gd name="connsiteX590" fmla="*/ 1606727 w 2830007"/>
                  <a:gd name="connsiteY590" fmla="*/ 421129 h 3118362"/>
                  <a:gd name="connsiteX591" fmla="*/ 1609234 w 2830007"/>
                  <a:gd name="connsiteY591" fmla="*/ 423636 h 3118362"/>
                  <a:gd name="connsiteX592" fmla="*/ 1614248 w 2830007"/>
                  <a:gd name="connsiteY592" fmla="*/ 421129 h 3118362"/>
                  <a:gd name="connsiteX593" fmla="*/ 1629288 w 2830007"/>
                  <a:gd name="connsiteY593" fmla="*/ 421129 h 3118362"/>
                  <a:gd name="connsiteX594" fmla="*/ 1629288 w 2830007"/>
                  <a:gd name="connsiteY594" fmla="*/ 423636 h 3118362"/>
                  <a:gd name="connsiteX595" fmla="*/ 1631794 w 2830007"/>
                  <a:gd name="connsiteY595" fmla="*/ 426143 h 3118362"/>
                  <a:gd name="connsiteX596" fmla="*/ 1631794 w 2830007"/>
                  <a:gd name="connsiteY596" fmla="*/ 428650 h 3118362"/>
                  <a:gd name="connsiteX597" fmla="*/ 1634301 w 2830007"/>
                  <a:gd name="connsiteY597" fmla="*/ 431156 h 3118362"/>
                  <a:gd name="connsiteX598" fmla="*/ 1634301 w 2830007"/>
                  <a:gd name="connsiteY598" fmla="*/ 433663 h 3118362"/>
                  <a:gd name="connsiteX599" fmla="*/ 1636808 w 2830007"/>
                  <a:gd name="connsiteY599" fmla="*/ 433663 h 3118362"/>
                  <a:gd name="connsiteX600" fmla="*/ 1639315 w 2830007"/>
                  <a:gd name="connsiteY600" fmla="*/ 436170 h 3118362"/>
                  <a:gd name="connsiteX601" fmla="*/ 1641822 w 2830007"/>
                  <a:gd name="connsiteY601" fmla="*/ 436170 h 3118362"/>
                  <a:gd name="connsiteX602" fmla="*/ 1641822 w 2830007"/>
                  <a:gd name="connsiteY602" fmla="*/ 441183 h 3118362"/>
                  <a:gd name="connsiteX603" fmla="*/ 1644328 w 2830007"/>
                  <a:gd name="connsiteY603" fmla="*/ 443690 h 3118362"/>
                  <a:gd name="connsiteX604" fmla="*/ 1644328 w 2830007"/>
                  <a:gd name="connsiteY604" fmla="*/ 456224 h 3118362"/>
                  <a:gd name="connsiteX605" fmla="*/ 1639315 w 2830007"/>
                  <a:gd name="connsiteY605" fmla="*/ 461237 h 3118362"/>
                  <a:gd name="connsiteX606" fmla="*/ 1636808 w 2830007"/>
                  <a:gd name="connsiteY606" fmla="*/ 466250 h 3118362"/>
                  <a:gd name="connsiteX607" fmla="*/ 1636808 w 2830007"/>
                  <a:gd name="connsiteY607" fmla="*/ 473771 h 3118362"/>
                  <a:gd name="connsiteX608" fmla="*/ 1639315 w 2830007"/>
                  <a:gd name="connsiteY608" fmla="*/ 476277 h 3118362"/>
                  <a:gd name="connsiteX609" fmla="*/ 1639315 w 2830007"/>
                  <a:gd name="connsiteY609" fmla="*/ 478784 h 3118362"/>
                  <a:gd name="connsiteX610" fmla="*/ 1641822 w 2830007"/>
                  <a:gd name="connsiteY610" fmla="*/ 483797 h 3118362"/>
                  <a:gd name="connsiteX611" fmla="*/ 1644328 w 2830007"/>
                  <a:gd name="connsiteY611" fmla="*/ 483797 h 3118362"/>
                  <a:gd name="connsiteX612" fmla="*/ 1644328 w 2830007"/>
                  <a:gd name="connsiteY612" fmla="*/ 486304 h 3118362"/>
                  <a:gd name="connsiteX613" fmla="*/ 1646835 w 2830007"/>
                  <a:gd name="connsiteY613" fmla="*/ 486304 h 3118362"/>
                  <a:gd name="connsiteX614" fmla="*/ 1646835 w 2830007"/>
                  <a:gd name="connsiteY614" fmla="*/ 488811 h 3118362"/>
                  <a:gd name="connsiteX615" fmla="*/ 1651848 w 2830007"/>
                  <a:gd name="connsiteY615" fmla="*/ 491318 h 3118362"/>
                  <a:gd name="connsiteX616" fmla="*/ 1654355 w 2830007"/>
                  <a:gd name="connsiteY616" fmla="*/ 491318 h 3118362"/>
                  <a:gd name="connsiteX617" fmla="*/ 1654355 w 2830007"/>
                  <a:gd name="connsiteY617" fmla="*/ 493824 h 3118362"/>
                  <a:gd name="connsiteX618" fmla="*/ 1656862 w 2830007"/>
                  <a:gd name="connsiteY618" fmla="*/ 498838 h 3118362"/>
                  <a:gd name="connsiteX619" fmla="*/ 1656862 w 2830007"/>
                  <a:gd name="connsiteY619" fmla="*/ 516385 h 3118362"/>
                  <a:gd name="connsiteX620" fmla="*/ 1659368 w 2830007"/>
                  <a:gd name="connsiteY620" fmla="*/ 518892 h 3118362"/>
                  <a:gd name="connsiteX621" fmla="*/ 1659368 w 2830007"/>
                  <a:gd name="connsiteY621" fmla="*/ 523905 h 3118362"/>
                  <a:gd name="connsiteX622" fmla="*/ 1661875 w 2830007"/>
                  <a:gd name="connsiteY622" fmla="*/ 528918 h 3118362"/>
                  <a:gd name="connsiteX623" fmla="*/ 1661875 w 2830007"/>
                  <a:gd name="connsiteY623" fmla="*/ 531425 h 3118362"/>
                  <a:gd name="connsiteX624" fmla="*/ 1664382 w 2830007"/>
                  <a:gd name="connsiteY624" fmla="*/ 533932 h 3118362"/>
                  <a:gd name="connsiteX625" fmla="*/ 1666889 w 2830007"/>
                  <a:gd name="connsiteY625" fmla="*/ 538945 h 3118362"/>
                  <a:gd name="connsiteX626" fmla="*/ 1666889 w 2830007"/>
                  <a:gd name="connsiteY626" fmla="*/ 541452 h 3118362"/>
                  <a:gd name="connsiteX627" fmla="*/ 1669395 w 2830007"/>
                  <a:gd name="connsiteY627" fmla="*/ 543959 h 3118362"/>
                  <a:gd name="connsiteX628" fmla="*/ 1671902 w 2830007"/>
                  <a:gd name="connsiteY628" fmla="*/ 546466 h 3118362"/>
                  <a:gd name="connsiteX629" fmla="*/ 1674409 w 2830007"/>
                  <a:gd name="connsiteY629" fmla="*/ 548972 h 3118362"/>
                  <a:gd name="connsiteX630" fmla="*/ 1674409 w 2830007"/>
                  <a:gd name="connsiteY630" fmla="*/ 551479 h 3118362"/>
                  <a:gd name="connsiteX631" fmla="*/ 1676916 w 2830007"/>
                  <a:gd name="connsiteY631" fmla="*/ 553986 h 3118362"/>
                  <a:gd name="connsiteX632" fmla="*/ 1676916 w 2830007"/>
                  <a:gd name="connsiteY632" fmla="*/ 558999 h 3118362"/>
                  <a:gd name="connsiteX633" fmla="*/ 1679422 w 2830007"/>
                  <a:gd name="connsiteY633" fmla="*/ 561506 h 3118362"/>
                  <a:gd name="connsiteX634" fmla="*/ 1679422 w 2830007"/>
                  <a:gd name="connsiteY634" fmla="*/ 564013 h 3118362"/>
                  <a:gd name="connsiteX635" fmla="*/ 1681929 w 2830007"/>
                  <a:gd name="connsiteY635" fmla="*/ 569026 h 3118362"/>
                  <a:gd name="connsiteX636" fmla="*/ 1681929 w 2830007"/>
                  <a:gd name="connsiteY636" fmla="*/ 571533 h 3118362"/>
                  <a:gd name="connsiteX637" fmla="*/ 1684436 w 2830007"/>
                  <a:gd name="connsiteY637" fmla="*/ 574039 h 3118362"/>
                  <a:gd name="connsiteX638" fmla="*/ 1684436 w 2830007"/>
                  <a:gd name="connsiteY638" fmla="*/ 576546 h 3118362"/>
                  <a:gd name="connsiteX639" fmla="*/ 1686942 w 2830007"/>
                  <a:gd name="connsiteY639" fmla="*/ 581560 h 3118362"/>
                  <a:gd name="connsiteX640" fmla="*/ 1686942 w 2830007"/>
                  <a:gd name="connsiteY640" fmla="*/ 586573 h 3118362"/>
                  <a:gd name="connsiteX641" fmla="*/ 1689449 w 2830007"/>
                  <a:gd name="connsiteY641" fmla="*/ 589080 h 3118362"/>
                  <a:gd name="connsiteX642" fmla="*/ 1686942 w 2830007"/>
                  <a:gd name="connsiteY642" fmla="*/ 591587 h 3118362"/>
                  <a:gd name="connsiteX643" fmla="*/ 1686942 w 2830007"/>
                  <a:gd name="connsiteY643" fmla="*/ 594093 h 3118362"/>
                  <a:gd name="connsiteX644" fmla="*/ 1684436 w 2830007"/>
                  <a:gd name="connsiteY644" fmla="*/ 601613 h 3118362"/>
                  <a:gd name="connsiteX645" fmla="*/ 1681929 w 2830007"/>
                  <a:gd name="connsiteY645" fmla="*/ 601613 h 3118362"/>
                  <a:gd name="connsiteX646" fmla="*/ 1679422 w 2830007"/>
                  <a:gd name="connsiteY646" fmla="*/ 604120 h 3118362"/>
                  <a:gd name="connsiteX647" fmla="*/ 1676916 w 2830007"/>
                  <a:gd name="connsiteY647" fmla="*/ 606627 h 3118362"/>
                  <a:gd name="connsiteX648" fmla="*/ 1674409 w 2830007"/>
                  <a:gd name="connsiteY648" fmla="*/ 609134 h 3118362"/>
                  <a:gd name="connsiteX649" fmla="*/ 1674409 w 2830007"/>
                  <a:gd name="connsiteY649" fmla="*/ 611640 h 3118362"/>
                  <a:gd name="connsiteX650" fmla="*/ 1671902 w 2830007"/>
                  <a:gd name="connsiteY650" fmla="*/ 611640 h 3118362"/>
                  <a:gd name="connsiteX651" fmla="*/ 1671902 w 2830007"/>
                  <a:gd name="connsiteY651" fmla="*/ 614147 h 3118362"/>
                  <a:gd name="connsiteX652" fmla="*/ 1669395 w 2830007"/>
                  <a:gd name="connsiteY652" fmla="*/ 616654 h 3118362"/>
                  <a:gd name="connsiteX653" fmla="*/ 1669395 w 2830007"/>
                  <a:gd name="connsiteY653" fmla="*/ 619160 h 3118362"/>
                  <a:gd name="connsiteX654" fmla="*/ 1666889 w 2830007"/>
                  <a:gd name="connsiteY654" fmla="*/ 626681 h 3118362"/>
                  <a:gd name="connsiteX655" fmla="*/ 1666889 w 2830007"/>
                  <a:gd name="connsiteY655" fmla="*/ 629187 h 3118362"/>
                  <a:gd name="connsiteX656" fmla="*/ 1669395 w 2830007"/>
                  <a:gd name="connsiteY656" fmla="*/ 629187 h 3118362"/>
                  <a:gd name="connsiteX657" fmla="*/ 1671902 w 2830007"/>
                  <a:gd name="connsiteY657" fmla="*/ 636708 h 3118362"/>
                  <a:gd name="connsiteX658" fmla="*/ 1676916 w 2830007"/>
                  <a:gd name="connsiteY658" fmla="*/ 649241 h 3118362"/>
                  <a:gd name="connsiteX659" fmla="*/ 1676916 w 2830007"/>
                  <a:gd name="connsiteY659" fmla="*/ 669295 h 3118362"/>
                  <a:gd name="connsiteX660" fmla="*/ 1679422 w 2830007"/>
                  <a:gd name="connsiteY660" fmla="*/ 674308 h 3118362"/>
                  <a:gd name="connsiteX661" fmla="*/ 1679422 w 2830007"/>
                  <a:gd name="connsiteY661" fmla="*/ 679322 h 3118362"/>
                  <a:gd name="connsiteX662" fmla="*/ 1676916 w 2830007"/>
                  <a:gd name="connsiteY662" fmla="*/ 681829 h 3118362"/>
                  <a:gd name="connsiteX663" fmla="*/ 1674409 w 2830007"/>
                  <a:gd name="connsiteY663" fmla="*/ 686842 h 3118362"/>
                  <a:gd name="connsiteX664" fmla="*/ 1674409 w 2830007"/>
                  <a:gd name="connsiteY664" fmla="*/ 704389 h 3118362"/>
                  <a:gd name="connsiteX665" fmla="*/ 1666889 w 2830007"/>
                  <a:gd name="connsiteY665" fmla="*/ 706896 h 3118362"/>
                  <a:gd name="connsiteX666" fmla="*/ 1666889 w 2830007"/>
                  <a:gd name="connsiteY666" fmla="*/ 714416 h 3118362"/>
                  <a:gd name="connsiteX667" fmla="*/ 1669395 w 2830007"/>
                  <a:gd name="connsiteY667" fmla="*/ 721936 h 3118362"/>
                  <a:gd name="connsiteX668" fmla="*/ 1671902 w 2830007"/>
                  <a:gd name="connsiteY668" fmla="*/ 726950 h 3118362"/>
                  <a:gd name="connsiteX669" fmla="*/ 1674409 w 2830007"/>
                  <a:gd name="connsiteY669" fmla="*/ 729456 h 3118362"/>
                  <a:gd name="connsiteX670" fmla="*/ 1674409 w 2830007"/>
                  <a:gd name="connsiteY670" fmla="*/ 739483 h 3118362"/>
                  <a:gd name="connsiteX671" fmla="*/ 1676916 w 2830007"/>
                  <a:gd name="connsiteY671" fmla="*/ 739483 h 3118362"/>
                  <a:gd name="connsiteX672" fmla="*/ 1676916 w 2830007"/>
                  <a:gd name="connsiteY672" fmla="*/ 741990 h 3118362"/>
                  <a:gd name="connsiteX673" fmla="*/ 1679422 w 2830007"/>
                  <a:gd name="connsiteY673" fmla="*/ 741990 h 3118362"/>
                  <a:gd name="connsiteX674" fmla="*/ 1681929 w 2830007"/>
                  <a:gd name="connsiteY674" fmla="*/ 744497 h 3118362"/>
                  <a:gd name="connsiteX675" fmla="*/ 1689449 w 2830007"/>
                  <a:gd name="connsiteY675" fmla="*/ 754523 h 3118362"/>
                  <a:gd name="connsiteX676" fmla="*/ 1694463 w 2830007"/>
                  <a:gd name="connsiteY676" fmla="*/ 762044 h 3118362"/>
                  <a:gd name="connsiteX677" fmla="*/ 1694463 w 2830007"/>
                  <a:gd name="connsiteY677" fmla="*/ 774577 h 3118362"/>
                  <a:gd name="connsiteX678" fmla="*/ 1689449 w 2830007"/>
                  <a:gd name="connsiteY678" fmla="*/ 779591 h 3118362"/>
                  <a:gd name="connsiteX679" fmla="*/ 1681929 w 2830007"/>
                  <a:gd name="connsiteY679" fmla="*/ 784604 h 3118362"/>
                  <a:gd name="connsiteX680" fmla="*/ 1681929 w 2830007"/>
                  <a:gd name="connsiteY680" fmla="*/ 797138 h 3118362"/>
                  <a:gd name="connsiteX681" fmla="*/ 1679422 w 2830007"/>
                  <a:gd name="connsiteY681" fmla="*/ 802151 h 3118362"/>
                  <a:gd name="connsiteX682" fmla="*/ 1679422 w 2830007"/>
                  <a:gd name="connsiteY682" fmla="*/ 807165 h 3118362"/>
                  <a:gd name="connsiteX683" fmla="*/ 1684436 w 2830007"/>
                  <a:gd name="connsiteY683" fmla="*/ 824712 h 3118362"/>
                  <a:gd name="connsiteX684" fmla="*/ 1686942 w 2830007"/>
                  <a:gd name="connsiteY684" fmla="*/ 842259 h 3118362"/>
                  <a:gd name="connsiteX685" fmla="*/ 1676916 w 2830007"/>
                  <a:gd name="connsiteY685" fmla="*/ 852286 h 3118362"/>
                  <a:gd name="connsiteX686" fmla="*/ 1666889 w 2830007"/>
                  <a:gd name="connsiteY686" fmla="*/ 859806 h 3118362"/>
                  <a:gd name="connsiteX687" fmla="*/ 1664382 w 2830007"/>
                  <a:gd name="connsiteY687" fmla="*/ 867326 h 3118362"/>
                  <a:gd name="connsiteX688" fmla="*/ 1661875 w 2830007"/>
                  <a:gd name="connsiteY688" fmla="*/ 869833 h 3118362"/>
                  <a:gd name="connsiteX689" fmla="*/ 1659368 w 2830007"/>
                  <a:gd name="connsiteY689" fmla="*/ 874846 h 3118362"/>
                  <a:gd name="connsiteX690" fmla="*/ 1654355 w 2830007"/>
                  <a:gd name="connsiteY690" fmla="*/ 874846 h 3118362"/>
                  <a:gd name="connsiteX691" fmla="*/ 1649342 w 2830007"/>
                  <a:gd name="connsiteY691" fmla="*/ 884873 h 3118362"/>
                  <a:gd name="connsiteX692" fmla="*/ 1644328 w 2830007"/>
                  <a:gd name="connsiteY692" fmla="*/ 887380 h 3118362"/>
                  <a:gd name="connsiteX693" fmla="*/ 1644328 w 2830007"/>
                  <a:gd name="connsiteY693" fmla="*/ 889887 h 3118362"/>
                  <a:gd name="connsiteX694" fmla="*/ 1651848 w 2830007"/>
                  <a:gd name="connsiteY694" fmla="*/ 894900 h 3118362"/>
                  <a:gd name="connsiteX695" fmla="*/ 1654355 w 2830007"/>
                  <a:gd name="connsiteY695" fmla="*/ 894900 h 3118362"/>
                  <a:gd name="connsiteX696" fmla="*/ 1656862 w 2830007"/>
                  <a:gd name="connsiteY696" fmla="*/ 897407 h 3118362"/>
                  <a:gd name="connsiteX697" fmla="*/ 1659368 w 2830007"/>
                  <a:gd name="connsiteY697" fmla="*/ 897407 h 3118362"/>
                  <a:gd name="connsiteX698" fmla="*/ 1666889 w 2830007"/>
                  <a:gd name="connsiteY698" fmla="*/ 899913 h 3118362"/>
                  <a:gd name="connsiteX699" fmla="*/ 1671902 w 2830007"/>
                  <a:gd name="connsiteY699" fmla="*/ 902420 h 3118362"/>
                  <a:gd name="connsiteX700" fmla="*/ 1674409 w 2830007"/>
                  <a:gd name="connsiteY700" fmla="*/ 904927 h 3118362"/>
                  <a:gd name="connsiteX701" fmla="*/ 1676916 w 2830007"/>
                  <a:gd name="connsiteY701" fmla="*/ 907434 h 3118362"/>
                  <a:gd name="connsiteX702" fmla="*/ 1679422 w 2830007"/>
                  <a:gd name="connsiteY702" fmla="*/ 907434 h 3118362"/>
                  <a:gd name="connsiteX703" fmla="*/ 1681929 w 2830007"/>
                  <a:gd name="connsiteY703" fmla="*/ 912447 h 3118362"/>
                  <a:gd name="connsiteX704" fmla="*/ 1684436 w 2830007"/>
                  <a:gd name="connsiteY704" fmla="*/ 917460 h 3118362"/>
                  <a:gd name="connsiteX705" fmla="*/ 1689449 w 2830007"/>
                  <a:gd name="connsiteY705" fmla="*/ 919967 h 3118362"/>
                  <a:gd name="connsiteX706" fmla="*/ 1699476 w 2830007"/>
                  <a:gd name="connsiteY706" fmla="*/ 919967 h 3118362"/>
                  <a:gd name="connsiteX707" fmla="*/ 1704490 w 2830007"/>
                  <a:gd name="connsiteY707" fmla="*/ 924981 h 3118362"/>
                  <a:gd name="connsiteX708" fmla="*/ 1709503 w 2830007"/>
                  <a:gd name="connsiteY708" fmla="*/ 927487 h 3118362"/>
                  <a:gd name="connsiteX709" fmla="*/ 1712010 w 2830007"/>
                  <a:gd name="connsiteY709" fmla="*/ 927487 h 3118362"/>
                  <a:gd name="connsiteX710" fmla="*/ 1717023 w 2830007"/>
                  <a:gd name="connsiteY710" fmla="*/ 929994 h 3118362"/>
                  <a:gd name="connsiteX711" fmla="*/ 1719530 w 2830007"/>
                  <a:gd name="connsiteY711" fmla="*/ 929994 h 3118362"/>
                  <a:gd name="connsiteX712" fmla="*/ 1724543 w 2830007"/>
                  <a:gd name="connsiteY712" fmla="*/ 932501 h 3118362"/>
                  <a:gd name="connsiteX713" fmla="*/ 1727050 w 2830007"/>
                  <a:gd name="connsiteY713" fmla="*/ 932501 h 3118362"/>
                  <a:gd name="connsiteX714" fmla="*/ 1732064 w 2830007"/>
                  <a:gd name="connsiteY714" fmla="*/ 929994 h 3118362"/>
                  <a:gd name="connsiteX715" fmla="*/ 1737077 w 2830007"/>
                  <a:gd name="connsiteY715" fmla="*/ 924981 h 3118362"/>
                  <a:gd name="connsiteX716" fmla="*/ 1739584 w 2830007"/>
                  <a:gd name="connsiteY716" fmla="*/ 924981 h 3118362"/>
                  <a:gd name="connsiteX717" fmla="*/ 1742090 w 2830007"/>
                  <a:gd name="connsiteY717" fmla="*/ 922474 h 3118362"/>
                  <a:gd name="connsiteX718" fmla="*/ 1744597 w 2830007"/>
                  <a:gd name="connsiteY718" fmla="*/ 919967 h 3118362"/>
                  <a:gd name="connsiteX719" fmla="*/ 1747104 w 2830007"/>
                  <a:gd name="connsiteY719" fmla="*/ 917460 h 3118362"/>
                  <a:gd name="connsiteX720" fmla="*/ 1749610 w 2830007"/>
                  <a:gd name="connsiteY720" fmla="*/ 917460 h 3118362"/>
                  <a:gd name="connsiteX721" fmla="*/ 1754624 w 2830007"/>
                  <a:gd name="connsiteY721" fmla="*/ 914954 h 3118362"/>
                  <a:gd name="connsiteX722" fmla="*/ 1754624 w 2830007"/>
                  <a:gd name="connsiteY722" fmla="*/ 912447 h 3118362"/>
                  <a:gd name="connsiteX723" fmla="*/ 1757131 w 2830007"/>
                  <a:gd name="connsiteY723" fmla="*/ 912447 h 3118362"/>
                  <a:gd name="connsiteX724" fmla="*/ 1759637 w 2830007"/>
                  <a:gd name="connsiteY724" fmla="*/ 909940 h 3118362"/>
                  <a:gd name="connsiteX725" fmla="*/ 1782198 w 2830007"/>
                  <a:gd name="connsiteY725" fmla="*/ 909940 h 3118362"/>
                  <a:gd name="connsiteX726" fmla="*/ 1787211 w 2830007"/>
                  <a:gd name="connsiteY726" fmla="*/ 912447 h 3118362"/>
                  <a:gd name="connsiteX727" fmla="*/ 1789718 w 2830007"/>
                  <a:gd name="connsiteY727" fmla="*/ 912447 h 3118362"/>
                  <a:gd name="connsiteX728" fmla="*/ 1792225 w 2830007"/>
                  <a:gd name="connsiteY728" fmla="*/ 914954 h 3118362"/>
                  <a:gd name="connsiteX729" fmla="*/ 1794732 w 2830007"/>
                  <a:gd name="connsiteY729" fmla="*/ 917460 h 3118362"/>
                  <a:gd name="connsiteX730" fmla="*/ 1797238 w 2830007"/>
                  <a:gd name="connsiteY730" fmla="*/ 917460 h 3118362"/>
                  <a:gd name="connsiteX731" fmla="*/ 1799745 w 2830007"/>
                  <a:gd name="connsiteY731" fmla="*/ 922474 h 3118362"/>
                  <a:gd name="connsiteX732" fmla="*/ 1802252 w 2830007"/>
                  <a:gd name="connsiteY732" fmla="*/ 924981 h 3118362"/>
                  <a:gd name="connsiteX733" fmla="*/ 1807265 w 2830007"/>
                  <a:gd name="connsiteY733" fmla="*/ 929994 h 3118362"/>
                  <a:gd name="connsiteX734" fmla="*/ 1809772 w 2830007"/>
                  <a:gd name="connsiteY734" fmla="*/ 932501 h 3118362"/>
                  <a:gd name="connsiteX735" fmla="*/ 1814785 w 2830007"/>
                  <a:gd name="connsiteY735" fmla="*/ 935007 h 3118362"/>
                  <a:gd name="connsiteX736" fmla="*/ 1817292 w 2830007"/>
                  <a:gd name="connsiteY736" fmla="*/ 937514 h 3118362"/>
                  <a:gd name="connsiteX737" fmla="*/ 1822305 w 2830007"/>
                  <a:gd name="connsiteY737" fmla="*/ 942528 h 3118362"/>
                  <a:gd name="connsiteX738" fmla="*/ 1832332 w 2830007"/>
                  <a:gd name="connsiteY738" fmla="*/ 947541 h 3118362"/>
                  <a:gd name="connsiteX739" fmla="*/ 1839852 w 2830007"/>
                  <a:gd name="connsiteY739" fmla="*/ 947541 h 3118362"/>
                  <a:gd name="connsiteX740" fmla="*/ 1844866 w 2830007"/>
                  <a:gd name="connsiteY740" fmla="*/ 950048 h 3118362"/>
                  <a:gd name="connsiteX741" fmla="*/ 1844866 w 2830007"/>
                  <a:gd name="connsiteY741" fmla="*/ 955061 h 3118362"/>
                  <a:gd name="connsiteX742" fmla="*/ 1847373 w 2830007"/>
                  <a:gd name="connsiteY742" fmla="*/ 955061 h 3118362"/>
                  <a:gd name="connsiteX743" fmla="*/ 1852386 w 2830007"/>
                  <a:gd name="connsiteY743" fmla="*/ 962581 h 3118362"/>
                  <a:gd name="connsiteX744" fmla="*/ 1854893 w 2830007"/>
                  <a:gd name="connsiteY744" fmla="*/ 965088 h 3118362"/>
                  <a:gd name="connsiteX745" fmla="*/ 1854893 w 2830007"/>
                  <a:gd name="connsiteY745" fmla="*/ 967595 h 3118362"/>
                  <a:gd name="connsiteX746" fmla="*/ 1857400 w 2830007"/>
                  <a:gd name="connsiteY746" fmla="*/ 970102 h 3118362"/>
                  <a:gd name="connsiteX747" fmla="*/ 1859906 w 2830007"/>
                  <a:gd name="connsiteY747" fmla="*/ 975115 h 3118362"/>
                  <a:gd name="connsiteX748" fmla="*/ 1862413 w 2830007"/>
                  <a:gd name="connsiteY748" fmla="*/ 975115 h 3118362"/>
                  <a:gd name="connsiteX749" fmla="*/ 1862413 w 2830007"/>
                  <a:gd name="connsiteY749" fmla="*/ 977622 h 3118362"/>
                  <a:gd name="connsiteX750" fmla="*/ 1864920 w 2830007"/>
                  <a:gd name="connsiteY750" fmla="*/ 977622 h 3118362"/>
                  <a:gd name="connsiteX751" fmla="*/ 1867426 w 2830007"/>
                  <a:gd name="connsiteY751" fmla="*/ 980128 h 3118362"/>
                  <a:gd name="connsiteX752" fmla="*/ 1869933 w 2830007"/>
                  <a:gd name="connsiteY752" fmla="*/ 982635 h 3118362"/>
                  <a:gd name="connsiteX753" fmla="*/ 1869933 w 2830007"/>
                  <a:gd name="connsiteY753" fmla="*/ 985142 h 3118362"/>
                  <a:gd name="connsiteX754" fmla="*/ 1872440 w 2830007"/>
                  <a:gd name="connsiteY754" fmla="*/ 985142 h 3118362"/>
                  <a:gd name="connsiteX755" fmla="*/ 1872440 w 2830007"/>
                  <a:gd name="connsiteY755" fmla="*/ 982635 h 3118362"/>
                  <a:gd name="connsiteX756" fmla="*/ 1874947 w 2830007"/>
                  <a:gd name="connsiteY756" fmla="*/ 982635 h 3118362"/>
                  <a:gd name="connsiteX757" fmla="*/ 1874947 w 2830007"/>
                  <a:gd name="connsiteY757" fmla="*/ 985142 h 3118362"/>
                  <a:gd name="connsiteX758" fmla="*/ 1879960 w 2830007"/>
                  <a:gd name="connsiteY758" fmla="*/ 987649 h 3118362"/>
                  <a:gd name="connsiteX759" fmla="*/ 1882467 w 2830007"/>
                  <a:gd name="connsiteY759" fmla="*/ 990155 h 3118362"/>
                  <a:gd name="connsiteX760" fmla="*/ 1879960 w 2830007"/>
                  <a:gd name="connsiteY760" fmla="*/ 987649 h 3118362"/>
                  <a:gd name="connsiteX761" fmla="*/ 1882467 w 2830007"/>
                  <a:gd name="connsiteY761" fmla="*/ 987649 h 3118362"/>
                  <a:gd name="connsiteX762" fmla="*/ 1884974 w 2830007"/>
                  <a:gd name="connsiteY762" fmla="*/ 992662 h 3118362"/>
                  <a:gd name="connsiteX763" fmla="*/ 1887480 w 2830007"/>
                  <a:gd name="connsiteY763" fmla="*/ 992662 h 3118362"/>
                  <a:gd name="connsiteX764" fmla="*/ 1884974 w 2830007"/>
                  <a:gd name="connsiteY764" fmla="*/ 995169 h 3118362"/>
                  <a:gd name="connsiteX765" fmla="*/ 1887480 w 2830007"/>
                  <a:gd name="connsiteY765" fmla="*/ 995169 h 3118362"/>
                  <a:gd name="connsiteX766" fmla="*/ 1889987 w 2830007"/>
                  <a:gd name="connsiteY766" fmla="*/ 997676 h 3118362"/>
                  <a:gd name="connsiteX767" fmla="*/ 1892494 w 2830007"/>
                  <a:gd name="connsiteY767" fmla="*/ 1002689 h 3118362"/>
                  <a:gd name="connsiteX768" fmla="*/ 1892494 w 2830007"/>
                  <a:gd name="connsiteY768" fmla="*/ 1005196 h 3118362"/>
                  <a:gd name="connsiteX769" fmla="*/ 1895000 w 2830007"/>
                  <a:gd name="connsiteY769" fmla="*/ 1007702 h 3118362"/>
                  <a:gd name="connsiteX770" fmla="*/ 1897507 w 2830007"/>
                  <a:gd name="connsiteY770" fmla="*/ 1010209 h 3118362"/>
                  <a:gd name="connsiteX771" fmla="*/ 1897507 w 2830007"/>
                  <a:gd name="connsiteY771" fmla="*/ 1015223 h 3118362"/>
                  <a:gd name="connsiteX772" fmla="*/ 1900014 w 2830007"/>
                  <a:gd name="connsiteY772" fmla="*/ 1017729 h 3118362"/>
                  <a:gd name="connsiteX773" fmla="*/ 1900014 w 2830007"/>
                  <a:gd name="connsiteY773" fmla="*/ 1030263 h 3118362"/>
                  <a:gd name="connsiteX774" fmla="*/ 1902520 w 2830007"/>
                  <a:gd name="connsiteY774" fmla="*/ 1032770 h 3118362"/>
                  <a:gd name="connsiteX775" fmla="*/ 1905027 w 2830007"/>
                  <a:gd name="connsiteY775" fmla="*/ 1040290 h 3118362"/>
                  <a:gd name="connsiteX776" fmla="*/ 1905027 w 2830007"/>
                  <a:gd name="connsiteY776" fmla="*/ 1042797 h 3118362"/>
                  <a:gd name="connsiteX777" fmla="*/ 1907534 w 2830007"/>
                  <a:gd name="connsiteY777" fmla="*/ 1045303 h 3118362"/>
                  <a:gd name="connsiteX778" fmla="*/ 1910041 w 2830007"/>
                  <a:gd name="connsiteY778" fmla="*/ 1050317 h 3118362"/>
                  <a:gd name="connsiteX779" fmla="*/ 1912547 w 2830007"/>
                  <a:gd name="connsiteY779" fmla="*/ 1052823 h 3118362"/>
                  <a:gd name="connsiteX780" fmla="*/ 1915054 w 2830007"/>
                  <a:gd name="connsiteY780" fmla="*/ 1055330 h 3118362"/>
                  <a:gd name="connsiteX781" fmla="*/ 1915054 w 2830007"/>
                  <a:gd name="connsiteY781" fmla="*/ 1057837 h 3118362"/>
                  <a:gd name="connsiteX782" fmla="*/ 1917561 w 2830007"/>
                  <a:gd name="connsiteY782" fmla="*/ 1060344 h 3118362"/>
                  <a:gd name="connsiteX783" fmla="*/ 1917561 w 2830007"/>
                  <a:gd name="connsiteY783" fmla="*/ 1070371 h 3118362"/>
                  <a:gd name="connsiteX784" fmla="*/ 1920068 w 2830007"/>
                  <a:gd name="connsiteY784" fmla="*/ 1072877 h 3118362"/>
                  <a:gd name="connsiteX785" fmla="*/ 1920068 w 2830007"/>
                  <a:gd name="connsiteY785" fmla="*/ 1085411 h 3118362"/>
                  <a:gd name="connsiteX786" fmla="*/ 1922574 w 2830007"/>
                  <a:gd name="connsiteY786" fmla="*/ 1087918 h 3118362"/>
                  <a:gd name="connsiteX787" fmla="*/ 1922574 w 2830007"/>
                  <a:gd name="connsiteY787" fmla="*/ 1097944 h 3118362"/>
                  <a:gd name="connsiteX788" fmla="*/ 1920068 w 2830007"/>
                  <a:gd name="connsiteY788" fmla="*/ 1097944 h 3118362"/>
                  <a:gd name="connsiteX789" fmla="*/ 1922574 w 2830007"/>
                  <a:gd name="connsiteY789" fmla="*/ 1102958 h 3118362"/>
                  <a:gd name="connsiteX790" fmla="*/ 1922574 w 2830007"/>
                  <a:gd name="connsiteY790" fmla="*/ 1107971 h 3118362"/>
                  <a:gd name="connsiteX791" fmla="*/ 1925081 w 2830007"/>
                  <a:gd name="connsiteY791" fmla="*/ 1115492 h 3118362"/>
                  <a:gd name="connsiteX792" fmla="*/ 1925081 w 2830007"/>
                  <a:gd name="connsiteY792" fmla="*/ 1123012 h 3118362"/>
                  <a:gd name="connsiteX793" fmla="*/ 1927588 w 2830007"/>
                  <a:gd name="connsiteY793" fmla="*/ 1125518 h 3118362"/>
                  <a:gd name="connsiteX794" fmla="*/ 1927588 w 2830007"/>
                  <a:gd name="connsiteY794" fmla="*/ 1123012 h 3118362"/>
                  <a:gd name="connsiteX795" fmla="*/ 1932601 w 2830007"/>
                  <a:gd name="connsiteY795" fmla="*/ 1128025 h 3118362"/>
                  <a:gd name="connsiteX796" fmla="*/ 1935108 w 2830007"/>
                  <a:gd name="connsiteY796" fmla="*/ 1133039 h 3118362"/>
                  <a:gd name="connsiteX797" fmla="*/ 1940121 w 2830007"/>
                  <a:gd name="connsiteY797" fmla="*/ 1135545 h 3118362"/>
                  <a:gd name="connsiteX798" fmla="*/ 1945135 w 2830007"/>
                  <a:gd name="connsiteY798" fmla="*/ 1140559 h 3118362"/>
                  <a:gd name="connsiteX799" fmla="*/ 1950148 w 2830007"/>
                  <a:gd name="connsiteY799" fmla="*/ 1140559 h 3118362"/>
                  <a:gd name="connsiteX800" fmla="*/ 1952655 w 2830007"/>
                  <a:gd name="connsiteY800" fmla="*/ 1143065 h 3118362"/>
                  <a:gd name="connsiteX801" fmla="*/ 1957668 w 2830007"/>
                  <a:gd name="connsiteY801" fmla="*/ 1148079 h 3118362"/>
                  <a:gd name="connsiteX802" fmla="*/ 1962682 w 2830007"/>
                  <a:gd name="connsiteY802" fmla="*/ 1148079 h 3118362"/>
                  <a:gd name="connsiteX803" fmla="*/ 1965188 w 2830007"/>
                  <a:gd name="connsiteY803" fmla="*/ 1145572 h 3118362"/>
                  <a:gd name="connsiteX804" fmla="*/ 1967695 w 2830007"/>
                  <a:gd name="connsiteY804" fmla="*/ 1143065 h 3118362"/>
                  <a:gd name="connsiteX805" fmla="*/ 1970202 w 2830007"/>
                  <a:gd name="connsiteY805" fmla="*/ 1140559 h 3118362"/>
                  <a:gd name="connsiteX806" fmla="*/ 1972709 w 2830007"/>
                  <a:gd name="connsiteY806" fmla="*/ 1140559 h 3118362"/>
                  <a:gd name="connsiteX807" fmla="*/ 1975216 w 2830007"/>
                  <a:gd name="connsiteY807" fmla="*/ 1138052 h 3118362"/>
                  <a:gd name="connsiteX808" fmla="*/ 1977722 w 2830007"/>
                  <a:gd name="connsiteY808" fmla="*/ 1135545 h 3118362"/>
                  <a:gd name="connsiteX809" fmla="*/ 1980229 w 2830007"/>
                  <a:gd name="connsiteY809" fmla="*/ 1133039 h 3118362"/>
                  <a:gd name="connsiteX810" fmla="*/ 1982736 w 2830007"/>
                  <a:gd name="connsiteY810" fmla="*/ 1133039 h 3118362"/>
                  <a:gd name="connsiteX811" fmla="*/ 1985242 w 2830007"/>
                  <a:gd name="connsiteY811" fmla="*/ 1130532 h 3118362"/>
                  <a:gd name="connsiteX812" fmla="*/ 1985242 w 2830007"/>
                  <a:gd name="connsiteY812" fmla="*/ 1128025 h 3118362"/>
                  <a:gd name="connsiteX813" fmla="*/ 1987749 w 2830007"/>
                  <a:gd name="connsiteY813" fmla="*/ 1128025 h 3118362"/>
                  <a:gd name="connsiteX814" fmla="*/ 1987749 w 2830007"/>
                  <a:gd name="connsiteY814" fmla="*/ 1125518 h 3118362"/>
                  <a:gd name="connsiteX815" fmla="*/ 1992762 w 2830007"/>
                  <a:gd name="connsiteY815" fmla="*/ 1123012 h 3118362"/>
                  <a:gd name="connsiteX816" fmla="*/ 1995269 w 2830007"/>
                  <a:gd name="connsiteY816" fmla="*/ 1123012 h 3118362"/>
                  <a:gd name="connsiteX817" fmla="*/ 1997776 w 2830007"/>
                  <a:gd name="connsiteY817" fmla="*/ 1120505 h 3118362"/>
                  <a:gd name="connsiteX818" fmla="*/ 2000283 w 2830007"/>
                  <a:gd name="connsiteY818" fmla="*/ 1117998 h 3118362"/>
                  <a:gd name="connsiteX819" fmla="*/ 2007803 w 2830007"/>
                  <a:gd name="connsiteY819" fmla="*/ 1117998 h 3118362"/>
                  <a:gd name="connsiteX820" fmla="*/ 2010310 w 2830007"/>
                  <a:gd name="connsiteY820" fmla="*/ 1115492 h 3118362"/>
                  <a:gd name="connsiteX821" fmla="*/ 2012816 w 2830007"/>
                  <a:gd name="connsiteY821" fmla="*/ 1115492 h 3118362"/>
                  <a:gd name="connsiteX822" fmla="*/ 2012816 w 2830007"/>
                  <a:gd name="connsiteY822" fmla="*/ 1112985 h 3118362"/>
                  <a:gd name="connsiteX823" fmla="*/ 2015323 w 2830007"/>
                  <a:gd name="connsiteY823" fmla="*/ 1112985 h 3118362"/>
                  <a:gd name="connsiteX824" fmla="*/ 2015323 w 2830007"/>
                  <a:gd name="connsiteY824" fmla="*/ 1110478 h 3118362"/>
                  <a:gd name="connsiteX825" fmla="*/ 2017830 w 2830007"/>
                  <a:gd name="connsiteY825" fmla="*/ 1110478 h 3118362"/>
                  <a:gd name="connsiteX826" fmla="*/ 2020336 w 2830007"/>
                  <a:gd name="connsiteY826" fmla="*/ 1107971 h 3118362"/>
                  <a:gd name="connsiteX827" fmla="*/ 2032870 w 2830007"/>
                  <a:gd name="connsiteY827" fmla="*/ 1107971 h 3118362"/>
                  <a:gd name="connsiteX828" fmla="*/ 2037884 w 2830007"/>
                  <a:gd name="connsiteY828" fmla="*/ 1105465 h 3118362"/>
                  <a:gd name="connsiteX829" fmla="*/ 2035377 w 2830007"/>
                  <a:gd name="connsiteY829" fmla="*/ 1107971 h 3118362"/>
                  <a:gd name="connsiteX830" fmla="*/ 2037884 w 2830007"/>
                  <a:gd name="connsiteY830" fmla="*/ 1107971 h 3118362"/>
                  <a:gd name="connsiteX831" fmla="*/ 2040390 w 2830007"/>
                  <a:gd name="connsiteY831" fmla="*/ 1105465 h 3118362"/>
                  <a:gd name="connsiteX832" fmla="*/ 2045404 w 2830007"/>
                  <a:gd name="connsiteY832" fmla="*/ 1105465 h 3118362"/>
                  <a:gd name="connsiteX833" fmla="*/ 2052924 w 2830007"/>
                  <a:gd name="connsiteY833" fmla="*/ 1107971 h 3118362"/>
                  <a:gd name="connsiteX834" fmla="*/ 2057937 w 2830007"/>
                  <a:gd name="connsiteY834" fmla="*/ 1110478 h 3118362"/>
                  <a:gd name="connsiteX835" fmla="*/ 2057937 w 2830007"/>
                  <a:gd name="connsiteY835" fmla="*/ 1107971 h 3118362"/>
                  <a:gd name="connsiteX836" fmla="*/ 2067964 w 2830007"/>
                  <a:gd name="connsiteY836" fmla="*/ 1107971 h 3118362"/>
                  <a:gd name="connsiteX837" fmla="*/ 2072978 w 2830007"/>
                  <a:gd name="connsiteY837" fmla="*/ 1105465 h 3118362"/>
                  <a:gd name="connsiteX838" fmla="*/ 2083004 w 2830007"/>
                  <a:gd name="connsiteY838" fmla="*/ 1105465 h 3118362"/>
                  <a:gd name="connsiteX839" fmla="*/ 2083004 w 2830007"/>
                  <a:gd name="connsiteY839" fmla="*/ 1102958 h 3118362"/>
                  <a:gd name="connsiteX840" fmla="*/ 2098045 w 2830007"/>
                  <a:gd name="connsiteY840" fmla="*/ 1102958 h 3118362"/>
                  <a:gd name="connsiteX841" fmla="*/ 2100552 w 2830007"/>
                  <a:gd name="connsiteY841" fmla="*/ 1105465 h 3118362"/>
                  <a:gd name="connsiteX842" fmla="*/ 2105565 w 2830007"/>
                  <a:gd name="connsiteY842" fmla="*/ 1105465 h 3118362"/>
                  <a:gd name="connsiteX843" fmla="*/ 2108072 w 2830007"/>
                  <a:gd name="connsiteY843" fmla="*/ 1102958 h 3118362"/>
                  <a:gd name="connsiteX844" fmla="*/ 2113085 w 2830007"/>
                  <a:gd name="connsiteY844" fmla="*/ 1102958 h 3118362"/>
                  <a:gd name="connsiteX845" fmla="*/ 2118099 w 2830007"/>
                  <a:gd name="connsiteY845" fmla="*/ 1100451 h 3118362"/>
                  <a:gd name="connsiteX846" fmla="*/ 2125619 w 2830007"/>
                  <a:gd name="connsiteY846" fmla="*/ 1097944 h 3118362"/>
                  <a:gd name="connsiteX847" fmla="*/ 2128126 w 2830007"/>
                  <a:gd name="connsiteY847" fmla="*/ 1097944 h 3118362"/>
                  <a:gd name="connsiteX848" fmla="*/ 2130632 w 2830007"/>
                  <a:gd name="connsiteY848" fmla="*/ 1095438 h 3118362"/>
                  <a:gd name="connsiteX849" fmla="*/ 2133139 w 2830007"/>
                  <a:gd name="connsiteY849" fmla="*/ 1095438 h 3118362"/>
                  <a:gd name="connsiteX850" fmla="*/ 2135646 w 2830007"/>
                  <a:gd name="connsiteY850" fmla="*/ 1092931 h 3118362"/>
                  <a:gd name="connsiteX851" fmla="*/ 2138152 w 2830007"/>
                  <a:gd name="connsiteY851" fmla="*/ 1092931 h 3118362"/>
                  <a:gd name="connsiteX852" fmla="*/ 2138152 w 2830007"/>
                  <a:gd name="connsiteY852" fmla="*/ 1090424 h 3118362"/>
                  <a:gd name="connsiteX853" fmla="*/ 2140659 w 2830007"/>
                  <a:gd name="connsiteY853" fmla="*/ 1090424 h 3118362"/>
                  <a:gd name="connsiteX854" fmla="*/ 2140659 w 2830007"/>
                  <a:gd name="connsiteY854" fmla="*/ 1087918 h 3118362"/>
                  <a:gd name="connsiteX855" fmla="*/ 2153193 w 2830007"/>
                  <a:gd name="connsiteY855" fmla="*/ 1087918 h 3118362"/>
                  <a:gd name="connsiteX856" fmla="*/ 2155700 w 2830007"/>
                  <a:gd name="connsiteY856" fmla="*/ 1085411 h 3118362"/>
                  <a:gd name="connsiteX857" fmla="*/ 2170740 w 2830007"/>
                  <a:gd name="connsiteY857" fmla="*/ 1085411 h 3118362"/>
                  <a:gd name="connsiteX858" fmla="*/ 2173246 w 2830007"/>
                  <a:gd name="connsiteY858" fmla="*/ 1082904 h 3118362"/>
                  <a:gd name="connsiteX859" fmla="*/ 2178260 w 2830007"/>
                  <a:gd name="connsiteY859" fmla="*/ 1082904 h 3118362"/>
                  <a:gd name="connsiteX860" fmla="*/ 2178260 w 2830007"/>
                  <a:gd name="connsiteY860" fmla="*/ 1080397 h 3118362"/>
                  <a:gd name="connsiteX861" fmla="*/ 2180767 w 2830007"/>
                  <a:gd name="connsiteY861" fmla="*/ 1075384 h 3118362"/>
                  <a:gd name="connsiteX862" fmla="*/ 2180767 w 2830007"/>
                  <a:gd name="connsiteY862" fmla="*/ 1072877 h 3118362"/>
                  <a:gd name="connsiteX863" fmla="*/ 2183273 w 2830007"/>
                  <a:gd name="connsiteY863" fmla="*/ 1072877 h 3118362"/>
                  <a:gd name="connsiteX864" fmla="*/ 2183273 w 2830007"/>
                  <a:gd name="connsiteY864" fmla="*/ 1070371 h 3118362"/>
                  <a:gd name="connsiteX865" fmla="*/ 2185780 w 2830007"/>
                  <a:gd name="connsiteY865" fmla="*/ 1070371 h 3118362"/>
                  <a:gd name="connsiteX866" fmla="*/ 2188287 w 2830007"/>
                  <a:gd name="connsiteY866" fmla="*/ 1067864 h 3118362"/>
                  <a:gd name="connsiteX867" fmla="*/ 2200820 w 2830007"/>
                  <a:gd name="connsiteY867" fmla="*/ 1067864 h 3118362"/>
                  <a:gd name="connsiteX868" fmla="*/ 2200820 w 2830007"/>
                  <a:gd name="connsiteY868" fmla="*/ 1070371 h 3118362"/>
                  <a:gd name="connsiteX869" fmla="*/ 2205834 w 2830007"/>
                  <a:gd name="connsiteY869" fmla="*/ 1070371 h 3118362"/>
                  <a:gd name="connsiteX870" fmla="*/ 2208341 w 2830007"/>
                  <a:gd name="connsiteY870" fmla="*/ 1072877 h 3118362"/>
                  <a:gd name="connsiteX871" fmla="*/ 2215861 w 2830007"/>
                  <a:gd name="connsiteY871" fmla="*/ 1072877 h 3118362"/>
                  <a:gd name="connsiteX872" fmla="*/ 2218368 w 2830007"/>
                  <a:gd name="connsiteY872" fmla="*/ 1075384 h 3118362"/>
                  <a:gd name="connsiteX873" fmla="*/ 2220874 w 2830007"/>
                  <a:gd name="connsiteY873" fmla="*/ 1075384 h 3118362"/>
                  <a:gd name="connsiteX874" fmla="*/ 2220874 w 2830007"/>
                  <a:gd name="connsiteY874" fmla="*/ 1077891 h 3118362"/>
                  <a:gd name="connsiteX875" fmla="*/ 2223381 w 2830007"/>
                  <a:gd name="connsiteY875" fmla="*/ 1080397 h 3118362"/>
                  <a:gd name="connsiteX876" fmla="*/ 2225888 w 2830007"/>
                  <a:gd name="connsiteY876" fmla="*/ 1080397 h 3118362"/>
                  <a:gd name="connsiteX877" fmla="*/ 2225888 w 2830007"/>
                  <a:gd name="connsiteY877" fmla="*/ 1082904 h 3118362"/>
                  <a:gd name="connsiteX878" fmla="*/ 2230901 w 2830007"/>
                  <a:gd name="connsiteY878" fmla="*/ 1082904 h 3118362"/>
                  <a:gd name="connsiteX879" fmla="*/ 2233408 w 2830007"/>
                  <a:gd name="connsiteY879" fmla="*/ 1085411 h 3118362"/>
                  <a:gd name="connsiteX880" fmla="*/ 2233408 w 2830007"/>
                  <a:gd name="connsiteY880" fmla="*/ 1087918 h 3118362"/>
                  <a:gd name="connsiteX881" fmla="*/ 2235915 w 2830007"/>
                  <a:gd name="connsiteY881" fmla="*/ 1087918 h 3118362"/>
                  <a:gd name="connsiteX882" fmla="*/ 2235915 w 2830007"/>
                  <a:gd name="connsiteY882" fmla="*/ 1097944 h 3118362"/>
                  <a:gd name="connsiteX883" fmla="*/ 2238421 w 2830007"/>
                  <a:gd name="connsiteY883" fmla="*/ 1100451 h 3118362"/>
                  <a:gd name="connsiteX884" fmla="*/ 2238421 w 2830007"/>
                  <a:gd name="connsiteY884" fmla="*/ 1102958 h 3118362"/>
                  <a:gd name="connsiteX885" fmla="*/ 2240928 w 2830007"/>
                  <a:gd name="connsiteY885" fmla="*/ 1102958 h 3118362"/>
                  <a:gd name="connsiteX886" fmla="*/ 2240928 w 2830007"/>
                  <a:gd name="connsiteY886" fmla="*/ 1110478 h 3118362"/>
                  <a:gd name="connsiteX887" fmla="*/ 2238421 w 2830007"/>
                  <a:gd name="connsiteY887" fmla="*/ 1110478 h 3118362"/>
                  <a:gd name="connsiteX888" fmla="*/ 2238421 w 2830007"/>
                  <a:gd name="connsiteY888" fmla="*/ 1120505 h 3118362"/>
                  <a:gd name="connsiteX889" fmla="*/ 2240928 w 2830007"/>
                  <a:gd name="connsiteY889" fmla="*/ 1120505 h 3118362"/>
                  <a:gd name="connsiteX890" fmla="*/ 2240928 w 2830007"/>
                  <a:gd name="connsiteY890" fmla="*/ 1128025 h 3118362"/>
                  <a:gd name="connsiteX891" fmla="*/ 2243435 w 2830007"/>
                  <a:gd name="connsiteY891" fmla="*/ 1128025 h 3118362"/>
                  <a:gd name="connsiteX892" fmla="*/ 2243435 w 2830007"/>
                  <a:gd name="connsiteY892" fmla="*/ 1130532 h 3118362"/>
                  <a:gd name="connsiteX893" fmla="*/ 2245942 w 2830007"/>
                  <a:gd name="connsiteY893" fmla="*/ 1130532 h 3118362"/>
                  <a:gd name="connsiteX894" fmla="*/ 2245942 w 2830007"/>
                  <a:gd name="connsiteY894" fmla="*/ 1135545 h 3118362"/>
                  <a:gd name="connsiteX895" fmla="*/ 2248448 w 2830007"/>
                  <a:gd name="connsiteY895" fmla="*/ 1135545 h 3118362"/>
                  <a:gd name="connsiteX896" fmla="*/ 2248448 w 2830007"/>
                  <a:gd name="connsiteY896" fmla="*/ 1138052 h 3118362"/>
                  <a:gd name="connsiteX897" fmla="*/ 2250955 w 2830007"/>
                  <a:gd name="connsiteY897" fmla="*/ 1138052 h 3118362"/>
                  <a:gd name="connsiteX898" fmla="*/ 2250955 w 2830007"/>
                  <a:gd name="connsiteY898" fmla="*/ 1140559 h 3118362"/>
                  <a:gd name="connsiteX899" fmla="*/ 2253462 w 2830007"/>
                  <a:gd name="connsiteY899" fmla="*/ 1145572 h 3118362"/>
                  <a:gd name="connsiteX900" fmla="*/ 2253462 w 2830007"/>
                  <a:gd name="connsiteY900" fmla="*/ 1150586 h 3118362"/>
                  <a:gd name="connsiteX901" fmla="*/ 2255968 w 2830007"/>
                  <a:gd name="connsiteY901" fmla="*/ 1155599 h 3118362"/>
                  <a:gd name="connsiteX902" fmla="*/ 2255968 w 2830007"/>
                  <a:gd name="connsiteY902" fmla="*/ 1153092 h 3118362"/>
                  <a:gd name="connsiteX903" fmla="*/ 2273515 w 2830007"/>
                  <a:gd name="connsiteY903" fmla="*/ 1153092 h 3118362"/>
                  <a:gd name="connsiteX904" fmla="*/ 2276022 w 2830007"/>
                  <a:gd name="connsiteY904" fmla="*/ 1145572 h 3118362"/>
                  <a:gd name="connsiteX905" fmla="*/ 2278529 w 2830007"/>
                  <a:gd name="connsiteY905" fmla="*/ 1140559 h 3118362"/>
                  <a:gd name="connsiteX906" fmla="*/ 2278529 w 2830007"/>
                  <a:gd name="connsiteY906" fmla="*/ 1138052 h 3118362"/>
                  <a:gd name="connsiteX907" fmla="*/ 2281036 w 2830007"/>
                  <a:gd name="connsiteY907" fmla="*/ 1135545 h 3118362"/>
                  <a:gd name="connsiteX908" fmla="*/ 2281036 w 2830007"/>
                  <a:gd name="connsiteY908" fmla="*/ 1130532 h 3118362"/>
                  <a:gd name="connsiteX909" fmla="*/ 2298583 w 2830007"/>
                  <a:gd name="connsiteY909" fmla="*/ 1130532 h 3118362"/>
                  <a:gd name="connsiteX910" fmla="*/ 2301089 w 2830007"/>
                  <a:gd name="connsiteY910" fmla="*/ 1128025 h 3118362"/>
                  <a:gd name="connsiteX911" fmla="*/ 2306103 w 2830007"/>
                  <a:gd name="connsiteY911" fmla="*/ 1128025 h 3118362"/>
                  <a:gd name="connsiteX912" fmla="*/ 2308610 w 2830007"/>
                  <a:gd name="connsiteY912" fmla="*/ 1125518 h 3118362"/>
                  <a:gd name="connsiteX913" fmla="*/ 2331170 w 2830007"/>
                  <a:gd name="connsiteY913" fmla="*/ 1125518 h 3118362"/>
                  <a:gd name="connsiteX914" fmla="*/ 2333677 w 2830007"/>
                  <a:gd name="connsiteY914" fmla="*/ 1123012 h 3118362"/>
                  <a:gd name="connsiteX915" fmla="*/ 2336184 w 2830007"/>
                  <a:gd name="connsiteY915" fmla="*/ 1123012 h 3118362"/>
                  <a:gd name="connsiteX916" fmla="*/ 2338690 w 2830007"/>
                  <a:gd name="connsiteY916" fmla="*/ 1120505 h 3118362"/>
                  <a:gd name="connsiteX917" fmla="*/ 2351224 w 2830007"/>
                  <a:gd name="connsiteY917" fmla="*/ 1120505 h 3118362"/>
                  <a:gd name="connsiteX918" fmla="*/ 2353730 w 2830007"/>
                  <a:gd name="connsiteY918" fmla="*/ 1123012 h 3118362"/>
                  <a:gd name="connsiteX919" fmla="*/ 2356237 w 2830007"/>
                  <a:gd name="connsiteY919" fmla="*/ 1117998 h 3118362"/>
                  <a:gd name="connsiteX920" fmla="*/ 2358744 w 2830007"/>
                  <a:gd name="connsiteY920" fmla="*/ 1115492 h 3118362"/>
                  <a:gd name="connsiteX921" fmla="*/ 2361251 w 2830007"/>
                  <a:gd name="connsiteY921" fmla="*/ 1112985 h 3118362"/>
                  <a:gd name="connsiteX922" fmla="*/ 2363757 w 2830007"/>
                  <a:gd name="connsiteY922" fmla="*/ 1117998 h 3118362"/>
                  <a:gd name="connsiteX923" fmla="*/ 2366264 w 2830007"/>
                  <a:gd name="connsiteY923" fmla="*/ 1123012 h 3118362"/>
                  <a:gd name="connsiteX924" fmla="*/ 2366264 w 2830007"/>
                  <a:gd name="connsiteY924" fmla="*/ 1130532 h 3118362"/>
                  <a:gd name="connsiteX925" fmla="*/ 2371278 w 2830007"/>
                  <a:gd name="connsiteY925" fmla="*/ 1133039 h 3118362"/>
                  <a:gd name="connsiteX926" fmla="*/ 2371278 w 2830007"/>
                  <a:gd name="connsiteY926" fmla="*/ 1145572 h 3118362"/>
                  <a:gd name="connsiteX927" fmla="*/ 2373784 w 2830007"/>
                  <a:gd name="connsiteY927" fmla="*/ 1148079 h 3118362"/>
                  <a:gd name="connsiteX928" fmla="*/ 2373784 w 2830007"/>
                  <a:gd name="connsiteY928" fmla="*/ 1150586 h 3118362"/>
                  <a:gd name="connsiteX929" fmla="*/ 2371278 w 2830007"/>
                  <a:gd name="connsiteY929" fmla="*/ 1153092 h 3118362"/>
                  <a:gd name="connsiteX930" fmla="*/ 2371278 w 2830007"/>
                  <a:gd name="connsiteY930" fmla="*/ 1155599 h 3118362"/>
                  <a:gd name="connsiteX931" fmla="*/ 2368771 w 2830007"/>
                  <a:gd name="connsiteY931" fmla="*/ 1160613 h 3118362"/>
                  <a:gd name="connsiteX932" fmla="*/ 2368771 w 2830007"/>
                  <a:gd name="connsiteY932" fmla="*/ 1168133 h 3118362"/>
                  <a:gd name="connsiteX933" fmla="*/ 2366264 w 2830007"/>
                  <a:gd name="connsiteY933" fmla="*/ 1168133 h 3118362"/>
                  <a:gd name="connsiteX934" fmla="*/ 2366264 w 2830007"/>
                  <a:gd name="connsiteY934" fmla="*/ 1175653 h 3118362"/>
                  <a:gd name="connsiteX935" fmla="*/ 2368771 w 2830007"/>
                  <a:gd name="connsiteY935" fmla="*/ 1178160 h 3118362"/>
                  <a:gd name="connsiteX936" fmla="*/ 2366264 w 2830007"/>
                  <a:gd name="connsiteY936" fmla="*/ 1180666 h 3118362"/>
                  <a:gd name="connsiteX937" fmla="*/ 2366264 w 2830007"/>
                  <a:gd name="connsiteY937" fmla="*/ 1190693 h 3118362"/>
                  <a:gd name="connsiteX938" fmla="*/ 2368771 w 2830007"/>
                  <a:gd name="connsiteY938" fmla="*/ 1193200 h 3118362"/>
                  <a:gd name="connsiteX939" fmla="*/ 2368771 w 2830007"/>
                  <a:gd name="connsiteY939" fmla="*/ 1198213 h 3118362"/>
                  <a:gd name="connsiteX940" fmla="*/ 2366264 w 2830007"/>
                  <a:gd name="connsiteY940" fmla="*/ 1205733 h 3118362"/>
                  <a:gd name="connsiteX941" fmla="*/ 2366264 w 2830007"/>
                  <a:gd name="connsiteY941" fmla="*/ 1215760 h 3118362"/>
                  <a:gd name="connsiteX942" fmla="*/ 2381304 w 2830007"/>
                  <a:gd name="connsiteY942" fmla="*/ 1215760 h 3118362"/>
                  <a:gd name="connsiteX943" fmla="*/ 2388825 w 2830007"/>
                  <a:gd name="connsiteY943" fmla="*/ 1213254 h 3118362"/>
                  <a:gd name="connsiteX944" fmla="*/ 2393838 w 2830007"/>
                  <a:gd name="connsiteY944" fmla="*/ 1213254 h 3118362"/>
                  <a:gd name="connsiteX945" fmla="*/ 2398852 w 2830007"/>
                  <a:gd name="connsiteY945" fmla="*/ 1210747 h 3118362"/>
                  <a:gd name="connsiteX946" fmla="*/ 2413892 w 2830007"/>
                  <a:gd name="connsiteY946" fmla="*/ 1210747 h 3118362"/>
                  <a:gd name="connsiteX947" fmla="*/ 2418905 w 2830007"/>
                  <a:gd name="connsiteY947" fmla="*/ 1205733 h 3118362"/>
                  <a:gd name="connsiteX948" fmla="*/ 2423919 w 2830007"/>
                  <a:gd name="connsiteY948" fmla="*/ 1208240 h 3118362"/>
                  <a:gd name="connsiteX949" fmla="*/ 2426426 w 2830007"/>
                  <a:gd name="connsiteY949" fmla="*/ 1210747 h 3118362"/>
                  <a:gd name="connsiteX950" fmla="*/ 2428932 w 2830007"/>
                  <a:gd name="connsiteY950" fmla="*/ 1210747 h 3118362"/>
                  <a:gd name="connsiteX951" fmla="*/ 2436453 w 2830007"/>
                  <a:gd name="connsiteY951" fmla="*/ 1205733 h 3118362"/>
                  <a:gd name="connsiteX952" fmla="*/ 2438959 w 2830007"/>
                  <a:gd name="connsiteY952" fmla="*/ 1203227 h 3118362"/>
                  <a:gd name="connsiteX953" fmla="*/ 2441466 w 2830007"/>
                  <a:gd name="connsiteY953" fmla="*/ 1200720 h 3118362"/>
                  <a:gd name="connsiteX954" fmla="*/ 2443972 w 2830007"/>
                  <a:gd name="connsiteY954" fmla="*/ 1200720 h 3118362"/>
                  <a:gd name="connsiteX955" fmla="*/ 2451493 w 2830007"/>
                  <a:gd name="connsiteY955" fmla="*/ 1205733 h 3118362"/>
                  <a:gd name="connsiteX956" fmla="*/ 2451493 w 2830007"/>
                  <a:gd name="connsiteY956" fmla="*/ 1213254 h 3118362"/>
                  <a:gd name="connsiteX957" fmla="*/ 2453999 w 2830007"/>
                  <a:gd name="connsiteY957" fmla="*/ 1213254 h 3118362"/>
                  <a:gd name="connsiteX958" fmla="*/ 2456506 w 2830007"/>
                  <a:gd name="connsiteY958" fmla="*/ 1215760 h 3118362"/>
                  <a:gd name="connsiteX959" fmla="*/ 2464026 w 2830007"/>
                  <a:gd name="connsiteY959" fmla="*/ 1220774 h 3118362"/>
                  <a:gd name="connsiteX960" fmla="*/ 2469040 w 2830007"/>
                  <a:gd name="connsiteY960" fmla="*/ 1223281 h 3118362"/>
                  <a:gd name="connsiteX961" fmla="*/ 2471546 w 2830007"/>
                  <a:gd name="connsiteY961" fmla="*/ 1230801 h 3118362"/>
                  <a:gd name="connsiteX962" fmla="*/ 2474053 w 2830007"/>
                  <a:gd name="connsiteY962" fmla="*/ 1230801 h 3118362"/>
                  <a:gd name="connsiteX963" fmla="*/ 2479067 w 2830007"/>
                  <a:gd name="connsiteY963" fmla="*/ 1235814 h 3118362"/>
                  <a:gd name="connsiteX964" fmla="*/ 2481573 w 2830007"/>
                  <a:gd name="connsiteY964" fmla="*/ 1238321 h 3118362"/>
                  <a:gd name="connsiteX965" fmla="*/ 2481573 w 2830007"/>
                  <a:gd name="connsiteY965" fmla="*/ 1243334 h 3118362"/>
                  <a:gd name="connsiteX966" fmla="*/ 2484080 w 2830007"/>
                  <a:gd name="connsiteY966" fmla="*/ 1243334 h 3118362"/>
                  <a:gd name="connsiteX967" fmla="*/ 2484080 w 2830007"/>
                  <a:gd name="connsiteY967" fmla="*/ 1245841 h 3118362"/>
                  <a:gd name="connsiteX968" fmla="*/ 2486587 w 2830007"/>
                  <a:gd name="connsiteY968" fmla="*/ 1243334 h 3118362"/>
                  <a:gd name="connsiteX969" fmla="*/ 2494107 w 2830007"/>
                  <a:gd name="connsiteY969" fmla="*/ 1243334 h 3118362"/>
                  <a:gd name="connsiteX970" fmla="*/ 2504134 w 2830007"/>
                  <a:gd name="connsiteY970" fmla="*/ 1240828 h 3118362"/>
                  <a:gd name="connsiteX971" fmla="*/ 2509147 w 2830007"/>
                  <a:gd name="connsiteY971" fmla="*/ 1240828 h 3118362"/>
                  <a:gd name="connsiteX972" fmla="*/ 2516667 w 2830007"/>
                  <a:gd name="connsiteY972" fmla="*/ 1238321 h 3118362"/>
                  <a:gd name="connsiteX973" fmla="*/ 2519174 w 2830007"/>
                  <a:gd name="connsiteY973" fmla="*/ 1235814 h 3118362"/>
                  <a:gd name="connsiteX974" fmla="*/ 2524188 w 2830007"/>
                  <a:gd name="connsiteY974" fmla="*/ 1233307 h 3118362"/>
                  <a:gd name="connsiteX975" fmla="*/ 2531708 w 2830007"/>
                  <a:gd name="connsiteY975" fmla="*/ 1235814 h 3118362"/>
                  <a:gd name="connsiteX976" fmla="*/ 2536721 w 2830007"/>
                  <a:gd name="connsiteY976" fmla="*/ 1245841 h 3118362"/>
                  <a:gd name="connsiteX977" fmla="*/ 2539228 w 2830007"/>
                  <a:gd name="connsiteY977" fmla="*/ 1248348 h 3118362"/>
                  <a:gd name="connsiteX978" fmla="*/ 2541735 w 2830007"/>
                  <a:gd name="connsiteY978" fmla="*/ 1253361 h 3118362"/>
                  <a:gd name="connsiteX979" fmla="*/ 2546748 w 2830007"/>
                  <a:gd name="connsiteY979" fmla="*/ 1255868 h 3118362"/>
                  <a:gd name="connsiteX980" fmla="*/ 2551762 w 2830007"/>
                  <a:gd name="connsiteY980" fmla="*/ 1260881 h 3118362"/>
                  <a:gd name="connsiteX981" fmla="*/ 2554268 w 2830007"/>
                  <a:gd name="connsiteY981" fmla="*/ 1263388 h 3118362"/>
                  <a:gd name="connsiteX982" fmla="*/ 2561789 w 2830007"/>
                  <a:gd name="connsiteY982" fmla="*/ 1265895 h 3118362"/>
                  <a:gd name="connsiteX983" fmla="*/ 2571815 w 2830007"/>
                  <a:gd name="connsiteY983" fmla="*/ 1270908 h 3118362"/>
                  <a:gd name="connsiteX984" fmla="*/ 2579336 w 2830007"/>
                  <a:gd name="connsiteY984" fmla="*/ 1275922 h 3118362"/>
                  <a:gd name="connsiteX985" fmla="*/ 2589363 w 2830007"/>
                  <a:gd name="connsiteY985" fmla="*/ 1283442 h 3118362"/>
                  <a:gd name="connsiteX986" fmla="*/ 2609416 w 2830007"/>
                  <a:gd name="connsiteY986" fmla="*/ 1285949 h 3118362"/>
                  <a:gd name="connsiteX987" fmla="*/ 2621950 w 2830007"/>
                  <a:gd name="connsiteY987" fmla="*/ 1300989 h 3118362"/>
                  <a:gd name="connsiteX988" fmla="*/ 2624457 w 2830007"/>
                  <a:gd name="connsiteY988" fmla="*/ 1308509 h 3118362"/>
                  <a:gd name="connsiteX989" fmla="*/ 2639497 w 2830007"/>
                  <a:gd name="connsiteY989" fmla="*/ 1311016 h 3118362"/>
                  <a:gd name="connsiteX990" fmla="*/ 2654537 w 2830007"/>
                  <a:gd name="connsiteY990" fmla="*/ 1321043 h 3118362"/>
                  <a:gd name="connsiteX991" fmla="*/ 2669578 w 2830007"/>
                  <a:gd name="connsiteY991" fmla="*/ 1331070 h 3118362"/>
                  <a:gd name="connsiteX992" fmla="*/ 2672084 w 2830007"/>
                  <a:gd name="connsiteY992" fmla="*/ 1333576 h 3118362"/>
                  <a:gd name="connsiteX993" fmla="*/ 2682111 w 2830007"/>
                  <a:gd name="connsiteY993" fmla="*/ 1338590 h 3118362"/>
                  <a:gd name="connsiteX994" fmla="*/ 2689631 w 2830007"/>
                  <a:gd name="connsiteY994" fmla="*/ 1343603 h 3118362"/>
                  <a:gd name="connsiteX995" fmla="*/ 2692138 w 2830007"/>
                  <a:gd name="connsiteY995" fmla="*/ 1343603 h 3118362"/>
                  <a:gd name="connsiteX996" fmla="*/ 2699658 w 2830007"/>
                  <a:gd name="connsiteY996" fmla="*/ 1346110 h 3118362"/>
                  <a:gd name="connsiteX997" fmla="*/ 2709685 w 2830007"/>
                  <a:gd name="connsiteY997" fmla="*/ 1348617 h 3118362"/>
                  <a:gd name="connsiteX998" fmla="*/ 2714699 w 2830007"/>
                  <a:gd name="connsiteY998" fmla="*/ 1348617 h 3118362"/>
                  <a:gd name="connsiteX999" fmla="*/ 2734752 w 2830007"/>
                  <a:gd name="connsiteY999" fmla="*/ 1346110 h 3118362"/>
                  <a:gd name="connsiteX1000" fmla="*/ 2742273 w 2830007"/>
                  <a:gd name="connsiteY1000" fmla="*/ 1343603 h 3118362"/>
                  <a:gd name="connsiteX1001" fmla="*/ 2747286 w 2830007"/>
                  <a:gd name="connsiteY1001" fmla="*/ 1341096 h 3118362"/>
                  <a:gd name="connsiteX1002" fmla="*/ 2767340 w 2830007"/>
                  <a:gd name="connsiteY1002" fmla="*/ 1333576 h 3118362"/>
                  <a:gd name="connsiteX1003" fmla="*/ 2772353 w 2830007"/>
                  <a:gd name="connsiteY1003" fmla="*/ 1356137 h 3118362"/>
                  <a:gd name="connsiteX1004" fmla="*/ 2779873 w 2830007"/>
                  <a:gd name="connsiteY1004" fmla="*/ 1366164 h 3118362"/>
                  <a:gd name="connsiteX1005" fmla="*/ 2792407 w 2830007"/>
                  <a:gd name="connsiteY1005" fmla="*/ 1376191 h 3118362"/>
                  <a:gd name="connsiteX1006" fmla="*/ 2797420 w 2830007"/>
                  <a:gd name="connsiteY1006" fmla="*/ 1388724 h 3118362"/>
                  <a:gd name="connsiteX1007" fmla="*/ 2802434 w 2830007"/>
                  <a:gd name="connsiteY1007" fmla="*/ 1408778 h 3118362"/>
                  <a:gd name="connsiteX1008" fmla="*/ 2794914 w 2830007"/>
                  <a:gd name="connsiteY1008" fmla="*/ 1413791 h 3118362"/>
                  <a:gd name="connsiteX1009" fmla="*/ 2794914 w 2830007"/>
                  <a:gd name="connsiteY1009" fmla="*/ 1416298 h 3118362"/>
                  <a:gd name="connsiteX1010" fmla="*/ 2784887 w 2830007"/>
                  <a:gd name="connsiteY1010" fmla="*/ 1433845 h 3118362"/>
                  <a:gd name="connsiteX1011" fmla="*/ 2787393 w 2830007"/>
                  <a:gd name="connsiteY1011" fmla="*/ 1441365 h 3118362"/>
                  <a:gd name="connsiteX1012" fmla="*/ 2784887 w 2830007"/>
                  <a:gd name="connsiteY1012" fmla="*/ 1451392 h 3118362"/>
                  <a:gd name="connsiteX1013" fmla="*/ 2789900 w 2830007"/>
                  <a:gd name="connsiteY1013" fmla="*/ 1463926 h 3118362"/>
                  <a:gd name="connsiteX1014" fmla="*/ 2797420 w 2830007"/>
                  <a:gd name="connsiteY1014" fmla="*/ 1473953 h 3118362"/>
                  <a:gd name="connsiteX1015" fmla="*/ 2804941 w 2830007"/>
                  <a:gd name="connsiteY1015" fmla="*/ 1476459 h 3118362"/>
                  <a:gd name="connsiteX1016" fmla="*/ 2809954 w 2830007"/>
                  <a:gd name="connsiteY1016" fmla="*/ 1481473 h 3118362"/>
                  <a:gd name="connsiteX1017" fmla="*/ 2817474 w 2830007"/>
                  <a:gd name="connsiteY1017" fmla="*/ 1491500 h 3118362"/>
                  <a:gd name="connsiteX1018" fmla="*/ 2822488 w 2830007"/>
                  <a:gd name="connsiteY1018" fmla="*/ 1509047 h 3118362"/>
                  <a:gd name="connsiteX1019" fmla="*/ 2822488 w 2830007"/>
                  <a:gd name="connsiteY1019" fmla="*/ 1521580 h 3118362"/>
                  <a:gd name="connsiteX1020" fmla="*/ 2830008 w 2830007"/>
                  <a:gd name="connsiteY1020" fmla="*/ 1531607 h 3118362"/>
                  <a:gd name="connsiteX1021" fmla="*/ 2819981 w 2830007"/>
                  <a:gd name="connsiteY1021" fmla="*/ 1536621 h 3118362"/>
                  <a:gd name="connsiteX1022" fmla="*/ 2814967 w 2830007"/>
                  <a:gd name="connsiteY1022" fmla="*/ 1541634 h 3118362"/>
                  <a:gd name="connsiteX1023" fmla="*/ 2807447 w 2830007"/>
                  <a:gd name="connsiteY1023" fmla="*/ 1544141 h 3118362"/>
                  <a:gd name="connsiteX1024" fmla="*/ 2802434 w 2830007"/>
                  <a:gd name="connsiteY1024" fmla="*/ 1546648 h 3118362"/>
                  <a:gd name="connsiteX1025" fmla="*/ 2799927 w 2830007"/>
                  <a:gd name="connsiteY1025" fmla="*/ 1551661 h 3118362"/>
                  <a:gd name="connsiteX1026" fmla="*/ 2797420 w 2830007"/>
                  <a:gd name="connsiteY1026" fmla="*/ 1554168 h 3118362"/>
                  <a:gd name="connsiteX1027" fmla="*/ 2794914 w 2830007"/>
                  <a:gd name="connsiteY1027" fmla="*/ 1559181 h 3118362"/>
                  <a:gd name="connsiteX1028" fmla="*/ 2792407 w 2830007"/>
                  <a:gd name="connsiteY1028" fmla="*/ 1561688 h 3118362"/>
                  <a:gd name="connsiteX1029" fmla="*/ 2789900 w 2830007"/>
                  <a:gd name="connsiteY1029" fmla="*/ 1564195 h 3118362"/>
                  <a:gd name="connsiteX1030" fmla="*/ 2779873 w 2830007"/>
                  <a:gd name="connsiteY1030" fmla="*/ 1564195 h 3118362"/>
                  <a:gd name="connsiteX1031" fmla="*/ 2777367 w 2830007"/>
                  <a:gd name="connsiteY1031" fmla="*/ 1566701 h 3118362"/>
                  <a:gd name="connsiteX1032" fmla="*/ 2774860 w 2830007"/>
                  <a:gd name="connsiteY1032" fmla="*/ 1569208 h 3118362"/>
                  <a:gd name="connsiteX1033" fmla="*/ 2772353 w 2830007"/>
                  <a:gd name="connsiteY1033" fmla="*/ 1574222 h 3118362"/>
                  <a:gd name="connsiteX1034" fmla="*/ 2769847 w 2830007"/>
                  <a:gd name="connsiteY1034" fmla="*/ 1576728 h 3118362"/>
                  <a:gd name="connsiteX1035" fmla="*/ 2769847 w 2830007"/>
                  <a:gd name="connsiteY1035" fmla="*/ 1581742 h 3118362"/>
                  <a:gd name="connsiteX1036" fmla="*/ 2764833 w 2830007"/>
                  <a:gd name="connsiteY1036" fmla="*/ 1584249 h 3118362"/>
                  <a:gd name="connsiteX1037" fmla="*/ 2759820 w 2830007"/>
                  <a:gd name="connsiteY1037" fmla="*/ 1581742 h 3118362"/>
                  <a:gd name="connsiteX1038" fmla="*/ 2754806 w 2830007"/>
                  <a:gd name="connsiteY1038" fmla="*/ 1584249 h 3118362"/>
                  <a:gd name="connsiteX1039" fmla="*/ 2754806 w 2830007"/>
                  <a:gd name="connsiteY1039" fmla="*/ 1591769 h 3118362"/>
                  <a:gd name="connsiteX1040" fmla="*/ 2752299 w 2830007"/>
                  <a:gd name="connsiteY1040" fmla="*/ 1599289 h 3118362"/>
                  <a:gd name="connsiteX1041" fmla="*/ 2747286 w 2830007"/>
                  <a:gd name="connsiteY1041" fmla="*/ 1604302 h 3118362"/>
                  <a:gd name="connsiteX1042" fmla="*/ 2742273 w 2830007"/>
                  <a:gd name="connsiteY1042" fmla="*/ 1601796 h 3118362"/>
                  <a:gd name="connsiteX1043" fmla="*/ 2739766 w 2830007"/>
                  <a:gd name="connsiteY1043" fmla="*/ 1599289 h 3118362"/>
                  <a:gd name="connsiteX1044" fmla="*/ 2734752 w 2830007"/>
                  <a:gd name="connsiteY1044" fmla="*/ 1596782 h 3118362"/>
                  <a:gd name="connsiteX1045" fmla="*/ 2727232 w 2830007"/>
                  <a:gd name="connsiteY1045" fmla="*/ 1596782 h 3118362"/>
                  <a:gd name="connsiteX1046" fmla="*/ 2727232 w 2830007"/>
                  <a:gd name="connsiteY1046" fmla="*/ 1599289 h 3118362"/>
                  <a:gd name="connsiteX1047" fmla="*/ 2722219 w 2830007"/>
                  <a:gd name="connsiteY1047" fmla="*/ 1601796 h 3118362"/>
                  <a:gd name="connsiteX1048" fmla="*/ 2719712 w 2830007"/>
                  <a:gd name="connsiteY1048" fmla="*/ 1599289 h 3118362"/>
                  <a:gd name="connsiteX1049" fmla="*/ 2717205 w 2830007"/>
                  <a:gd name="connsiteY1049" fmla="*/ 1599289 h 3118362"/>
                  <a:gd name="connsiteX1050" fmla="*/ 2714699 w 2830007"/>
                  <a:gd name="connsiteY1050" fmla="*/ 1601796 h 3118362"/>
                  <a:gd name="connsiteX1051" fmla="*/ 2709685 w 2830007"/>
                  <a:gd name="connsiteY1051" fmla="*/ 1601796 h 3118362"/>
                  <a:gd name="connsiteX1052" fmla="*/ 2704672 w 2830007"/>
                  <a:gd name="connsiteY1052" fmla="*/ 1599289 h 3118362"/>
                  <a:gd name="connsiteX1053" fmla="*/ 2697151 w 2830007"/>
                  <a:gd name="connsiteY1053" fmla="*/ 1596782 h 3118362"/>
                  <a:gd name="connsiteX1054" fmla="*/ 2692138 w 2830007"/>
                  <a:gd name="connsiteY1054" fmla="*/ 1599289 h 3118362"/>
                  <a:gd name="connsiteX1055" fmla="*/ 2689631 w 2830007"/>
                  <a:gd name="connsiteY1055" fmla="*/ 1599289 h 3118362"/>
                  <a:gd name="connsiteX1056" fmla="*/ 2684618 w 2830007"/>
                  <a:gd name="connsiteY1056" fmla="*/ 1601796 h 3118362"/>
                  <a:gd name="connsiteX1057" fmla="*/ 2679605 w 2830007"/>
                  <a:gd name="connsiteY1057" fmla="*/ 1601796 h 3118362"/>
                  <a:gd name="connsiteX1058" fmla="*/ 2677098 w 2830007"/>
                  <a:gd name="connsiteY1058" fmla="*/ 1604302 h 3118362"/>
                  <a:gd name="connsiteX1059" fmla="*/ 2669578 w 2830007"/>
                  <a:gd name="connsiteY1059" fmla="*/ 1604302 h 3118362"/>
                  <a:gd name="connsiteX1060" fmla="*/ 2667071 w 2830007"/>
                  <a:gd name="connsiteY1060" fmla="*/ 1606809 h 3118362"/>
                  <a:gd name="connsiteX1061" fmla="*/ 2654537 w 2830007"/>
                  <a:gd name="connsiteY1061" fmla="*/ 1611822 h 3118362"/>
                  <a:gd name="connsiteX1062" fmla="*/ 2644510 w 2830007"/>
                  <a:gd name="connsiteY1062" fmla="*/ 1606809 h 3118362"/>
                  <a:gd name="connsiteX1063" fmla="*/ 2642004 w 2830007"/>
                  <a:gd name="connsiteY1063" fmla="*/ 1604302 h 3118362"/>
                  <a:gd name="connsiteX1064" fmla="*/ 2639497 w 2830007"/>
                  <a:gd name="connsiteY1064" fmla="*/ 1604302 h 3118362"/>
                  <a:gd name="connsiteX1065" fmla="*/ 2634483 w 2830007"/>
                  <a:gd name="connsiteY1065" fmla="*/ 1601796 h 3118362"/>
                  <a:gd name="connsiteX1066" fmla="*/ 2629470 w 2830007"/>
                  <a:gd name="connsiteY1066" fmla="*/ 1599289 h 3118362"/>
                  <a:gd name="connsiteX1067" fmla="*/ 2621950 w 2830007"/>
                  <a:gd name="connsiteY1067" fmla="*/ 1599289 h 3118362"/>
                  <a:gd name="connsiteX1068" fmla="*/ 2614430 w 2830007"/>
                  <a:gd name="connsiteY1068" fmla="*/ 1601796 h 3118362"/>
                  <a:gd name="connsiteX1069" fmla="*/ 2609416 w 2830007"/>
                  <a:gd name="connsiteY1069" fmla="*/ 1604302 h 3118362"/>
                  <a:gd name="connsiteX1070" fmla="*/ 2604403 w 2830007"/>
                  <a:gd name="connsiteY1070" fmla="*/ 1604302 h 3118362"/>
                  <a:gd name="connsiteX1071" fmla="*/ 2601896 w 2830007"/>
                  <a:gd name="connsiteY1071" fmla="*/ 1609316 h 3118362"/>
                  <a:gd name="connsiteX1072" fmla="*/ 2599389 w 2830007"/>
                  <a:gd name="connsiteY1072" fmla="*/ 1611822 h 3118362"/>
                  <a:gd name="connsiteX1073" fmla="*/ 2596882 w 2830007"/>
                  <a:gd name="connsiteY1073" fmla="*/ 1614329 h 3118362"/>
                  <a:gd name="connsiteX1074" fmla="*/ 2589363 w 2830007"/>
                  <a:gd name="connsiteY1074" fmla="*/ 1614329 h 3118362"/>
                  <a:gd name="connsiteX1075" fmla="*/ 2586856 w 2830007"/>
                  <a:gd name="connsiteY1075" fmla="*/ 1616836 h 3118362"/>
                  <a:gd name="connsiteX1076" fmla="*/ 2581842 w 2830007"/>
                  <a:gd name="connsiteY1076" fmla="*/ 1614329 h 3118362"/>
                  <a:gd name="connsiteX1077" fmla="*/ 2579336 w 2830007"/>
                  <a:gd name="connsiteY1077" fmla="*/ 1611822 h 3118362"/>
                  <a:gd name="connsiteX1078" fmla="*/ 2574322 w 2830007"/>
                  <a:gd name="connsiteY1078" fmla="*/ 1606809 h 3118362"/>
                  <a:gd name="connsiteX1079" fmla="*/ 2574322 w 2830007"/>
                  <a:gd name="connsiteY1079" fmla="*/ 1609316 h 3118362"/>
                  <a:gd name="connsiteX1080" fmla="*/ 2569309 w 2830007"/>
                  <a:gd name="connsiteY1080" fmla="*/ 1611822 h 3118362"/>
                  <a:gd name="connsiteX1081" fmla="*/ 2559282 w 2830007"/>
                  <a:gd name="connsiteY1081" fmla="*/ 1611822 h 3118362"/>
                  <a:gd name="connsiteX1082" fmla="*/ 2551762 w 2830007"/>
                  <a:gd name="connsiteY1082" fmla="*/ 1619343 h 3118362"/>
                  <a:gd name="connsiteX1083" fmla="*/ 2531708 w 2830007"/>
                  <a:gd name="connsiteY1083" fmla="*/ 1619343 h 3118362"/>
                  <a:gd name="connsiteX1084" fmla="*/ 2524188 w 2830007"/>
                  <a:gd name="connsiteY1084" fmla="*/ 1616836 h 3118362"/>
                  <a:gd name="connsiteX1085" fmla="*/ 2511654 w 2830007"/>
                  <a:gd name="connsiteY1085" fmla="*/ 1616836 h 3118362"/>
                  <a:gd name="connsiteX1086" fmla="*/ 2509147 w 2830007"/>
                  <a:gd name="connsiteY1086" fmla="*/ 1614329 h 3118362"/>
                  <a:gd name="connsiteX1087" fmla="*/ 2501627 w 2830007"/>
                  <a:gd name="connsiteY1087" fmla="*/ 1614329 h 3118362"/>
                  <a:gd name="connsiteX1088" fmla="*/ 2499121 w 2830007"/>
                  <a:gd name="connsiteY1088" fmla="*/ 1611822 h 3118362"/>
                  <a:gd name="connsiteX1089" fmla="*/ 2494107 w 2830007"/>
                  <a:gd name="connsiteY1089" fmla="*/ 1609316 h 3118362"/>
                  <a:gd name="connsiteX1090" fmla="*/ 2491600 w 2830007"/>
                  <a:gd name="connsiteY1090" fmla="*/ 1606809 h 3118362"/>
                  <a:gd name="connsiteX1091" fmla="*/ 2484080 w 2830007"/>
                  <a:gd name="connsiteY1091" fmla="*/ 1606809 h 3118362"/>
                  <a:gd name="connsiteX1092" fmla="*/ 2481573 w 2830007"/>
                  <a:gd name="connsiteY1092" fmla="*/ 1604302 h 3118362"/>
                  <a:gd name="connsiteX1093" fmla="*/ 2471546 w 2830007"/>
                  <a:gd name="connsiteY1093" fmla="*/ 1604302 h 3118362"/>
                  <a:gd name="connsiteX1094" fmla="*/ 2464026 w 2830007"/>
                  <a:gd name="connsiteY1094" fmla="*/ 1601796 h 3118362"/>
                  <a:gd name="connsiteX1095" fmla="*/ 2459013 w 2830007"/>
                  <a:gd name="connsiteY1095" fmla="*/ 1604302 h 3118362"/>
                  <a:gd name="connsiteX1096" fmla="*/ 2456506 w 2830007"/>
                  <a:gd name="connsiteY1096" fmla="*/ 1601796 h 3118362"/>
                  <a:gd name="connsiteX1097" fmla="*/ 2453999 w 2830007"/>
                  <a:gd name="connsiteY1097" fmla="*/ 1604302 h 3118362"/>
                  <a:gd name="connsiteX1098" fmla="*/ 2448986 w 2830007"/>
                  <a:gd name="connsiteY1098" fmla="*/ 1596782 h 3118362"/>
                  <a:gd name="connsiteX1099" fmla="*/ 2443972 w 2830007"/>
                  <a:gd name="connsiteY1099" fmla="*/ 1591769 h 3118362"/>
                  <a:gd name="connsiteX1100" fmla="*/ 2443972 w 2830007"/>
                  <a:gd name="connsiteY1100" fmla="*/ 1594275 h 3118362"/>
                  <a:gd name="connsiteX1101" fmla="*/ 2438959 w 2830007"/>
                  <a:gd name="connsiteY1101" fmla="*/ 1599289 h 3118362"/>
                  <a:gd name="connsiteX1102" fmla="*/ 2436453 w 2830007"/>
                  <a:gd name="connsiteY1102" fmla="*/ 1601796 h 3118362"/>
                  <a:gd name="connsiteX1103" fmla="*/ 2433946 w 2830007"/>
                  <a:gd name="connsiteY1103" fmla="*/ 1601796 h 3118362"/>
                  <a:gd name="connsiteX1104" fmla="*/ 2428932 w 2830007"/>
                  <a:gd name="connsiteY1104" fmla="*/ 1606809 h 3118362"/>
                  <a:gd name="connsiteX1105" fmla="*/ 2426426 w 2830007"/>
                  <a:gd name="connsiteY1105" fmla="*/ 1606809 h 3118362"/>
                  <a:gd name="connsiteX1106" fmla="*/ 2416398 w 2830007"/>
                  <a:gd name="connsiteY1106" fmla="*/ 1611822 h 3118362"/>
                  <a:gd name="connsiteX1107" fmla="*/ 2413892 w 2830007"/>
                  <a:gd name="connsiteY1107" fmla="*/ 1611822 h 3118362"/>
                  <a:gd name="connsiteX1108" fmla="*/ 2403865 w 2830007"/>
                  <a:gd name="connsiteY1108" fmla="*/ 1614329 h 3118362"/>
                  <a:gd name="connsiteX1109" fmla="*/ 2401358 w 2830007"/>
                  <a:gd name="connsiteY1109" fmla="*/ 1616836 h 3118362"/>
                  <a:gd name="connsiteX1110" fmla="*/ 2388825 w 2830007"/>
                  <a:gd name="connsiteY1110" fmla="*/ 1616836 h 3118362"/>
                  <a:gd name="connsiteX1111" fmla="*/ 2383811 w 2830007"/>
                  <a:gd name="connsiteY1111" fmla="*/ 1614329 h 3118362"/>
                  <a:gd name="connsiteX1112" fmla="*/ 2381304 w 2830007"/>
                  <a:gd name="connsiteY1112" fmla="*/ 1611822 h 3118362"/>
                  <a:gd name="connsiteX1113" fmla="*/ 2378798 w 2830007"/>
                  <a:gd name="connsiteY1113" fmla="*/ 1619343 h 3118362"/>
                  <a:gd name="connsiteX1114" fmla="*/ 2376291 w 2830007"/>
                  <a:gd name="connsiteY1114" fmla="*/ 1626863 h 3118362"/>
                  <a:gd name="connsiteX1115" fmla="*/ 2373784 w 2830007"/>
                  <a:gd name="connsiteY1115" fmla="*/ 1634383 h 3118362"/>
                  <a:gd name="connsiteX1116" fmla="*/ 2376291 w 2830007"/>
                  <a:gd name="connsiteY1116" fmla="*/ 1641903 h 3118362"/>
                  <a:gd name="connsiteX1117" fmla="*/ 2373784 w 2830007"/>
                  <a:gd name="connsiteY1117" fmla="*/ 1644410 h 3118362"/>
                  <a:gd name="connsiteX1118" fmla="*/ 2376291 w 2830007"/>
                  <a:gd name="connsiteY1118" fmla="*/ 1646917 h 3118362"/>
                  <a:gd name="connsiteX1119" fmla="*/ 2368771 w 2830007"/>
                  <a:gd name="connsiteY1119" fmla="*/ 1649423 h 3118362"/>
                  <a:gd name="connsiteX1120" fmla="*/ 2363757 w 2830007"/>
                  <a:gd name="connsiteY1120" fmla="*/ 1651930 h 3118362"/>
                  <a:gd name="connsiteX1121" fmla="*/ 2358744 w 2830007"/>
                  <a:gd name="connsiteY1121" fmla="*/ 1651930 h 3118362"/>
                  <a:gd name="connsiteX1122" fmla="*/ 2356237 w 2830007"/>
                  <a:gd name="connsiteY1122" fmla="*/ 1654437 h 3118362"/>
                  <a:gd name="connsiteX1123" fmla="*/ 2353730 w 2830007"/>
                  <a:gd name="connsiteY1123" fmla="*/ 1659450 h 3118362"/>
                  <a:gd name="connsiteX1124" fmla="*/ 2351224 w 2830007"/>
                  <a:gd name="connsiteY1124" fmla="*/ 1659450 h 3118362"/>
                  <a:gd name="connsiteX1125" fmla="*/ 2346210 w 2830007"/>
                  <a:gd name="connsiteY1125" fmla="*/ 1661957 h 3118362"/>
                  <a:gd name="connsiteX1126" fmla="*/ 2343704 w 2830007"/>
                  <a:gd name="connsiteY1126" fmla="*/ 1664464 h 3118362"/>
                  <a:gd name="connsiteX1127" fmla="*/ 2338690 w 2830007"/>
                  <a:gd name="connsiteY1127" fmla="*/ 1666970 h 3118362"/>
                  <a:gd name="connsiteX1128" fmla="*/ 2336184 w 2830007"/>
                  <a:gd name="connsiteY1128" fmla="*/ 1671984 h 3118362"/>
                  <a:gd name="connsiteX1129" fmla="*/ 2336184 w 2830007"/>
                  <a:gd name="connsiteY1129" fmla="*/ 1674491 h 3118362"/>
                  <a:gd name="connsiteX1130" fmla="*/ 2333677 w 2830007"/>
                  <a:gd name="connsiteY1130" fmla="*/ 1676997 h 3118362"/>
                  <a:gd name="connsiteX1131" fmla="*/ 2331170 w 2830007"/>
                  <a:gd name="connsiteY1131" fmla="*/ 1679504 h 3118362"/>
                  <a:gd name="connsiteX1132" fmla="*/ 2328663 w 2830007"/>
                  <a:gd name="connsiteY1132" fmla="*/ 1682011 h 3118362"/>
                  <a:gd name="connsiteX1133" fmla="*/ 2326156 w 2830007"/>
                  <a:gd name="connsiteY1133" fmla="*/ 1682011 h 3118362"/>
                  <a:gd name="connsiteX1134" fmla="*/ 2321143 w 2830007"/>
                  <a:gd name="connsiteY1134" fmla="*/ 1684518 h 3118362"/>
                  <a:gd name="connsiteX1135" fmla="*/ 2321143 w 2830007"/>
                  <a:gd name="connsiteY1135" fmla="*/ 1694544 h 3118362"/>
                  <a:gd name="connsiteX1136" fmla="*/ 2323650 w 2830007"/>
                  <a:gd name="connsiteY1136" fmla="*/ 1699558 h 3118362"/>
                  <a:gd name="connsiteX1137" fmla="*/ 2331170 w 2830007"/>
                  <a:gd name="connsiteY1137" fmla="*/ 1714598 h 3118362"/>
                  <a:gd name="connsiteX1138" fmla="*/ 2333677 w 2830007"/>
                  <a:gd name="connsiteY1138" fmla="*/ 1717105 h 3118362"/>
                  <a:gd name="connsiteX1139" fmla="*/ 2333677 w 2830007"/>
                  <a:gd name="connsiteY1139" fmla="*/ 1732145 h 3118362"/>
                  <a:gd name="connsiteX1140" fmla="*/ 2336184 w 2830007"/>
                  <a:gd name="connsiteY1140" fmla="*/ 1744679 h 3118362"/>
                  <a:gd name="connsiteX1141" fmla="*/ 2338690 w 2830007"/>
                  <a:gd name="connsiteY1141" fmla="*/ 1764732 h 3118362"/>
                  <a:gd name="connsiteX1142" fmla="*/ 2338690 w 2830007"/>
                  <a:gd name="connsiteY1142" fmla="*/ 1767239 h 3118362"/>
                  <a:gd name="connsiteX1143" fmla="*/ 2336184 w 2830007"/>
                  <a:gd name="connsiteY1143" fmla="*/ 1767239 h 3118362"/>
                  <a:gd name="connsiteX1144" fmla="*/ 2333677 w 2830007"/>
                  <a:gd name="connsiteY1144" fmla="*/ 1772253 h 3118362"/>
                  <a:gd name="connsiteX1145" fmla="*/ 2333677 w 2830007"/>
                  <a:gd name="connsiteY1145" fmla="*/ 1774760 h 3118362"/>
                  <a:gd name="connsiteX1146" fmla="*/ 2331170 w 2830007"/>
                  <a:gd name="connsiteY1146" fmla="*/ 1774760 h 3118362"/>
                  <a:gd name="connsiteX1147" fmla="*/ 2331170 w 2830007"/>
                  <a:gd name="connsiteY1147" fmla="*/ 1777266 h 3118362"/>
                  <a:gd name="connsiteX1148" fmla="*/ 2328663 w 2830007"/>
                  <a:gd name="connsiteY1148" fmla="*/ 1777266 h 3118362"/>
                  <a:gd name="connsiteX1149" fmla="*/ 2328663 w 2830007"/>
                  <a:gd name="connsiteY1149" fmla="*/ 1784786 h 3118362"/>
                  <a:gd name="connsiteX1150" fmla="*/ 2326156 w 2830007"/>
                  <a:gd name="connsiteY1150" fmla="*/ 1789800 h 3118362"/>
                  <a:gd name="connsiteX1151" fmla="*/ 2323650 w 2830007"/>
                  <a:gd name="connsiteY1151" fmla="*/ 1799827 h 3118362"/>
                  <a:gd name="connsiteX1152" fmla="*/ 2323650 w 2830007"/>
                  <a:gd name="connsiteY1152" fmla="*/ 1802333 h 3118362"/>
                  <a:gd name="connsiteX1153" fmla="*/ 2321143 w 2830007"/>
                  <a:gd name="connsiteY1153" fmla="*/ 1807347 h 3118362"/>
                  <a:gd name="connsiteX1154" fmla="*/ 2318636 w 2830007"/>
                  <a:gd name="connsiteY1154" fmla="*/ 1812360 h 3118362"/>
                  <a:gd name="connsiteX1155" fmla="*/ 2316130 w 2830007"/>
                  <a:gd name="connsiteY1155" fmla="*/ 1817374 h 3118362"/>
                  <a:gd name="connsiteX1156" fmla="*/ 2316130 w 2830007"/>
                  <a:gd name="connsiteY1156" fmla="*/ 1834921 h 3118362"/>
                  <a:gd name="connsiteX1157" fmla="*/ 2313623 w 2830007"/>
                  <a:gd name="connsiteY1157" fmla="*/ 1844948 h 3118362"/>
                  <a:gd name="connsiteX1158" fmla="*/ 2313623 w 2830007"/>
                  <a:gd name="connsiteY1158" fmla="*/ 1849961 h 3118362"/>
                  <a:gd name="connsiteX1159" fmla="*/ 2316130 w 2830007"/>
                  <a:gd name="connsiteY1159" fmla="*/ 1854975 h 3118362"/>
                  <a:gd name="connsiteX1160" fmla="*/ 2313623 w 2830007"/>
                  <a:gd name="connsiteY1160" fmla="*/ 1857481 h 3118362"/>
                  <a:gd name="connsiteX1161" fmla="*/ 2313623 w 2830007"/>
                  <a:gd name="connsiteY1161" fmla="*/ 1880042 h 3118362"/>
                  <a:gd name="connsiteX1162" fmla="*/ 2316130 w 2830007"/>
                  <a:gd name="connsiteY1162" fmla="*/ 1877535 h 3118362"/>
                  <a:gd name="connsiteX1163" fmla="*/ 2323650 w 2830007"/>
                  <a:gd name="connsiteY1163" fmla="*/ 1877535 h 3118362"/>
                  <a:gd name="connsiteX1164" fmla="*/ 2323650 w 2830007"/>
                  <a:gd name="connsiteY1164" fmla="*/ 1877535 h 3118362"/>
                  <a:gd name="connsiteX1165" fmla="*/ 2326156 w 2830007"/>
                  <a:gd name="connsiteY1165" fmla="*/ 1875028 h 3118362"/>
                  <a:gd name="connsiteX1166" fmla="*/ 2326156 w 2830007"/>
                  <a:gd name="connsiteY1166" fmla="*/ 1877535 h 3118362"/>
                  <a:gd name="connsiteX1167" fmla="*/ 2331170 w 2830007"/>
                  <a:gd name="connsiteY1167" fmla="*/ 1877535 h 3118362"/>
                  <a:gd name="connsiteX1168" fmla="*/ 2331170 w 2830007"/>
                  <a:gd name="connsiteY1168" fmla="*/ 1880042 h 3118362"/>
                  <a:gd name="connsiteX1169" fmla="*/ 2328663 w 2830007"/>
                  <a:gd name="connsiteY1169" fmla="*/ 1882549 h 3118362"/>
                  <a:gd name="connsiteX1170" fmla="*/ 2331170 w 2830007"/>
                  <a:gd name="connsiteY1170" fmla="*/ 1882549 h 3118362"/>
                  <a:gd name="connsiteX1171" fmla="*/ 2331170 w 2830007"/>
                  <a:gd name="connsiteY1171" fmla="*/ 1885055 h 3118362"/>
                  <a:gd name="connsiteX1172" fmla="*/ 2333677 w 2830007"/>
                  <a:gd name="connsiteY1172" fmla="*/ 1885055 h 3118362"/>
                  <a:gd name="connsiteX1173" fmla="*/ 2333677 w 2830007"/>
                  <a:gd name="connsiteY1173" fmla="*/ 1887562 h 3118362"/>
                  <a:gd name="connsiteX1174" fmla="*/ 2336184 w 2830007"/>
                  <a:gd name="connsiteY1174" fmla="*/ 1887562 h 3118362"/>
                  <a:gd name="connsiteX1175" fmla="*/ 2338690 w 2830007"/>
                  <a:gd name="connsiteY1175" fmla="*/ 1890069 h 3118362"/>
                  <a:gd name="connsiteX1176" fmla="*/ 2341197 w 2830007"/>
                  <a:gd name="connsiteY1176" fmla="*/ 1892575 h 3118362"/>
                  <a:gd name="connsiteX1177" fmla="*/ 2341197 w 2830007"/>
                  <a:gd name="connsiteY1177" fmla="*/ 1895082 h 3118362"/>
                  <a:gd name="connsiteX1178" fmla="*/ 2346210 w 2830007"/>
                  <a:gd name="connsiteY1178" fmla="*/ 1895082 h 3118362"/>
                  <a:gd name="connsiteX1179" fmla="*/ 2346210 w 2830007"/>
                  <a:gd name="connsiteY1179" fmla="*/ 1900096 h 3118362"/>
                  <a:gd name="connsiteX1180" fmla="*/ 2348717 w 2830007"/>
                  <a:gd name="connsiteY1180" fmla="*/ 1897589 h 3118362"/>
                  <a:gd name="connsiteX1181" fmla="*/ 2348717 w 2830007"/>
                  <a:gd name="connsiteY1181" fmla="*/ 1900096 h 3118362"/>
                  <a:gd name="connsiteX1182" fmla="*/ 2351224 w 2830007"/>
                  <a:gd name="connsiteY1182" fmla="*/ 1902602 h 3118362"/>
                  <a:gd name="connsiteX1183" fmla="*/ 2353730 w 2830007"/>
                  <a:gd name="connsiteY1183" fmla="*/ 1905109 h 3118362"/>
                  <a:gd name="connsiteX1184" fmla="*/ 2353730 w 2830007"/>
                  <a:gd name="connsiteY1184" fmla="*/ 1907616 h 3118362"/>
                  <a:gd name="connsiteX1185" fmla="*/ 2356237 w 2830007"/>
                  <a:gd name="connsiteY1185" fmla="*/ 1907616 h 3118362"/>
                  <a:gd name="connsiteX1186" fmla="*/ 2356237 w 2830007"/>
                  <a:gd name="connsiteY1186" fmla="*/ 1917643 h 3118362"/>
                  <a:gd name="connsiteX1187" fmla="*/ 2358744 w 2830007"/>
                  <a:gd name="connsiteY1187" fmla="*/ 1920149 h 3118362"/>
                  <a:gd name="connsiteX1188" fmla="*/ 2361251 w 2830007"/>
                  <a:gd name="connsiteY1188" fmla="*/ 1925163 h 3118362"/>
                  <a:gd name="connsiteX1189" fmla="*/ 2358744 w 2830007"/>
                  <a:gd name="connsiteY1189" fmla="*/ 1927670 h 3118362"/>
                  <a:gd name="connsiteX1190" fmla="*/ 2356237 w 2830007"/>
                  <a:gd name="connsiteY1190" fmla="*/ 1937696 h 3118362"/>
                  <a:gd name="connsiteX1191" fmla="*/ 2356237 w 2830007"/>
                  <a:gd name="connsiteY1191" fmla="*/ 1942710 h 3118362"/>
                  <a:gd name="connsiteX1192" fmla="*/ 2358744 w 2830007"/>
                  <a:gd name="connsiteY1192" fmla="*/ 1945217 h 3118362"/>
                  <a:gd name="connsiteX1193" fmla="*/ 2351224 w 2830007"/>
                  <a:gd name="connsiteY1193" fmla="*/ 1950230 h 3118362"/>
                  <a:gd name="connsiteX1194" fmla="*/ 2348717 w 2830007"/>
                  <a:gd name="connsiteY1194" fmla="*/ 1950230 h 3118362"/>
                  <a:gd name="connsiteX1195" fmla="*/ 2348717 w 2830007"/>
                  <a:gd name="connsiteY1195" fmla="*/ 1950230 h 3118362"/>
                  <a:gd name="connsiteX1196" fmla="*/ 2346210 w 2830007"/>
                  <a:gd name="connsiteY1196" fmla="*/ 1950230 h 3118362"/>
                  <a:gd name="connsiteX1197" fmla="*/ 2348717 w 2830007"/>
                  <a:gd name="connsiteY1197" fmla="*/ 1952737 h 3118362"/>
                  <a:gd name="connsiteX1198" fmla="*/ 2351224 w 2830007"/>
                  <a:gd name="connsiteY1198" fmla="*/ 1952737 h 3118362"/>
                  <a:gd name="connsiteX1199" fmla="*/ 2351224 w 2830007"/>
                  <a:gd name="connsiteY1199" fmla="*/ 1955244 h 3118362"/>
                  <a:gd name="connsiteX1200" fmla="*/ 2356237 w 2830007"/>
                  <a:gd name="connsiteY1200" fmla="*/ 1955244 h 3118362"/>
                  <a:gd name="connsiteX1201" fmla="*/ 2356237 w 2830007"/>
                  <a:gd name="connsiteY1201" fmla="*/ 1957750 h 3118362"/>
                  <a:gd name="connsiteX1202" fmla="*/ 2371278 w 2830007"/>
                  <a:gd name="connsiteY1202" fmla="*/ 1957750 h 3118362"/>
                  <a:gd name="connsiteX1203" fmla="*/ 2371278 w 2830007"/>
                  <a:gd name="connsiteY1203" fmla="*/ 1965270 h 3118362"/>
                  <a:gd name="connsiteX1204" fmla="*/ 2373784 w 2830007"/>
                  <a:gd name="connsiteY1204" fmla="*/ 1967777 h 3118362"/>
                  <a:gd name="connsiteX1205" fmla="*/ 2371278 w 2830007"/>
                  <a:gd name="connsiteY1205" fmla="*/ 1970284 h 3118362"/>
                  <a:gd name="connsiteX1206" fmla="*/ 2371278 w 2830007"/>
                  <a:gd name="connsiteY1206" fmla="*/ 1977804 h 3118362"/>
                  <a:gd name="connsiteX1207" fmla="*/ 2368771 w 2830007"/>
                  <a:gd name="connsiteY1207" fmla="*/ 1982817 h 3118362"/>
                  <a:gd name="connsiteX1208" fmla="*/ 2361251 w 2830007"/>
                  <a:gd name="connsiteY1208" fmla="*/ 1985324 h 3118362"/>
                  <a:gd name="connsiteX1209" fmla="*/ 2358744 w 2830007"/>
                  <a:gd name="connsiteY1209" fmla="*/ 1990338 h 3118362"/>
                  <a:gd name="connsiteX1210" fmla="*/ 2353730 w 2830007"/>
                  <a:gd name="connsiteY1210" fmla="*/ 1992844 h 3118362"/>
                  <a:gd name="connsiteX1211" fmla="*/ 2346210 w 2830007"/>
                  <a:gd name="connsiteY1211" fmla="*/ 1997858 h 3118362"/>
                  <a:gd name="connsiteX1212" fmla="*/ 2343704 w 2830007"/>
                  <a:gd name="connsiteY1212" fmla="*/ 2000365 h 3118362"/>
                  <a:gd name="connsiteX1213" fmla="*/ 2341197 w 2830007"/>
                  <a:gd name="connsiteY1213" fmla="*/ 2002871 h 3118362"/>
                  <a:gd name="connsiteX1214" fmla="*/ 2333677 w 2830007"/>
                  <a:gd name="connsiteY1214" fmla="*/ 2002871 h 3118362"/>
                  <a:gd name="connsiteX1215" fmla="*/ 2333677 w 2830007"/>
                  <a:gd name="connsiteY1215" fmla="*/ 2005378 h 3118362"/>
                  <a:gd name="connsiteX1216" fmla="*/ 2331170 w 2830007"/>
                  <a:gd name="connsiteY1216" fmla="*/ 2005378 h 3118362"/>
                  <a:gd name="connsiteX1217" fmla="*/ 2328663 w 2830007"/>
                  <a:gd name="connsiteY1217" fmla="*/ 2007885 h 3118362"/>
                  <a:gd name="connsiteX1218" fmla="*/ 2326156 w 2830007"/>
                  <a:gd name="connsiteY1218" fmla="*/ 2007885 h 3118362"/>
                  <a:gd name="connsiteX1219" fmla="*/ 2326156 w 2830007"/>
                  <a:gd name="connsiteY1219" fmla="*/ 2010391 h 3118362"/>
                  <a:gd name="connsiteX1220" fmla="*/ 2323650 w 2830007"/>
                  <a:gd name="connsiteY1220" fmla="*/ 2012898 h 3118362"/>
                  <a:gd name="connsiteX1221" fmla="*/ 2321143 w 2830007"/>
                  <a:gd name="connsiteY1221" fmla="*/ 2020418 h 3118362"/>
                  <a:gd name="connsiteX1222" fmla="*/ 2318636 w 2830007"/>
                  <a:gd name="connsiteY1222" fmla="*/ 2025432 h 3118362"/>
                  <a:gd name="connsiteX1223" fmla="*/ 2311116 w 2830007"/>
                  <a:gd name="connsiteY1223" fmla="*/ 2027938 h 3118362"/>
                  <a:gd name="connsiteX1224" fmla="*/ 2301089 w 2830007"/>
                  <a:gd name="connsiteY1224" fmla="*/ 2030445 h 3118362"/>
                  <a:gd name="connsiteX1225" fmla="*/ 2296076 w 2830007"/>
                  <a:gd name="connsiteY1225" fmla="*/ 2035459 h 3118362"/>
                  <a:gd name="connsiteX1226" fmla="*/ 2291062 w 2830007"/>
                  <a:gd name="connsiteY1226" fmla="*/ 2037965 h 3118362"/>
                  <a:gd name="connsiteX1227" fmla="*/ 2286049 w 2830007"/>
                  <a:gd name="connsiteY1227" fmla="*/ 2037965 h 3118362"/>
                  <a:gd name="connsiteX1228" fmla="*/ 2283542 w 2830007"/>
                  <a:gd name="connsiteY1228" fmla="*/ 2035459 h 3118362"/>
                  <a:gd name="connsiteX1229" fmla="*/ 2281036 w 2830007"/>
                  <a:gd name="connsiteY1229" fmla="*/ 2035459 h 3118362"/>
                  <a:gd name="connsiteX1230" fmla="*/ 2278529 w 2830007"/>
                  <a:gd name="connsiteY1230" fmla="*/ 2030445 h 3118362"/>
                  <a:gd name="connsiteX1231" fmla="*/ 2273515 w 2830007"/>
                  <a:gd name="connsiteY1231" fmla="*/ 2032952 h 3118362"/>
                  <a:gd name="connsiteX1232" fmla="*/ 2271009 w 2830007"/>
                  <a:gd name="connsiteY1232" fmla="*/ 2030445 h 3118362"/>
                  <a:gd name="connsiteX1233" fmla="*/ 2271009 w 2830007"/>
                  <a:gd name="connsiteY1233" fmla="*/ 2030445 h 3118362"/>
                  <a:gd name="connsiteX1234" fmla="*/ 2260982 w 2830007"/>
                  <a:gd name="connsiteY1234" fmla="*/ 2032952 h 3118362"/>
                  <a:gd name="connsiteX1235" fmla="*/ 2263488 w 2830007"/>
                  <a:gd name="connsiteY1235" fmla="*/ 2037965 h 3118362"/>
                  <a:gd name="connsiteX1236" fmla="*/ 2265995 w 2830007"/>
                  <a:gd name="connsiteY1236" fmla="*/ 2037965 h 3118362"/>
                  <a:gd name="connsiteX1237" fmla="*/ 2265995 w 2830007"/>
                  <a:gd name="connsiteY1237" fmla="*/ 2042979 h 3118362"/>
                  <a:gd name="connsiteX1238" fmla="*/ 2263488 w 2830007"/>
                  <a:gd name="connsiteY1238" fmla="*/ 2042979 h 3118362"/>
                  <a:gd name="connsiteX1239" fmla="*/ 2263488 w 2830007"/>
                  <a:gd name="connsiteY1239" fmla="*/ 2047992 h 3118362"/>
                  <a:gd name="connsiteX1240" fmla="*/ 2265995 w 2830007"/>
                  <a:gd name="connsiteY1240" fmla="*/ 2047992 h 3118362"/>
                  <a:gd name="connsiteX1241" fmla="*/ 2265995 w 2830007"/>
                  <a:gd name="connsiteY1241" fmla="*/ 2053006 h 3118362"/>
                  <a:gd name="connsiteX1242" fmla="*/ 2263488 w 2830007"/>
                  <a:gd name="connsiteY1242" fmla="*/ 2053006 h 3118362"/>
                  <a:gd name="connsiteX1243" fmla="*/ 2263488 w 2830007"/>
                  <a:gd name="connsiteY1243" fmla="*/ 2055512 h 3118362"/>
                  <a:gd name="connsiteX1244" fmla="*/ 2260982 w 2830007"/>
                  <a:gd name="connsiteY1244" fmla="*/ 2055512 h 3118362"/>
                  <a:gd name="connsiteX1245" fmla="*/ 2260982 w 2830007"/>
                  <a:gd name="connsiteY1245" fmla="*/ 2058019 h 3118362"/>
                  <a:gd name="connsiteX1246" fmla="*/ 2258475 w 2830007"/>
                  <a:gd name="connsiteY1246" fmla="*/ 2058019 h 3118362"/>
                  <a:gd name="connsiteX1247" fmla="*/ 2258475 w 2830007"/>
                  <a:gd name="connsiteY1247" fmla="*/ 2060526 h 3118362"/>
                  <a:gd name="connsiteX1248" fmla="*/ 2255968 w 2830007"/>
                  <a:gd name="connsiteY1248" fmla="*/ 2060526 h 3118362"/>
                  <a:gd name="connsiteX1249" fmla="*/ 2255968 w 2830007"/>
                  <a:gd name="connsiteY1249" fmla="*/ 2065539 h 3118362"/>
                  <a:gd name="connsiteX1250" fmla="*/ 2253462 w 2830007"/>
                  <a:gd name="connsiteY1250" fmla="*/ 2065539 h 3118362"/>
                  <a:gd name="connsiteX1251" fmla="*/ 2253462 w 2830007"/>
                  <a:gd name="connsiteY1251" fmla="*/ 2068046 h 3118362"/>
                  <a:gd name="connsiteX1252" fmla="*/ 2250955 w 2830007"/>
                  <a:gd name="connsiteY1252" fmla="*/ 2070553 h 3118362"/>
                  <a:gd name="connsiteX1253" fmla="*/ 2245942 w 2830007"/>
                  <a:gd name="connsiteY1253" fmla="*/ 2073059 h 3118362"/>
                  <a:gd name="connsiteX1254" fmla="*/ 2245942 w 2830007"/>
                  <a:gd name="connsiteY1254" fmla="*/ 2083086 h 3118362"/>
                  <a:gd name="connsiteX1255" fmla="*/ 2243435 w 2830007"/>
                  <a:gd name="connsiteY1255" fmla="*/ 2085593 h 3118362"/>
                  <a:gd name="connsiteX1256" fmla="*/ 2248448 w 2830007"/>
                  <a:gd name="connsiteY1256" fmla="*/ 2088100 h 3118362"/>
                  <a:gd name="connsiteX1257" fmla="*/ 2248448 w 2830007"/>
                  <a:gd name="connsiteY1257" fmla="*/ 2090606 h 3118362"/>
                  <a:gd name="connsiteX1258" fmla="*/ 2243435 w 2830007"/>
                  <a:gd name="connsiteY1258" fmla="*/ 2098127 h 3118362"/>
                  <a:gd name="connsiteX1259" fmla="*/ 2245942 w 2830007"/>
                  <a:gd name="connsiteY1259" fmla="*/ 2098127 h 3118362"/>
                  <a:gd name="connsiteX1260" fmla="*/ 2245942 w 2830007"/>
                  <a:gd name="connsiteY1260" fmla="*/ 2100633 h 3118362"/>
                  <a:gd name="connsiteX1261" fmla="*/ 2240928 w 2830007"/>
                  <a:gd name="connsiteY1261" fmla="*/ 2105647 h 3118362"/>
                  <a:gd name="connsiteX1262" fmla="*/ 2243435 w 2830007"/>
                  <a:gd name="connsiteY1262" fmla="*/ 2108154 h 3118362"/>
                  <a:gd name="connsiteX1263" fmla="*/ 2240928 w 2830007"/>
                  <a:gd name="connsiteY1263" fmla="*/ 2108154 h 3118362"/>
                  <a:gd name="connsiteX1264" fmla="*/ 2235915 w 2830007"/>
                  <a:gd name="connsiteY1264" fmla="*/ 2115674 h 3118362"/>
                  <a:gd name="connsiteX1265" fmla="*/ 2235915 w 2830007"/>
                  <a:gd name="connsiteY1265" fmla="*/ 2108154 h 3118362"/>
                  <a:gd name="connsiteX1266" fmla="*/ 2233408 w 2830007"/>
                  <a:gd name="connsiteY1266" fmla="*/ 2108154 h 3118362"/>
                  <a:gd name="connsiteX1267" fmla="*/ 2233408 w 2830007"/>
                  <a:gd name="connsiteY1267" fmla="*/ 2120687 h 3118362"/>
                  <a:gd name="connsiteX1268" fmla="*/ 2240928 w 2830007"/>
                  <a:gd name="connsiteY1268" fmla="*/ 2125701 h 3118362"/>
                  <a:gd name="connsiteX1269" fmla="*/ 2245942 w 2830007"/>
                  <a:gd name="connsiteY1269" fmla="*/ 2128207 h 3118362"/>
                  <a:gd name="connsiteX1270" fmla="*/ 2245942 w 2830007"/>
                  <a:gd name="connsiteY1270" fmla="*/ 2138234 h 3118362"/>
                  <a:gd name="connsiteX1271" fmla="*/ 2248448 w 2830007"/>
                  <a:gd name="connsiteY1271" fmla="*/ 2143248 h 3118362"/>
                  <a:gd name="connsiteX1272" fmla="*/ 2250955 w 2830007"/>
                  <a:gd name="connsiteY1272" fmla="*/ 2145754 h 3118362"/>
                  <a:gd name="connsiteX1273" fmla="*/ 2253462 w 2830007"/>
                  <a:gd name="connsiteY1273" fmla="*/ 2148261 h 3118362"/>
                  <a:gd name="connsiteX1274" fmla="*/ 2253462 w 2830007"/>
                  <a:gd name="connsiteY1274" fmla="*/ 2150768 h 3118362"/>
                  <a:gd name="connsiteX1275" fmla="*/ 2250955 w 2830007"/>
                  <a:gd name="connsiteY1275" fmla="*/ 2153275 h 3118362"/>
                  <a:gd name="connsiteX1276" fmla="*/ 2248448 w 2830007"/>
                  <a:gd name="connsiteY1276" fmla="*/ 2153275 h 3118362"/>
                  <a:gd name="connsiteX1277" fmla="*/ 2245942 w 2830007"/>
                  <a:gd name="connsiteY1277" fmla="*/ 2158288 h 3118362"/>
                  <a:gd name="connsiteX1278" fmla="*/ 2243435 w 2830007"/>
                  <a:gd name="connsiteY1278" fmla="*/ 2160795 h 3118362"/>
                  <a:gd name="connsiteX1279" fmla="*/ 2243435 w 2830007"/>
                  <a:gd name="connsiteY1279" fmla="*/ 2163301 h 3118362"/>
                  <a:gd name="connsiteX1280" fmla="*/ 2235915 w 2830007"/>
                  <a:gd name="connsiteY1280" fmla="*/ 2165808 h 3118362"/>
                  <a:gd name="connsiteX1281" fmla="*/ 2230901 w 2830007"/>
                  <a:gd name="connsiteY1281" fmla="*/ 2168315 h 3118362"/>
                  <a:gd name="connsiteX1282" fmla="*/ 2228394 w 2830007"/>
                  <a:gd name="connsiteY1282" fmla="*/ 2165808 h 3118362"/>
                  <a:gd name="connsiteX1283" fmla="*/ 2223381 w 2830007"/>
                  <a:gd name="connsiteY1283" fmla="*/ 2163301 h 3118362"/>
                  <a:gd name="connsiteX1284" fmla="*/ 2220874 w 2830007"/>
                  <a:gd name="connsiteY1284" fmla="*/ 2160795 h 3118362"/>
                  <a:gd name="connsiteX1285" fmla="*/ 2220874 w 2830007"/>
                  <a:gd name="connsiteY1285" fmla="*/ 2153275 h 3118362"/>
                  <a:gd name="connsiteX1286" fmla="*/ 2218368 w 2830007"/>
                  <a:gd name="connsiteY1286" fmla="*/ 2153275 h 3118362"/>
                  <a:gd name="connsiteX1287" fmla="*/ 2215861 w 2830007"/>
                  <a:gd name="connsiteY1287" fmla="*/ 2150768 h 3118362"/>
                  <a:gd name="connsiteX1288" fmla="*/ 2213354 w 2830007"/>
                  <a:gd name="connsiteY1288" fmla="*/ 2148261 h 3118362"/>
                  <a:gd name="connsiteX1289" fmla="*/ 2210847 w 2830007"/>
                  <a:gd name="connsiteY1289" fmla="*/ 2150768 h 3118362"/>
                  <a:gd name="connsiteX1290" fmla="*/ 2208341 w 2830007"/>
                  <a:gd name="connsiteY1290" fmla="*/ 2150768 h 3118362"/>
                  <a:gd name="connsiteX1291" fmla="*/ 2208341 w 2830007"/>
                  <a:gd name="connsiteY1291" fmla="*/ 2153275 h 3118362"/>
                  <a:gd name="connsiteX1292" fmla="*/ 2205834 w 2830007"/>
                  <a:gd name="connsiteY1292" fmla="*/ 2153275 h 3118362"/>
                  <a:gd name="connsiteX1293" fmla="*/ 2200820 w 2830007"/>
                  <a:gd name="connsiteY1293" fmla="*/ 2158288 h 3118362"/>
                  <a:gd name="connsiteX1294" fmla="*/ 2198314 w 2830007"/>
                  <a:gd name="connsiteY1294" fmla="*/ 2163301 h 3118362"/>
                  <a:gd name="connsiteX1295" fmla="*/ 2193300 w 2830007"/>
                  <a:gd name="connsiteY1295" fmla="*/ 2165808 h 3118362"/>
                  <a:gd name="connsiteX1296" fmla="*/ 2188287 w 2830007"/>
                  <a:gd name="connsiteY1296" fmla="*/ 2173328 h 3118362"/>
                  <a:gd name="connsiteX1297" fmla="*/ 2183273 w 2830007"/>
                  <a:gd name="connsiteY1297" fmla="*/ 2180849 h 3118362"/>
                  <a:gd name="connsiteX1298" fmla="*/ 2175753 w 2830007"/>
                  <a:gd name="connsiteY1298" fmla="*/ 2188369 h 3118362"/>
                  <a:gd name="connsiteX1299" fmla="*/ 2170740 w 2830007"/>
                  <a:gd name="connsiteY1299" fmla="*/ 2195889 h 3118362"/>
                  <a:gd name="connsiteX1300" fmla="*/ 2168233 w 2830007"/>
                  <a:gd name="connsiteY1300" fmla="*/ 2198396 h 3118362"/>
                  <a:gd name="connsiteX1301" fmla="*/ 2165726 w 2830007"/>
                  <a:gd name="connsiteY1301" fmla="*/ 2203409 h 3118362"/>
                  <a:gd name="connsiteX1302" fmla="*/ 2160713 w 2830007"/>
                  <a:gd name="connsiteY1302" fmla="*/ 2208423 h 3118362"/>
                  <a:gd name="connsiteX1303" fmla="*/ 2158206 w 2830007"/>
                  <a:gd name="connsiteY1303" fmla="*/ 2210929 h 3118362"/>
                  <a:gd name="connsiteX1304" fmla="*/ 2155700 w 2830007"/>
                  <a:gd name="connsiteY1304" fmla="*/ 2210929 h 3118362"/>
                  <a:gd name="connsiteX1305" fmla="*/ 2148179 w 2830007"/>
                  <a:gd name="connsiteY1305" fmla="*/ 2218449 h 3118362"/>
                  <a:gd name="connsiteX1306" fmla="*/ 2143166 w 2830007"/>
                  <a:gd name="connsiteY1306" fmla="*/ 2218449 h 3118362"/>
                  <a:gd name="connsiteX1307" fmla="*/ 2140659 w 2830007"/>
                  <a:gd name="connsiteY1307" fmla="*/ 2220956 h 3118362"/>
                  <a:gd name="connsiteX1308" fmla="*/ 2128126 w 2830007"/>
                  <a:gd name="connsiteY1308" fmla="*/ 2223463 h 3118362"/>
                  <a:gd name="connsiteX1309" fmla="*/ 2113085 w 2830007"/>
                  <a:gd name="connsiteY1309" fmla="*/ 2223463 h 3118362"/>
                  <a:gd name="connsiteX1310" fmla="*/ 2108072 w 2830007"/>
                  <a:gd name="connsiteY1310" fmla="*/ 2225970 h 3118362"/>
                  <a:gd name="connsiteX1311" fmla="*/ 2103058 w 2830007"/>
                  <a:gd name="connsiteY1311" fmla="*/ 2225970 h 3118362"/>
                  <a:gd name="connsiteX1312" fmla="*/ 2093031 w 2830007"/>
                  <a:gd name="connsiteY1312" fmla="*/ 2228476 h 3118362"/>
                  <a:gd name="connsiteX1313" fmla="*/ 2085511 w 2830007"/>
                  <a:gd name="connsiteY1313" fmla="*/ 2225970 h 3118362"/>
                  <a:gd name="connsiteX1314" fmla="*/ 2083004 w 2830007"/>
                  <a:gd name="connsiteY1314" fmla="*/ 2220956 h 3118362"/>
                  <a:gd name="connsiteX1315" fmla="*/ 2067964 w 2830007"/>
                  <a:gd name="connsiteY1315" fmla="*/ 2203409 h 3118362"/>
                  <a:gd name="connsiteX1316" fmla="*/ 2057937 w 2830007"/>
                  <a:gd name="connsiteY1316" fmla="*/ 2198396 h 3118362"/>
                  <a:gd name="connsiteX1317" fmla="*/ 2047910 w 2830007"/>
                  <a:gd name="connsiteY1317" fmla="*/ 2190875 h 3118362"/>
                  <a:gd name="connsiteX1318" fmla="*/ 2040390 w 2830007"/>
                  <a:gd name="connsiteY1318" fmla="*/ 2190875 h 3118362"/>
                  <a:gd name="connsiteX1319" fmla="*/ 2035377 w 2830007"/>
                  <a:gd name="connsiteY1319" fmla="*/ 2193382 h 3118362"/>
                  <a:gd name="connsiteX1320" fmla="*/ 2027857 w 2830007"/>
                  <a:gd name="connsiteY1320" fmla="*/ 2195889 h 3118362"/>
                  <a:gd name="connsiteX1321" fmla="*/ 2020336 w 2830007"/>
                  <a:gd name="connsiteY1321" fmla="*/ 2200902 h 3118362"/>
                  <a:gd name="connsiteX1322" fmla="*/ 2015323 w 2830007"/>
                  <a:gd name="connsiteY1322" fmla="*/ 2208423 h 3118362"/>
                  <a:gd name="connsiteX1323" fmla="*/ 2012816 w 2830007"/>
                  <a:gd name="connsiteY1323" fmla="*/ 2213436 h 3118362"/>
                  <a:gd name="connsiteX1324" fmla="*/ 2012816 w 2830007"/>
                  <a:gd name="connsiteY1324" fmla="*/ 2218449 h 3118362"/>
                  <a:gd name="connsiteX1325" fmla="*/ 2010310 w 2830007"/>
                  <a:gd name="connsiteY1325" fmla="*/ 2223463 h 3118362"/>
                  <a:gd name="connsiteX1326" fmla="*/ 2010310 w 2830007"/>
                  <a:gd name="connsiteY1326" fmla="*/ 2230983 h 3118362"/>
                  <a:gd name="connsiteX1327" fmla="*/ 2012816 w 2830007"/>
                  <a:gd name="connsiteY1327" fmla="*/ 2235997 h 3118362"/>
                  <a:gd name="connsiteX1328" fmla="*/ 2012816 w 2830007"/>
                  <a:gd name="connsiteY1328" fmla="*/ 2261064 h 3118362"/>
                  <a:gd name="connsiteX1329" fmla="*/ 2017830 w 2830007"/>
                  <a:gd name="connsiteY1329" fmla="*/ 2261064 h 3118362"/>
                  <a:gd name="connsiteX1330" fmla="*/ 2020336 w 2830007"/>
                  <a:gd name="connsiteY1330" fmla="*/ 2258557 h 3118362"/>
                  <a:gd name="connsiteX1331" fmla="*/ 2030363 w 2830007"/>
                  <a:gd name="connsiteY1331" fmla="*/ 2258557 h 3118362"/>
                  <a:gd name="connsiteX1332" fmla="*/ 2030363 w 2830007"/>
                  <a:gd name="connsiteY1332" fmla="*/ 2261064 h 3118362"/>
                  <a:gd name="connsiteX1333" fmla="*/ 2035377 w 2830007"/>
                  <a:gd name="connsiteY1333" fmla="*/ 2266077 h 3118362"/>
                  <a:gd name="connsiteX1334" fmla="*/ 2035377 w 2830007"/>
                  <a:gd name="connsiteY1334" fmla="*/ 2268584 h 3118362"/>
                  <a:gd name="connsiteX1335" fmla="*/ 2037884 w 2830007"/>
                  <a:gd name="connsiteY1335" fmla="*/ 2268584 h 3118362"/>
                  <a:gd name="connsiteX1336" fmla="*/ 2045404 w 2830007"/>
                  <a:gd name="connsiteY1336" fmla="*/ 2271091 h 3118362"/>
                  <a:gd name="connsiteX1337" fmla="*/ 2050417 w 2830007"/>
                  <a:gd name="connsiteY1337" fmla="*/ 2278611 h 3118362"/>
                  <a:gd name="connsiteX1338" fmla="*/ 2050417 w 2830007"/>
                  <a:gd name="connsiteY1338" fmla="*/ 2283624 h 3118362"/>
                  <a:gd name="connsiteX1339" fmla="*/ 2055430 w 2830007"/>
                  <a:gd name="connsiteY1339" fmla="*/ 2291144 h 3118362"/>
                  <a:gd name="connsiteX1340" fmla="*/ 2060444 w 2830007"/>
                  <a:gd name="connsiteY1340" fmla="*/ 2291144 h 3118362"/>
                  <a:gd name="connsiteX1341" fmla="*/ 2060444 w 2830007"/>
                  <a:gd name="connsiteY1341" fmla="*/ 2293651 h 3118362"/>
                  <a:gd name="connsiteX1342" fmla="*/ 2065458 w 2830007"/>
                  <a:gd name="connsiteY1342" fmla="*/ 2298665 h 3118362"/>
                  <a:gd name="connsiteX1343" fmla="*/ 2072978 w 2830007"/>
                  <a:gd name="connsiteY1343" fmla="*/ 2298665 h 3118362"/>
                  <a:gd name="connsiteX1344" fmla="*/ 2075484 w 2830007"/>
                  <a:gd name="connsiteY1344" fmla="*/ 2301171 h 3118362"/>
                  <a:gd name="connsiteX1345" fmla="*/ 2077991 w 2830007"/>
                  <a:gd name="connsiteY1345" fmla="*/ 2303678 h 3118362"/>
                  <a:gd name="connsiteX1346" fmla="*/ 2085511 w 2830007"/>
                  <a:gd name="connsiteY1346" fmla="*/ 2308691 h 3118362"/>
                  <a:gd name="connsiteX1347" fmla="*/ 2095538 w 2830007"/>
                  <a:gd name="connsiteY1347" fmla="*/ 2308691 h 3118362"/>
                  <a:gd name="connsiteX1348" fmla="*/ 2098045 w 2830007"/>
                  <a:gd name="connsiteY1348" fmla="*/ 2311198 h 3118362"/>
                  <a:gd name="connsiteX1349" fmla="*/ 2103058 w 2830007"/>
                  <a:gd name="connsiteY1349" fmla="*/ 2311198 h 3118362"/>
                  <a:gd name="connsiteX1350" fmla="*/ 2105565 w 2830007"/>
                  <a:gd name="connsiteY1350" fmla="*/ 2308691 h 3118362"/>
                  <a:gd name="connsiteX1351" fmla="*/ 2108072 w 2830007"/>
                  <a:gd name="connsiteY1351" fmla="*/ 2308691 h 3118362"/>
                  <a:gd name="connsiteX1352" fmla="*/ 2110578 w 2830007"/>
                  <a:gd name="connsiteY1352" fmla="*/ 2306184 h 3118362"/>
                  <a:gd name="connsiteX1353" fmla="*/ 2113085 w 2830007"/>
                  <a:gd name="connsiteY1353" fmla="*/ 2306184 h 3118362"/>
                  <a:gd name="connsiteX1354" fmla="*/ 2118099 w 2830007"/>
                  <a:gd name="connsiteY1354" fmla="*/ 2311198 h 3118362"/>
                  <a:gd name="connsiteX1355" fmla="*/ 2120605 w 2830007"/>
                  <a:gd name="connsiteY1355" fmla="*/ 2311198 h 3118362"/>
                  <a:gd name="connsiteX1356" fmla="*/ 2123112 w 2830007"/>
                  <a:gd name="connsiteY1356" fmla="*/ 2313705 h 3118362"/>
                  <a:gd name="connsiteX1357" fmla="*/ 2123112 w 2830007"/>
                  <a:gd name="connsiteY1357" fmla="*/ 2316212 h 3118362"/>
                  <a:gd name="connsiteX1358" fmla="*/ 2125619 w 2830007"/>
                  <a:gd name="connsiteY1358" fmla="*/ 2321225 h 3118362"/>
                  <a:gd name="connsiteX1359" fmla="*/ 2125619 w 2830007"/>
                  <a:gd name="connsiteY1359" fmla="*/ 2323732 h 3118362"/>
                  <a:gd name="connsiteX1360" fmla="*/ 2128126 w 2830007"/>
                  <a:gd name="connsiteY1360" fmla="*/ 2326239 h 3118362"/>
                  <a:gd name="connsiteX1361" fmla="*/ 2130632 w 2830007"/>
                  <a:gd name="connsiteY1361" fmla="*/ 2328745 h 3118362"/>
                  <a:gd name="connsiteX1362" fmla="*/ 2133139 w 2830007"/>
                  <a:gd name="connsiteY1362" fmla="*/ 2331252 h 3118362"/>
                  <a:gd name="connsiteX1363" fmla="*/ 2135646 w 2830007"/>
                  <a:gd name="connsiteY1363" fmla="*/ 2333759 h 3118362"/>
                  <a:gd name="connsiteX1364" fmla="*/ 2135646 w 2830007"/>
                  <a:gd name="connsiteY1364" fmla="*/ 2358826 h 3118362"/>
                  <a:gd name="connsiteX1365" fmla="*/ 2138152 w 2830007"/>
                  <a:gd name="connsiteY1365" fmla="*/ 2358826 h 3118362"/>
                  <a:gd name="connsiteX1366" fmla="*/ 2138152 w 2830007"/>
                  <a:gd name="connsiteY1366" fmla="*/ 2373866 h 3118362"/>
                  <a:gd name="connsiteX1367" fmla="*/ 2140659 w 2830007"/>
                  <a:gd name="connsiteY1367" fmla="*/ 2376373 h 3118362"/>
                  <a:gd name="connsiteX1368" fmla="*/ 2140659 w 2830007"/>
                  <a:gd name="connsiteY1368" fmla="*/ 2378880 h 3118362"/>
                  <a:gd name="connsiteX1369" fmla="*/ 2138152 w 2830007"/>
                  <a:gd name="connsiteY1369" fmla="*/ 2378880 h 3118362"/>
                  <a:gd name="connsiteX1370" fmla="*/ 2135646 w 2830007"/>
                  <a:gd name="connsiteY1370" fmla="*/ 2381386 h 3118362"/>
                  <a:gd name="connsiteX1371" fmla="*/ 2130632 w 2830007"/>
                  <a:gd name="connsiteY1371" fmla="*/ 2378880 h 3118362"/>
                  <a:gd name="connsiteX1372" fmla="*/ 2125619 w 2830007"/>
                  <a:gd name="connsiteY1372" fmla="*/ 2378880 h 3118362"/>
                  <a:gd name="connsiteX1373" fmla="*/ 2123112 w 2830007"/>
                  <a:gd name="connsiteY1373" fmla="*/ 2381386 h 3118362"/>
                  <a:gd name="connsiteX1374" fmla="*/ 2125619 w 2830007"/>
                  <a:gd name="connsiteY1374" fmla="*/ 2383893 h 3118362"/>
                  <a:gd name="connsiteX1375" fmla="*/ 2123112 w 2830007"/>
                  <a:gd name="connsiteY1375" fmla="*/ 2383893 h 3118362"/>
                  <a:gd name="connsiteX1376" fmla="*/ 2120605 w 2830007"/>
                  <a:gd name="connsiteY1376" fmla="*/ 2388907 h 3118362"/>
                  <a:gd name="connsiteX1377" fmla="*/ 2118099 w 2830007"/>
                  <a:gd name="connsiteY1377" fmla="*/ 2391413 h 3118362"/>
                  <a:gd name="connsiteX1378" fmla="*/ 2115592 w 2830007"/>
                  <a:gd name="connsiteY1378" fmla="*/ 2391413 h 3118362"/>
                  <a:gd name="connsiteX1379" fmla="*/ 2115592 w 2830007"/>
                  <a:gd name="connsiteY1379" fmla="*/ 2393920 h 3118362"/>
                  <a:gd name="connsiteX1380" fmla="*/ 2118099 w 2830007"/>
                  <a:gd name="connsiteY1380" fmla="*/ 2396427 h 3118362"/>
                  <a:gd name="connsiteX1381" fmla="*/ 2118099 w 2830007"/>
                  <a:gd name="connsiteY1381" fmla="*/ 2406454 h 3118362"/>
                  <a:gd name="connsiteX1382" fmla="*/ 2113085 w 2830007"/>
                  <a:gd name="connsiteY1382" fmla="*/ 2413974 h 3118362"/>
                  <a:gd name="connsiteX1383" fmla="*/ 2113085 w 2830007"/>
                  <a:gd name="connsiteY1383" fmla="*/ 2431521 h 3118362"/>
                  <a:gd name="connsiteX1384" fmla="*/ 2105565 w 2830007"/>
                  <a:gd name="connsiteY1384" fmla="*/ 2441548 h 3118362"/>
                  <a:gd name="connsiteX1385" fmla="*/ 2100552 w 2830007"/>
                  <a:gd name="connsiteY1385" fmla="*/ 2449068 h 3118362"/>
                  <a:gd name="connsiteX1386" fmla="*/ 2103058 w 2830007"/>
                  <a:gd name="connsiteY1386" fmla="*/ 2451575 h 3118362"/>
                  <a:gd name="connsiteX1387" fmla="*/ 2100552 w 2830007"/>
                  <a:gd name="connsiteY1387" fmla="*/ 2454081 h 3118362"/>
                  <a:gd name="connsiteX1388" fmla="*/ 2100552 w 2830007"/>
                  <a:gd name="connsiteY1388" fmla="*/ 2459095 h 3118362"/>
                  <a:gd name="connsiteX1389" fmla="*/ 2095538 w 2830007"/>
                  <a:gd name="connsiteY1389" fmla="*/ 2461601 h 3118362"/>
                  <a:gd name="connsiteX1390" fmla="*/ 2090525 w 2830007"/>
                  <a:gd name="connsiteY1390" fmla="*/ 2464108 h 3118362"/>
                  <a:gd name="connsiteX1391" fmla="*/ 2088018 w 2830007"/>
                  <a:gd name="connsiteY1391" fmla="*/ 2466615 h 3118362"/>
                  <a:gd name="connsiteX1392" fmla="*/ 2083004 w 2830007"/>
                  <a:gd name="connsiteY1392" fmla="*/ 2469122 h 3118362"/>
                  <a:gd name="connsiteX1393" fmla="*/ 2083004 w 2830007"/>
                  <a:gd name="connsiteY1393" fmla="*/ 2471628 h 3118362"/>
                  <a:gd name="connsiteX1394" fmla="*/ 2080498 w 2830007"/>
                  <a:gd name="connsiteY1394" fmla="*/ 2471628 h 3118362"/>
                  <a:gd name="connsiteX1395" fmla="*/ 2077991 w 2830007"/>
                  <a:gd name="connsiteY1395" fmla="*/ 2474135 h 3118362"/>
                  <a:gd name="connsiteX1396" fmla="*/ 2062951 w 2830007"/>
                  <a:gd name="connsiteY1396" fmla="*/ 2471628 h 3118362"/>
                  <a:gd name="connsiteX1397" fmla="*/ 2062951 w 2830007"/>
                  <a:gd name="connsiteY1397" fmla="*/ 2469122 h 3118362"/>
                  <a:gd name="connsiteX1398" fmla="*/ 2060444 w 2830007"/>
                  <a:gd name="connsiteY1398" fmla="*/ 2459095 h 3118362"/>
                  <a:gd name="connsiteX1399" fmla="*/ 2060444 w 2830007"/>
                  <a:gd name="connsiteY1399" fmla="*/ 2456588 h 3118362"/>
                  <a:gd name="connsiteX1400" fmla="*/ 2047910 w 2830007"/>
                  <a:gd name="connsiteY1400" fmla="*/ 2454081 h 3118362"/>
                  <a:gd name="connsiteX1401" fmla="*/ 2040390 w 2830007"/>
                  <a:gd name="connsiteY1401" fmla="*/ 2454081 h 3118362"/>
                  <a:gd name="connsiteX1402" fmla="*/ 2040390 w 2830007"/>
                  <a:gd name="connsiteY1402" fmla="*/ 2464108 h 3118362"/>
                  <a:gd name="connsiteX1403" fmla="*/ 2037884 w 2830007"/>
                  <a:gd name="connsiteY1403" fmla="*/ 2469122 h 3118362"/>
                  <a:gd name="connsiteX1404" fmla="*/ 2040390 w 2830007"/>
                  <a:gd name="connsiteY1404" fmla="*/ 2469122 h 3118362"/>
                  <a:gd name="connsiteX1405" fmla="*/ 2040390 w 2830007"/>
                  <a:gd name="connsiteY1405" fmla="*/ 2476642 h 3118362"/>
                  <a:gd name="connsiteX1406" fmla="*/ 2037884 w 2830007"/>
                  <a:gd name="connsiteY1406" fmla="*/ 2474135 h 3118362"/>
                  <a:gd name="connsiteX1407" fmla="*/ 2040390 w 2830007"/>
                  <a:gd name="connsiteY1407" fmla="*/ 2476642 h 3118362"/>
                  <a:gd name="connsiteX1408" fmla="*/ 2042897 w 2830007"/>
                  <a:gd name="connsiteY1408" fmla="*/ 2481655 h 3118362"/>
                  <a:gd name="connsiteX1409" fmla="*/ 2045404 w 2830007"/>
                  <a:gd name="connsiteY1409" fmla="*/ 2484162 h 3118362"/>
                  <a:gd name="connsiteX1410" fmla="*/ 2047910 w 2830007"/>
                  <a:gd name="connsiteY1410" fmla="*/ 2486669 h 3118362"/>
                  <a:gd name="connsiteX1411" fmla="*/ 2050417 w 2830007"/>
                  <a:gd name="connsiteY1411" fmla="*/ 2486669 h 3118362"/>
                  <a:gd name="connsiteX1412" fmla="*/ 2052924 w 2830007"/>
                  <a:gd name="connsiteY1412" fmla="*/ 2489175 h 3118362"/>
                  <a:gd name="connsiteX1413" fmla="*/ 2055430 w 2830007"/>
                  <a:gd name="connsiteY1413" fmla="*/ 2494189 h 3118362"/>
                  <a:gd name="connsiteX1414" fmla="*/ 2057937 w 2830007"/>
                  <a:gd name="connsiteY1414" fmla="*/ 2496696 h 3118362"/>
                  <a:gd name="connsiteX1415" fmla="*/ 2057937 w 2830007"/>
                  <a:gd name="connsiteY1415" fmla="*/ 2499202 h 3118362"/>
                  <a:gd name="connsiteX1416" fmla="*/ 2062951 w 2830007"/>
                  <a:gd name="connsiteY1416" fmla="*/ 2504216 h 3118362"/>
                  <a:gd name="connsiteX1417" fmla="*/ 2065458 w 2830007"/>
                  <a:gd name="connsiteY1417" fmla="*/ 2504216 h 3118362"/>
                  <a:gd name="connsiteX1418" fmla="*/ 2065458 w 2830007"/>
                  <a:gd name="connsiteY1418" fmla="*/ 2506723 h 3118362"/>
                  <a:gd name="connsiteX1419" fmla="*/ 2067964 w 2830007"/>
                  <a:gd name="connsiteY1419" fmla="*/ 2506723 h 3118362"/>
                  <a:gd name="connsiteX1420" fmla="*/ 2067964 w 2830007"/>
                  <a:gd name="connsiteY1420" fmla="*/ 2509229 h 3118362"/>
                  <a:gd name="connsiteX1421" fmla="*/ 2070471 w 2830007"/>
                  <a:gd name="connsiteY1421" fmla="*/ 2511736 h 3118362"/>
                  <a:gd name="connsiteX1422" fmla="*/ 2072978 w 2830007"/>
                  <a:gd name="connsiteY1422" fmla="*/ 2514243 h 3118362"/>
                  <a:gd name="connsiteX1423" fmla="*/ 2075484 w 2830007"/>
                  <a:gd name="connsiteY1423" fmla="*/ 2519256 h 3118362"/>
                  <a:gd name="connsiteX1424" fmla="*/ 2077991 w 2830007"/>
                  <a:gd name="connsiteY1424" fmla="*/ 2521763 h 3118362"/>
                  <a:gd name="connsiteX1425" fmla="*/ 2083004 w 2830007"/>
                  <a:gd name="connsiteY1425" fmla="*/ 2529283 h 3118362"/>
                  <a:gd name="connsiteX1426" fmla="*/ 2085511 w 2830007"/>
                  <a:gd name="connsiteY1426" fmla="*/ 2529283 h 3118362"/>
                  <a:gd name="connsiteX1427" fmla="*/ 2090525 w 2830007"/>
                  <a:gd name="connsiteY1427" fmla="*/ 2531790 h 3118362"/>
                  <a:gd name="connsiteX1428" fmla="*/ 2095538 w 2830007"/>
                  <a:gd name="connsiteY1428" fmla="*/ 2534296 h 3118362"/>
                  <a:gd name="connsiteX1429" fmla="*/ 2098045 w 2830007"/>
                  <a:gd name="connsiteY1429" fmla="*/ 2539310 h 3118362"/>
                  <a:gd name="connsiteX1430" fmla="*/ 2100552 w 2830007"/>
                  <a:gd name="connsiteY1430" fmla="*/ 2541817 h 3118362"/>
                  <a:gd name="connsiteX1431" fmla="*/ 2100552 w 2830007"/>
                  <a:gd name="connsiteY1431" fmla="*/ 2546830 h 3118362"/>
                  <a:gd name="connsiteX1432" fmla="*/ 2103058 w 2830007"/>
                  <a:gd name="connsiteY1432" fmla="*/ 2549337 h 3118362"/>
                  <a:gd name="connsiteX1433" fmla="*/ 2105565 w 2830007"/>
                  <a:gd name="connsiteY1433" fmla="*/ 2549337 h 3118362"/>
                  <a:gd name="connsiteX1434" fmla="*/ 2105565 w 2830007"/>
                  <a:gd name="connsiteY1434" fmla="*/ 2551843 h 3118362"/>
                  <a:gd name="connsiteX1435" fmla="*/ 2108072 w 2830007"/>
                  <a:gd name="connsiteY1435" fmla="*/ 2554350 h 3118362"/>
                  <a:gd name="connsiteX1436" fmla="*/ 2115592 w 2830007"/>
                  <a:gd name="connsiteY1436" fmla="*/ 2554350 h 3118362"/>
                  <a:gd name="connsiteX1437" fmla="*/ 2118099 w 2830007"/>
                  <a:gd name="connsiteY1437" fmla="*/ 2556857 h 3118362"/>
                  <a:gd name="connsiteX1438" fmla="*/ 2123112 w 2830007"/>
                  <a:gd name="connsiteY1438" fmla="*/ 2559364 h 3118362"/>
                  <a:gd name="connsiteX1439" fmla="*/ 2128126 w 2830007"/>
                  <a:gd name="connsiteY1439" fmla="*/ 2564377 h 3118362"/>
                  <a:gd name="connsiteX1440" fmla="*/ 2130632 w 2830007"/>
                  <a:gd name="connsiteY1440" fmla="*/ 2566884 h 3118362"/>
                  <a:gd name="connsiteX1441" fmla="*/ 2133139 w 2830007"/>
                  <a:gd name="connsiteY1441" fmla="*/ 2569391 h 3118362"/>
                  <a:gd name="connsiteX1442" fmla="*/ 2135646 w 2830007"/>
                  <a:gd name="connsiteY1442" fmla="*/ 2569391 h 3118362"/>
                  <a:gd name="connsiteX1443" fmla="*/ 2140659 w 2830007"/>
                  <a:gd name="connsiteY1443" fmla="*/ 2574404 h 3118362"/>
                  <a:gd name="connsiteX1444" fmla="*/ 2143166 w 2830007"/>
                  <a:gd name="connsiteY1444" fmla="*/ 2579417 h 3118362"/>
                  <a:gd name="connsiteX1445" fmla="*/ 2148179 w 2830007"/>
                  <a:gd name="connsiteY1445" fmla="*/ 2579417 h 3118362"/>
                  <a:gd name="connsiteX1446" fmla="*/ 2148179 w 2830007"/>
                  <a:gd name="connsiteY1446" fmla="*/ 2581924 h 3118362"/>
                  <a:gd name="connsiteX1447" fmla="*/ 2150686 w 2830007"/>
                  <a:gd name="connsiteY1447" fmla="*/ 2581924 h 3118362"/>
                  <a:gd name="connsiteX1448" fmla="*/ 2153193 w 2830007"/>
                  <a:gd name="connsiteY1448" fmla="*/ 2584431 h 3118362"/>
                  <a:gd name="connsiteX1449" fmla="*/ 2155700 w 2830007"/>
                  <a:gd name="connsiteY1449" fmla="*/ 2586937 h 3118362"/>
                  <a:gd name="connsiteX1450" fmla="*/ 2155700 w 2830007"/>
                  <a:gd name="connsiteY1450" fmla="*/ 2591951 h 3118362"/>
                  <a:gd name="connsiteX1451" fmla="*/ 2160713 w 2830007"/>
                  <a:gd name="connsiteY1451" fmla="*/ 2594458 h 3118362"/>
                  <a:gd name="connsiteX1452" fmla="*/ 2165726 w 2830007"/>
                  <a:gd name="connsiteY1452" fmla="*/ 2599471 h 3118362"/>
                  <a:gd name="connsiteX1453" fmla="*/ 2168233 w 2830007"/>
                  <a:gd name="connsiteY1453" fmla="*/ 2599471 h 3118362"/>
                  <a:gd name="connsiteX1454" fmla="*/ 2168233 w 2830007"/>
                  <a:gd name="connsiteY1454" fmla="*/ 2606991 h 3118362"/>
                  <a:gd name="connsiteX1455" fmla="*/ 2170740 w 2830007"/>
                  <a:gd name="connsiteY1455" fmla="*/ 2609498 h 3118362"/>
                  <a:gd name="connsiteX1456" fmla="*/ 2168233 w 2830007"/>
                  <a:gd name="connsiteY1456" fmla="*/ 2609498 h 3118362"/>
                  <a:gd name="connsiteX1457" fmla="*/ 2168233 w 2830007"/>
                  <a:gd name="connsiteY1457" fmla="*/ 2612005 h 3118362"/>
                  <a:gd name="connsiteX1458" fmla="*/ 2170740 w 2830007"/>
                  <a:gd name="connsiteY1458" fmla="*/ 2612005 h 3118362"/>
                  <a:gd name="connsiteX1459" fmla="*/ 2170740 w 2830007"/>
                  <a:gd name="connsiteY1459" fmla="*/ 2614511 h 3118362"/>
                  <a:gd name="connsiteX1460" fmla="*/ 2175753 w 2830007"/>
                  <a:gd name="connsiteY1460" fmla="*/ 2619525 h 3118362"/>
                  <a:gd name="connsiteX1461" fmla="*/ 2175753 w 2830007"/>
                  <a:gd name="connsiteY1461" fmla="*/ 2627045 h 3118362"/>
                  <a:gd name="connsiteX1462" fmla="*/ 2178260 w 2830007"/>
                  <a:gd name="connsiteY1462" fmla="*/ 2627045 h 3118362"/>
                  <a:gd name="connsiteX1463" fmla="*/ 2178260 w 2830007"/>
                  <a:gd name="connsiteY1463" fmla="*/ 2632059 h 3118362"/>
                  <a:gd name="connsiteX1464" fmla="*/ 2175753 w 2830007"/>
                  <a:gd name="connsiteY1464" fmla="*/ 2637072 h 3118362"/>
                  <a:gd name="connsiteX1465" fmla="*/ 2178260 w 2830007"/>
                  <a:gd name="connsiteY1465" fmla="*/ 2637072 h 3118362"/>
                  <a:gd name="connsiteX1466" fmla="*/ 2178260 w 2830007"/>
                  <a:gd name="connsiteY1466" fmla="*/ 2644592 h 3118362"/>
                  <a:gd name="connsiteX1467" fmla="*/ 2175753 w 2830007"/>
                  <a:gd name="connsiteY1467" fmla="*/ 2649606 h 3118362"/>
                  <a:gd name="connsiteX1468" fmla="*/ 2175753 w 2830007"/>
                  <a:gd name="connsiteY1468" fmla="*/ 2654619 h 3118362"/>
                  <a:gd name="connsiteX1469" fmla="*/ 2178260 w 2830007"/>
                  <a:gd name="connsiteY1469" fmla="*/ 2654619 h 3118362"/>
                  <a:gd name="connsiteX1470" fmla="*/ 2178260 w 2830007"/>
                  <a:gd name="connsiteY1470" fmla="*/ 2672166 h 3118362"/>
                  <a:gd name="connsiteX1471" fmla="*/ 2183273 w 2830007"/>
                  <a:gd name="connsiteY1471" fmla="*/ 2674673 h 3118362"/>
                  <a:gd name="connsiteX1472" fmla="*/ 2183273 w 2830007"/>
                  <a:gd name="connsiteY1472" fmla="*/ 2677179 h 3118362"/>
                  <a:gd name="connsiteX1473" fmla="*/ 2185780 w 2830007"/>
                  <a:gd name="connsiteY1473" fmla="*/ 2682193 h 3118362"/>
                  <a:gd name="connsiteX1474" fmla="*/ 2188287 w 2830007"/>
                  <a:gd name="connsiteY1474" fmla="*/ 2684700 h 3118362"/>
                  <a:gd name="connsiteX1475" fmla="*/ 2188287 w 2830007"/>
                  <a:gd name="connsiteY1475" fmla="*/ 2692220 h 3118362"/>
                  <a:gd name="connsiteX1476" fmla="*/ 2185780 w 2830007"/>
                  <a:gd name="connsiteY1476" fmla="*/ 2694727 h 3118362"/>
                  <a:gd name="connsiteX1477" fmla="*/ 2188287 w 2830007"/>
                  <a:gd name="connsiteY1477" fmla="*/ 2697233 h 3118362"/>
                  <a:gd name="connsiteX1478" fmla="*/ 2188287 w 2830007"/>
                  <a:gd name="connsiteY1478" fmla="*/ 2704753 h 3118362"/>
                  <a:gd name="connsiteX1479" fmla="*/ 2190794 w 2830007"/>
                  <a:gd name="connsiteY1479" fmla="*/ 2707260 h 3118362"/>
                  <a:gd name="connsiteX1480" fmla="*/ 2193300 w 2830007"/>
                  <a:gd name="connsiteY1480" fmla="*/ 2709767 h 3118362"/>
                  <a:gd name="connsiteX1481" fmla="*/ 2193300 w 2830007"/>
                  <a:gd name="connsiteY1481" fmla="*/ 2717287 h 3118362"/>
                  <a:gd name="connsiteX1482" fmla="*/ 2188287 w 2830007"/>
                  <a:gd name="connsiteY1482" fmla="*/ 2719794 h 3118362"/>
                  <a:gd name="connsiteX1483" fmla="*/ 2188287 w 2830007"/>
                  <a:gd name="connsiteY1483" fmla="*/ 2727314 h 3118362"/>
                  <a:gd name="connsiteX1484" fmla="*/ 2183273 w 2830007"/>
                  <a:gd name="connsiteY1484" fmla="*/ 2724807 h 3118362"/>
                  <a:gd name="connsiteX1485" fmla="*/ 2180767 w 2830007"/>
                  <a:gd name="connsiteY1485" fmla="*/ 2724807 h 3118362"/>
                  <a:gd name="connsiteX1486" fmla="*/ 2178260 w 2830007"/>
                  <a:gd name="connsiteY1486" fmla="*/ 2719794 h 3118362"/>
                  <a:gd name="connsiteX1487" fmla="*/ 2173246 w 2830007"/>
                  <a:gd name="connsiteY1487" fmla="*/ 2724807 h 3118362"/>
                  <a:gd name="connsiteX1488" fmla="*/ 2170740 w 2830007"/>
                  <a:gd name="connsiteY1488" fmla="*/ 2727314 h 3118362"/>
                  <a:gd name="connsiteX1489" fmla="*/ 2168233 w 2830007"/>
                  <a:gd name="connsiteY1489" fmla="*/ 2729821 h 3118362"/>
                  <a:gd name="connsiteX1490" fmla="*/ 2168233 w 2830007"/>
                  <a:gd name="connsiteY1490" fmla="*/ 2739848 h 3118362"/>
                  <a:gd name="connsiteX1491" fmla="*/ 2163220 w 2830007"/>
                  <a:gd name="connsiteY1491" fmla="*/ 2742354 h 3118362"/>
                  <a:gd name="connsiteX1492" fmla="*/ 2163220 w 2830007"/>
                  <a:gd name="connsiteY1492" fmla="*/ 2744861 h 3118362"/>
                  <a:gd name="connsiteX1493" fmla="*/ 2165726 w 2830007"/>
                  <a:gd name="connsiteY1493" fmla="*/ 2747368 h 3118362"/>
                  <a:gd name="connsiteX1494" fmla="*/ 2165726 w 2830007"/>
                  <a:gd name="connsiteY1494" fmla="*/ 2749875 h 3118362"/>
                  <a:gd name="connsiteX1495" fmla="*/ 2163220 w 2830007"/>
                  <a:gd name="connsiteY1495" fmla="*/ 2749875 h 3118362"/>
                  <a:gd name="connsiteX1496" fmla="*/ 2160713 w 2830007"/>
                  <a:gd name="connsiteY1496" fmla="*/ 2752381 h 3118362"/>
                  <a:gd name="connsiteX1497" fmla="*/ 2160713 w 2830007"/>
                  <a:gd name="connsiteY1497" fmla="*/ 2754888 h 3118362"/>
                  <a:gd name="connsiteX1498" fmla="*/ 2158206 w 2830007"/>
                  <a:gd name="connsiteY1498" fmla="*/ 2752381 h 3118362"/>
                  <a:gd name="connsiteX1499" fmla="*/ 2153193 w 2830007"/>
                  <a:gd name="connsiteY1499" fmla="*/ 2754888 h 3118362"/>
                  <a:gd name="connsiteX1500" fmla="*/ 2150686 w 2830007"/>
                  <a:gd name="connsiteY1500" fmla="*/ 2757395 h 3118362"/>
                  <a:gd name="connsiteX1501" fmla="*/ 2148179 w 2830007"/>
                  <a:gd name="connsiteY1501" fmla="*/ 2757395 h 3118362"/>
                  <a:gd name="connsiteX1502" fmla="*/ 2148179 w 2830007"/>
                  <a:gd name="connsiteY1502" fmla="*/ 2759901 h 3118362"/>
                  <a:gd name="connsiteX1503" fmla="*/ 2145673 w 2830007"/>
                  <a:gd name="connsiteY1503" fmla="*/ 2757395 h 3118362"/>
                  <a:gd name="connsiteX1504" fmla="*/ 2145673 w 2830007"/>
                  <a:gd name="connsiteY1504" fmla="*/ 2759901 h 3118362"/>
                  <a:gd name="connsiteX1505" fmla="*/ 2135646 w 2830007"/>
                  <a:gd name="connsiteY1505" fmla="*/ 2759901 h 3118362"/>
                  <a:gd name="connsiteX1506" fmla="*/ 2133139 w 2830007"/>
                  <a:gd name="connsiteY1506" fmla="*/ 2757395 h 3118362"/>
                  <a:gd name="connsiteX1507" fmla="*/ 2130632 w 2830007"/>
                  <a:gd name="connsiteY1507" fmla="*/ 2754888 h 3118362"/>
                  <a:gd name="connsiteX1508" fmla="*/ 2128126 w 2830007"/>
                  <a:gd name="connsiteY1508" fmla="*/ 2754888 h 3118362"/>
                  <a:gd name="connsiteX1509" fmla="*/ 2125619 w 2830007"/>
                  <a:gd name="connsiteY1509" fmla="*/ 2757395 h 3118362"/>
                  <a:gd name="connsiteX1510" fmla="*/ 2118099 w 2830007"/>
                  <a:gd name="connsiteY1510" fmla="*/ 2757395 h 3118362"/>
                  <a:gd name="connsiteX1511" fmla="*/ 2115592 w 2830007"/>
                  <a:gd name="connsiteY1511" fmla="*/ 2759901 h 3118362"/>
                  <a:gd name="connsiteX1512" fmla="*/ 2113085 w 2830007"/>
                  <a:gd name="connsiteY1512" fmla="*/ 2762408 h 3118362"/>
                  <a:gd name="connsiteX1513" fmla="*/ 2103058 w 2830007"/>
                  <a:gd name="connsiteY1513" fmla="*/ 2762408 h 3118362"/>
                  <a:gd name="connsiteX1514" fmla="*/ 2100552 w 2830007"/>
                  <a:gd name="connsiteY1514" fmla="*/ 2759901 h 3118362"/>
                  <a:gd name="connsiteX1515" fmla="*/ 2100552 w 2830007"/>
                  <a:gd name="connsiteY1515" fmla="*/ 2762408 h 3118362"/>
                  <a:gd name="connsiteX1516" fmla="*/ 2098045 w 2830007"/>
                  <a:gd name="connsiteY1516" fmla="*/ 2762408 h 3118362"/>
                  <a:gd name="connsiteX1517" fmla="*/ 2098045 w 2830007"/>
                  <a:gd name="connsiteY1517" fmla="*/ 2759901 h 3118362"/>
                  <a:gd name="connsiteX1518" fmla="*/ 2090525 w 2830007"/>
                  <a:gd name="connsiteY1518" fmla="*/ 2759901 h 3118362"/>
                  <a:gd name="connsiteX1519" fmla="*/ 2090525 w 2830007"/>
                  <a:gd name="connsiteY1519" fmla="*/ 2762408 h 3118362"/>
                  <a:gd name="connsiteX1520" fmla="*/ 2075484 w 2830007"/>
                  <a:gd name="connsiteY1520" fmla="*/ 2762408 h 3118362"/>
                  <a:gd name="connsiteX1521" fmla="*/ 2072978 w 2830007"/>
                  <a:gd name="connsiteY1521" fmla="*/ 2759901 h 3118362"/>
                  <a:gd name="connsiteX1522" fmla="*/ 2070471 w 2830007"/>
                  <a:gd name="connsiteY1522" fmla="*/ 2759901 h 3118362"/>
                  <a:gd name="connsiteX1523" fmla="*/ 2067964 w 2830007"/>
                  <a:gd name="connsiteY1523" fmla="*/ 2762408 h 3118362"/>
                  <a:gd name="connsiteX1524" fmla="*/ 2067964 w 2830007"/>
                  <a:gd name="connsiteY1524" fmla="*/ 2764915 h 3118362"/>
                  <a:gd name="connsiteX1525" fmla="*/ 2065458 w 2830007"/>
                  <a:gd name="connsiteY1525" fmla="*/ 2764915 h 3118362"/>
                  <a:gd name="connsiteX1526" fmla="*/ 2062951 w 2830007"/>
                  <a:gd name="connsiteY1526" fmla="*/ 2767421 h 3118362"/>
                  <a:gd name="connsiteX1527" fmla="*/ 2062951 w 2830007"/>
                  <a:gd name="connsiteY1527" fmla="*/ 2769928 h 3118362"/>
                  <a:gd name="connsiteX1528" fmla="*/ 2060444 w 2830007"/>
                  <a:gd name="connsiteY1528" fmla="*/ 2772435 h 3118362"/>
                  <a:gd name="connsiteX1529" fmla="*/ 2060444 w 2830007"/>
                  <a:gd name="connsiteY1529" fmla="*/ 2777449 h 3118362"/>
                  <a:gd name="connsiteX1530" fmla="*/ 2057937 w 2830007"/>
                  <a:gd name="connsiteY1530" fmla="*/ 2779955 h 3118362"/>
                  <a:gd name="connsiteX1531" fmla="*/ 2055430 w 2830007"/>
                  <a:gd name="connsiteY1531" fmla="*/ 2779955 h 3118362"/>
                  <a:gd name="connsiteX1532" fmla="*/ 2052924 w 2830007"/>
                  <a:gd name="connsiteY1532" fmla="*/ 2782462 h 3118362"/>
                  <a:gd name="connsiteX1533" fmla="*/ 2047910 w 2830007"/>
                  <a:gd name="connsiteY1533" fmla="*/ 2787475 h 3118362"/>
                  <a:gd name="connsiteX1534" fmla="*/ 2045404 w 2830007"/>
                  <a:gd name="connsiteY1534" fmla="*/ 2787475 h 3118362"/>
                  <a:gd name="connsiteX1535" fmla="*/ 2040390 w 2830007"/>
                  <a:gd name="connsiteY1535" fmla="*/ 2784969 h 3118362"/>
                  <a:gd name="connsiteX1536" fmla="*/ 2035377 w 2830007"/>
                  <a:gd name="connsiteY1536" fmla="*/ 2787475 h 3118362"/>
                  <a:gd name="connsiteX1537" fmla="*/ 2027857 w 2830007"/>
                  <a:gd name="connsiteY1537" fmla="*/ 2789982 h 3118362"/>
                  <a:gd name="connsiteX1538" fmla="*/ 2022843 w 2830007"/>
                  <a:gd name="connsiteY1538" fmla="*/ 2792489 h 3118362"/>
                  <a:gd name="connsiteX1539" fmla="*/ 2020336 w 2830007"/>
                  <a:gd name="connsiteY1539" fmla="*/ 2794995 h 3118362"/>
                  <a:gd name="connsiteX1540" fmla="*/ 2017830 w 2830007"/>
                  <a:gd name="connsiteY1540" fmla="*/ 2797502 h 3118362"/>
                  <a:gd name="connsiteX1541" fmla="*/ 2015323 w 2830007"/>
                  <a:gd name="connsiteY1541" fmla="*/ 2800009 h 3118362"/>
                  <a:gd name="connsiteX1542" fmla="*/ 2012816 w 2830007"/>
                  <a:gd name="connsiteY1542" fmla="*/ 2802516 h 3118362"/>
                  <a:gd name="connsiteX1543" fmla="*/ 2007803 w 2830007"/>
                  <a:gd name="connsiteY1543" fmla="*/ 2807529 h 3118362"/>
                  <a:gd name="connsiteX1544" fmla="*/ 2000283 w 2830007"/>
                  <a:gd name="connsiteY1544" fmla="*/ 2807529 h 3118362"/>
                  <a:gd name="connsiteX1545" fmla="*/ 1997776 w 2830007"/>
                  <a:gd name="connsiteY1545" fmla="*/ 2805022 h 3118362"/>
                  <a:gd name="connsiteX1546" fmla="*/ 1987749 w 2830007"/>
                  <a:gd name="connsiteY1546" fmla="*/ 2805022 h 3118362"/>
                  <a:gd name="connsiteX1547" fmla="*/ 1987749 w 2830007"/>
                  <a:gd name="connsiteY1547" fmla="*/ 2800009 h 3118362"/>
                  <a:gd name="connsiteX1548" fmla="*/ 1982736 w 2830007"/>
                  <a:gd name="connsiteY1548" fmla="*/ 2797502 h 3118362"/>
                  <a:gd name="connsiteX1549" fmla="*/ 1980229 w 2830007"/>
                  <a:gd name="connsiteY1549" fmla="*/ 2792489 h 3118362"/>
                  <a:gd name="connsiteX1550" fmla="*/ 1980229 w 2830007"/>
                  <a:gd name="connsiteY1550" fmla="*/ 2794995 h 3118362"/>
                  <a:gd name="connsiteX1551" fmla="*/ 1975216 w 2830007"/>
                  <a:gd name="connsiteY1551" fmla="*/ 2789982 h 3118362"/>
                  <a:gd name="connsiteX1552" fmla="*/ 1972709 w 2830007"/>
                  <a:gd name="connsiteY1552" fmla="*/ 2789982 h 3118362"/>
                  <a:gd name="connsiteX1553" fmla="*/ 1967695 w 2830007"/>
                  <a:gd name="connsiteY1553" fmla="*/ 2784969 h 3118362"/>
                  <a:gd name="connsiteX1554" fmla="*/ 1960175 w 2830007"/>
                  <a:gd name="connsiteY1554" fmla="*/ 2779955 h 3118362"/>
                  <a:gd name="connsiteX1555" fmla="*/ 1957668 w 2830007"/>
                  <a:gd name="connsiteY1555" fmla="*/ 2779955 h 3118362"/>
                  <a:gd name="connsiteX1556" fmla="*/ 1950148 w 2830007"/>
                  <a:gd name="connsiteY1556" fmla="*/ 2772435 h 3118362"/>
                  <a:gd name="connsiteX1557" fmla="*/ 1945135 w 2830007"/>
                  <a:gd name="connsiteY1557" fmla="*/ 2772435 h 3118362"/>
                  <a:gd name="connsiteX1558" fmla="*/ 1945135 w 2830007"/>
                  <a:gd name="connsiteY1558" fmla="*/ 2769928 h 3118362"/>
                  <a:gd name="connsiteX1559" fmla="*/ 1937615 w 2830007"/>
                  <a:gd name="connsiteY1559" fmla="*/ 2769928 h 3118362"/>
                  <a:gd name="connsiteX1560" fmla="*/ 1932601 w 2830007"/>
                  <a:gd name="connsiteY1560" fmla="*/ 2772435 h 3118362"/>
                  <a:gd name="connsiteX1561" fmla="*/ 1927588 w 2830007"/>
                  <a:gd name="connsiteY1561" fmla="*/ 2772435 h 3118362"/>
                  <a:gd name="connsiteX1562" fmla="*/ 1922574 w 2830007"/>
                  <a:gd name="connsiteY1562" fmla="*/ 2774942 h 3118362"/>
                  <a:gd name="connsiteX1563" fmla="*/ 1920068 w 2830007"/>
                  <a:gd name="connsiteY1563" fmla="*/ 2777449 h 3118362"/>
                  <a:gd name="connsiteX1564" fmla="*/ 1915054 w 2830007"/>
                  <a:gd name="connsiteY1564" fmla="*/ 2779955 h 3118362"/>
                  <a:gd name="connsiteX1565" fmla="*/ 1910041 w 2830007"/>
                  <a:gd name="connsiteY1565" fmla="*/ 2782462 h 3118362"/>
                  <a:gd name="connsiteX1566" fmla="*/ 1905027 w 2830007"/>
                  <a:gd name="connsiteY1566" fmla="*/ 2782462 h 3118362"/>
                  <a:gd name="connsiteX1567" fmla="*/ 1902520 w 2830007"/>
                  <a:gd name="connsiteY1567" fmla="*/ 2784969 h 3118362"/>
                  <a:gd name="connsiteX1568" fmla="*/ 1900014 w 2830007"/>
                  <a:gd name="connsiteY1568" fmla="*/ 2787475 h 3118362"/>
                  <a:gd name="connsiteX1569" fmla="*/ 1897507 w 2830007"/>
                  <a:gd name="connsiteY1569" fmla="*/ 2789982 h 3118362"/>
                  <a:gd name="connsiteX1570" fmla="*/ 1895000 w 2830007"/>
                  <a:gd name="connsiteY1570" fmla="*/ 2789982 h 3118362"/>
                  <a:gd name="connsiteX1571" fmla="*/ 1895000 w 2830007"/>
                  <a:gd name="connsiteY1571" fmla="*/ 2792489 h 3118362"/>
                  <a:gd name="connsiteX1572" fmla="*/ 1889987 w 2830007"/>
                  <a:gd name="connsiteY1572" fmla="*/ 2789982 h 3118362"/>
                  <a:gd name="connsiteX1573" fmla="*/ 1887480 w 2830007"/>
                  <a:gd name="connsiteY1573" fmla="*/ 2789982 h 3118362"/>
                  <a:gd name="connsiteX1574" fmla="*/ 1884974 w 2830007"/>
                  <a:gd name="connsiteY1574" fmla="*/ 2782462 h 3118362"/>
                  <a:gd name="connsiteX1575" fmla="*/ 1882467 w 2830007"/>
                  <a:gd name="connsiteY1575" fmla="*/ 2782462 h 3118362"/>
                  <a:gd name="connsiteX1576" fmla="*/ 1882467 w 2830007"/>
                  <a:gd name="connsiteY1576" fmla="*/ 2777449 h 3118362"/>
                  <a:gd name="connsiteX1577" fmla="*/ 1879960 w 2830007"/>
                  <a:gd name="connsiteY1577" fmla="*/ 2774942 h 3118362"/>
                  <a:gd name="connsiteX1578" fmla="*/ 1872440 w 2830007"/>
                  <a:gd name="connsiteY1578" fmla="*/ 2772435 h 3118362"/>
                  <a:gd name="connsiteX1579" fmla="*/ 1867426 w 2830007"/>
                  <a:gd name="connsiteY1579" fmla="*/ 2772435 h 3118362"/>
                  <a:gd name="connsiteX1580" fmla="*/ 1864920 w 2830007"/>
                  <a:gd name="connsiteY1580" fmla="*/ 2769928 h 3118362"/>
                  <a:gd name="connsiteX1581" fmla="*/ 1862413 w 2830007"/>
                  <a:gd name="connsiteY1581" fmla="*/ 2769928 h 3118362"/>
                  <a:gd name="connsiteX1582" fmla="*/ 1859906 w 2830007"/>
                  <a:gd name="connsiteY1582" fmla="*/ 2767421 h 3118362"/>
                  <a:gd name="connsiteX1583" fmla="*/ 1854893 w 2830007"/>
                  <a:gd name="connsiteY1583" fmla="*/ 2764915 h 3118362"/>
                  <a:gd name="connsiteX1584" fmla="*/ 1852386 w 2830007"/>
                  <a:gd name="connsiteY1584" fmla="*/ 2764915 h 3118362"/>
                  <a:gd name="connsiteX1585" fmla="*/ 1847373 w 2830007"/>
                  <a:gd name="connsiteY1585" fmla="*/ 2759901 h 3118362"/>
                  <a:gd name="connsiteX1586" fmla="*/ 1844866 w 2830007"/>
                  <a:gd name="connsiteY1586" fmla="*/ 2759901 h 3118362"/>
                  <a:gd name="connsiteX1587" fmla="*/ 1842359 w 2830007"/>
                  <a:gd name="connsiteY1587" fmla="*/ 2762408 h 3118362"/>
                  <a:gd name="connsiteX1588" fmla="*/ 1837346 w 2830007"/>
                  <a:gd name="connsiteY1588" fmla="*/ 2764915 h 3118362"/>
                  <a:gd name="connsiteX1589" fmla="*/ 1834839 w 2830007"/>
                  <a:gd name="connsiteY1589" fmla="*/ 2764915 h 3118362"/>
                  <a:gd name="connsiteX1590" fmla="*/ 1832332 w 2830007"/>
                  <a:gd name="connsiteY1590" fmla="*/ 2769928 h 3118362"/>
                  <a:gd name="connsiteX1591" fmla="*/ 1829826 w 2830007"/>
                  <a:gd name="connsiteY1591" fmla="*/ 2769928 h 3118362"/>
                  <a:gd name="connsiteX1592" fmla="*/ 1824812 w 2830007"/>
                  <a:gd name="connsiteY1592" fmla="*/ 2779955 h 3118362"/>
                  <a:gd name="connsiteX1593" fmla="*/ 1822305 w 2830007"/>
                  <a:gd name="connsiteY1593" fmla="*/ 2784969 h 3118362"/>
                  <a:gd name="connsiteX1594" fmla="*/ 1819799 w 2830007"/>
                  <a:gd name="connsiteY1594" fmla="*/ 2784969 h 3118362"/>
                  <a:gd name="connsiteX1595" fmla="*/ 1819799 w 2830007"/>
                  <a:gd name="connsiteY1595" fmla="*/ 2794995 h 3118362"/>
                  <a:gd name="connsiteX1596" fmla="*/ 1817292 w 2830007"/>
                  <a:gd name="connsiteY1596" fmla="*/ 2800009 h 3118362"/>
                  <a:gd name="connsiteX1597" fmla="*/ 1812278 w 2830007"/>
                  <a:gd name="connsiteY1597" fmla="*/ 2817556 h 3118362"/>
                  <a:gd name="connsiteX1598" fmla="*/ 1812278 w 2830007"/>
                  <a:gd name="connsiteY1598" fmla="*/ 2825076 h 3118362"/>
                  <a:gd name="connsiteX1599" fmla="*/ 1809772 w 2830007"/>
                  <a:gd name="connsiteY1599" fmla="*/ 2825076 h 3118362"/>
                  <a:gd name="connsiteX1600" fmla="*/ 1799745 w 2830007"/>
                  <a:gd name="connsiteY1600" fmla="*/ 2835103 h 3118362"/>
                  <a:gd name="connsiteX1601" fmla="*/ 1799745 w 2830007"/>
                  <a:gd name="connsiteY1601" fmla="*/ 2847637 h 3118362"/>
                  <a:gd name="connsiteX1602" fmla="*/ 1794732 w 2830007"/>
                  <a:gd name="connsiteY1602" fmla="*/ 2857663 h 3118362"/>
                  <a:gd name="connsiteX1603" fmla="*/ 1794732 w 2830007"/>
                  <a:gd name="connsiteY1603" fmla="*/ 2865184 h 3118362"/>
                  <a:gd name="connsiteX1604" fmla="*/ 1792225 w 2830007"/>
                  <a:gd name="connsiteY1604" fmla="*/ 2870197 h 3118362"/>
                  <a:gd name="connsiteX1605" fmla="*/ 1794732 w 2830007"/>
                  <a:gd name="connsiteY1605" fmla="*/ 2877717 h 3118362"/>
                  <a:gd name="connsiteX1606" fmla="*/ 1792225 w 2830007"/>
                  <a:gd name="connsiteY1606" fmla="*/ 2882731 h 3118362"/>
                  <a:gd name="connsiteX1607" fmla="*/ 1799745 w 2830007"/>
                  <a:gd name="connsiteY1607" fmla="*/ 2885237 h 3118362"/>
                  <a:gd name="connsiteX1608" fmla="*/ 1802252 w 2830007"/>
                  <a:gd name="connsiteY1608" fmla="*/ 2885237 h 3118362"/>
                  <a:gd name="connsiteX1609" fmla="*/ 1802252 w 2830007"/>
                  <a:gd name="connsiteY1609" fmla="*/ 2900278 h 3118362"/>
                  <a:gd name="connsiteX1610" fmla="*/ 1799745 w 2830007"/>
                  <a:gd name="connsiteY1610" fmla="*/ 2905291 h 3118362"/>
                  <a:gd name="connsiteX1611" fmla="*/ 1794732 w 2830007"/>
                  <a:gd name="connsiteY1611" fmla="*/ 2910305 h 3118362"/>
                  <a:gd name="connsiteX1612" fmla="*/ 1792225 w 2830007"/>
                  <a:gd name="connsiteY1612" fmla="*/ 2917825 h 3118362"/>
                  <a:gd name="connsiteX1613" fmla="*/ 1797238 w 2830007"/>
                  <a:gd name="connsiteY1613" fmla="*/ 2920332 h 3118362"/>
                  <a:gd name="connsiteX1614" fmla="*/ 1799745 w 2830007"/>
                  <a:gd name="connsiteY1614" fmla="*/ 2925345 h 3118362"/>
                  <a:gd name="connsiteX1615" fmla="*/ 1804758 w 2830007"/>
                  <a:gd name="connsiteY1615" fmla="*/ 2945399 h 3118362"/>
                  <a:gd name="connsiteX1616" fmla="*/ 1767158 w 2830007"/>
                  <a:gd name="connsiteY1616" fmla="*/ 2940385 h 3118362"/>
                  <a:gd name="connsiteX1617" fmla="*/ 1747104 w 2830007"/>
                  <a:gd name="connsiteY1617" fmla="*/ 2937879 h 3118362"/>
                  <a:gd name="connsiteX1618" fmla="*/ 1744597 w 2830007"/>
                  <a:gd name="connsiteY1618" fmla="*/ 2937879 h 3118362"/>
                  <a:gd name="connsiteX1619" fmla="*/ 1742090 w 2830007"/>
                  <a:gd name="connsiteY1619" fmla="*/ 2940385 h 3118362"/>
                  <a:gd name="connsiteX1620" fmla="*/ 1737077 w 2830007"/>
                  <a:gd name="connsiteY1620" fmla="*/ 2940385 h 3118362"/>
                  <a:gd name="connsiteX1621" fmla="*/ 1732064 w 2830007"/>
                  <a:gd name="connsiteY1621" fmla="*/ 2942892 h 3118362"/>
                  <a:gd name="connsiteX1622" fmla="*/ 1729557 w 2830007"/>
                  <a:gd name="connsiteY1622" fmla="*/ 2942892 h 3118362"/>
                  <a:gd name="connsiteX1623" fmla="*/ 1724543 w 2830007"/>
                  <a:gd name="connsiteY1623" fmla="*/ 2940385 h 3118362"/>
                  <a:gd name="connsiteX1624" fmla="*/ 1714516 w 2830007"/>
                  <a:gd name="connsiteY1624" fmla="*/ 2950412 h 3118362"/>
                  <a:gd name="connsiteX1625" fmla="*/ 1709503 w 2830007"/>
                  <a:gd name="connsiteY1625" fmla="*/ 2955426 h 3118362"/>
                  <a:gd name="connsiteX1626" fmla="*/ 1706996 w 2830007"/>
                  <a:gd name="connsiteY1626" fmla="*/ 2957932 h 3118362"/>
                  <a:gd name="connsiteX1627" fmla="*/ 1704490 w 2830007"/>
                  <a:gd name="connsiteY1627" fmla="*/ 2960439 h 3118362"/>
                  <a:gd name="connsiteX1628" fmla="*/ 1689449 w 2830007"/>
                  <a:gd name="connsiteY1628" fmla="*/ 2960439 h 3118362"/>
                  <a:gd name="connsiteX1629" fmla="*/ 1684436 w 2830007"/>
                  <a:gd name="connsiteY1629" fmla="*/ 2962946 h 3118362"/>
                  <a:gd name="connsiteX1630" fmla="*/ 1681929 w 2830007"/>
                  <a:gd name="connsiteY1630" fmla="*/ 2965453 h 3118362"/>
                  <a:gd name="connsiteX1631" fmla="*/ 1674409 w 2830007"/>
                  <a:gd name="connsiteY1631" fmla="*/ 2965453 h 3118362"/>
                  <a:gd name="connsiteX1632" fmla="*/ 1659368 w 2830007"/>
                  <a:gd name="connsiteY1632" fmla="*/ 2957932 h 3118362"/>
                  <a:gd name="connsiteX1633" fmla="*/ 1656862 w 2830007"/>
                  <a:gd name="connsiteY1633" fmla="*/ 2955426 h 3118362"/>
                  <a:gd name="connsiteX1634" fmla="*/ 1654355 w 2830007"/>
                  <a:gd name="connsiteY1634" fmla="*/ 2955426 h 3118362"/>
                  <a:gd name="connsiteX1635" fmla="*/ 1654355 w 2830007"/>
                  <a:gd name="connsiteY1635" fmla="*/ 2957932 h 3118362"/>
                  <a:gd name="connsiteX1636" fmla="*/ 1641822 w 2830007"/>
                  <a:gd name="connsiteY1636" fmla="*/ 2957932 h 3118362"/>
                  <a:gd name="connsiteX1637" fmla="*/ 1641822 w 2830007"/>
                  <a:gd name="connsiteY1637" fmla="*/ 2955426 h 3118362"/>
                  <a:gd name="connsiteX1638" fmla="*/ 1639315 w 2830007"/>
                  <a:gd name="connsiteY1638" fmla="*/ 2955426 h 3118362"/>
                  <a:gd name="connsiteX1639" fmla="*/ 1639315 w 2830007"/>
                  <a:gd name="connsiteY1639" fmla="*/ 2952919 h 3118362"/>
                  <a:gd name="connsiteX1640" fmla="*/ 1634301 w 2830007"/>
                  <a:gd name="connsiteY1640" fmla="*/ 2947905 h 3118362"/>
                  <a:gd name="connsiteX1641" fmla="*/ 1629288 w 2830007"/>
                  <a:gd name="connsiteY1641" fmla="*/ 2945399 h 3118362"/>
                  <a:gd name="connsiteX1642" fmla="*/ 1621768 w 2830007"/>
                  <a:gd name="connsiteY1642" fmla="*/ 2945399 h 3118362"/>
                  <a:gd name="connsiteX1643" fmla="*/ 1619261 w 2830007"/>
                  <a:gd name="connsiteY1643" fmla="*/ 2942892 h 3118362"/>
                  <a:gd name="connsiteX1644" fmla="*/ 1616754 w 2830007"/>
                  <a:gd name="connsiteY1644" fmla="*/ 2940385 h 3118362"/>
                  <a:gd name="connsiteX1645" fmla="*/ 1616754 w 2830007"/>
                  <a:gd name="connsiteY1645" fmla="*/ 2937879 h 3118362"/>
                  <a:gd name="connsiteX1646" fmla="*/ 1614248 w 2830007"/>
                  <a:gd name="connsiteY1646" fmla="*/ 2937879 h 3118362"/>
                  <a:gd name="connsiteX1647" fmla="*/ 1614248 w 2830007"/>
                  <a:gd name="connsiteY1647" fmla="*/ 2935372 h 3118362"/>
                  <a:gd name="connsiteX1648" fmla="*/ 1611741 w 2830007"/>
                  <a:gd name="connsiteY1648" fmla="*/ 2935372 h 3118362"/>
                  <a:gd name="connsiteX1649" fmla="*/ 1609234 w 2830007"/>
                  <a:gd name="connsiteY1649" fmla="*/ 2932865 h 3118362"/>
                  <a:gd name="connsiteX1650" fmla="*/ 1601714 w 2830007"/>
                  <a:gd name="connsiteY1650" fmla="*/ 2940385 h 3118362"/>
                  <a:gd name="connsiteX1651" fmla="*/ 1601714 w 2830007"/>
                  <a:gd name="connsiteY1651" fmla="*/ 2942892 h 3118362"/>
                  <a:gd name="connsiteX1652" fmla="*/ 1596700 w 2830007"/>
                  <a:gd name="connsiteY1652" fmla="*/ 2945399 h 3118362"/>
                  <a:gd name="connsiteX1653" fmla="*/ 1589180 w 2830007"/>
                  <a:gd name="connsiteY1653" fmla="*/ 2952919 h 3118362"/>
                  <a:gd name="connsiteX1654" fmla="*/ 1586674 w 2830007"/>
                  <a:gd name="connsiteY1654" fmla="*/ 2952919 h 3118362"/>
                  <a:gd name="connsiteX1655" fmla="*/ 1581660 w 2830007"/>
                  <a:gd name="connsiteY1655" fmla="*/ 2955426 h 3118362"/>
                  <a:gd name="connsiteX1656" fmla="*/ 1574140 w 2830007"/>
                  <a:gd name="connsiteY1656" fmla="*/ 2957932 h 3118362"/>
                  <a:gd name="connsiteX1657" fmla="*/ 1571633 w 2830007"/>
                  <a:gd name="connsiteY1657" fmla="*/ 2960439 h 3118362"/>
                  <a:gd name="connsiteX1658" fmla="*/ 1569126 w 2830007"/>
                  <a:gd name="connsiteY1658" fmla="*/ 2960439 h 3118362"/>
                  <a:gd name="connsiteX1659" fmla="*/ 1564113 w 2830007"/>
                  <a:gd name="connsiteY1659" fmla="*/ 2962946 h 3118362"/>
                  <a:gd name="connsiteX1660" fmla="*/ 1559100 w 2830007"/>
                  <a:gd name="connsiteY1660" fmla="*/ 2967959 h 3118362"/>
                  <a:gd name="connsiteX1661" fmla="*/ 1551580 w 2830007"/>
                  <a:gd name="connsiteY1661" fmla="*/ 2970466 h 3118362"/>
                  <a:gd name="connsiteX1662" fmla="*/ 1546566 w 2830007"/>
                  <a:gd name="connsiteY1662" fmla="*/ 2972973 h 3118362"/>
                  <a:gd name="connsiteX1663" fmla="*/ 1541553 w 2830007"/>
                  <a:gd name="connsiteY1663" fmla="*/ 2977986 h 3118362"/>
                  <a:gd name="connsiteX1664" fmla="*/ 1539046 w 2830007"/>
                  <a:gd name="connsiteY1664" fmla="*/ 2980493 h 3118362"/>
                  <a:gd name="connsiteX1665" fmla="*/ 1536539 w 2830007"/>
                  <a:gd name="connsiteY1665" fmla="*/ 2983000 h 3118362"/>
                  <a:gd name="connsiteX1666" fmla="*/ 1534032 w 2830007"/>
                  <a:gd name="connsiteY1666" fmla="*/ 2988013 h 3118362"/>
                  <a:gd name="connsiteX1667" fmla="*/ 1531525 w 2830007"/>
                  <a:gd name="connsiteY1667" fmla="*/ 2988013 h 3118362"/>
                  <a:gd name="connsiteX1668" fmla="*/ 1529019 w 2830007"/>
                  <a:gd name="connsiteY1668" fmla="*/ 2990520 h 3118362"/>
                  <a:gd name="connsiteX1669" fmla="*/ 1524006 w 2830007"/>
                  <a:gd name="connsiteY1669" fmla="*/ 2985506 h 3118362"/>
                  <a:gd name="connsiteX1670" fmla="*/ 1521499 w 2830007"/>
                  <a:gd name="connsiteY1670" fmla="*/ 2988013 h 3118362"/>
                  <a:gd name="connsiteX1671" fmla="*/ 1503952 w 2830007"/>
                  <a:gd name="connsiteY1671" fmla="*/ 2988013 h 3118362"/>
                  <a:gd name="connsiteX1672" fmla="*/ 1503952 w 2830007"/>
                  <a:gd name="connsiteY1672" fmla="*/ 2985506 h 3118362"/>
                  <a:gd name="connsiteX1673" fmla="*/ 1498938 w 2830007"/>
                  <a:gd name="connsiteY1673" fmla="*/ 2985506 h 3118362"/>
                  <a:gd name="connsiteX1674" fmla="*/ 1498938 w 2830007"/>
                  <a:gd name="connsiteY1674" fmla="*/ 2983000 h 3118362"/>
                  <a:gd name="connsiteX1675" fmla="*/ 1491418 w 2830007"/>
                  <a:gd name="connsiteY1675" fmla="*/ 2983000 h 3118362"/>
                  <a:gd name="connsiteX1676" fmla="*/ 1491418 w 2830007"/>
                  <a:gd name="connsiteY1676" fmla="*/ 2980493 h 3118362"/>
                  <a:gd name="connsiteX1677" fmla="*/ 1488911 w 2830007"/>
                  <a:gd name="connsiteY1677" fmla="*/ 2980493 h 3118362"/>
                  <a:gd name="connsiteX1678" fmla="*/ 1483898 w 2830007"/>
                  <a:gd name="connsiteY1678" fmla="*/ 2967959 h 3118362"/>
                  <a:gd name="connsiteX1679" fmla="*/ 1478884 w 2830007"/>
                  <a:gd name="connsiteY1679" fmla="*/ 2962946 h 3118362"/>
                  <a:gd name="connsiteX1680" fmla="*/ 1468857 w 2830007"/>
                  <a:gd name="connsiteY1680" fmla="*/ 2960439 h 3118362"/>
                  <a:gd name="connsiteX1681" fmla="*/ 1466351 w 2830007"/>
                  <a:gd name="connsiteY1681" fmla="*/ 2962946 h 3118362"/>
                  <a:gd name="connsiteX1682" fmla="*/ 1461338 w 2830007"/>
                  <a:gd name="connsiteY1682" fmla="*/ 2965453 h 3118362"/>
                  <a:gd name="connsiteX1683" fmla="*/ 1453817 w 2830007"/>
                  <a:gd name="connsiteY1683" fmla="*/ 2970466 h 3118362"/>
                  <a:gd name="connsiteX1684" fmla="*/ 1451311 w 2830007"/>
                  <a:gd name="connsiteY1684" fmla="*/ 2975479 h 3118362"/>
                  <a:gd name="connsiteX1685" fmla="*/ 1443790 w 2830007"/>
                  <a:gd name="connsiteY1685" fmla="*/ 2975479 h 3118362"/>
                  <a:gd name="connsiteX1686" fmla="*/ 1438777 w 2830007"/>
                  <a:gd name="connsiteY1686" fmla="*/ 2970466 h 3118362"/>
                  <a:gd name="connsiteX1687" fmla="*/ 1436270 w 2830007"/>
                  <a:gd name="connsiteY1687" fmla="*/ 2967959 h 3118362"/>
                  <a:gd name="connsiteX1688" fmla="*/ 1423737 w 2830007"/>
                  <a:gd name="connsiteY1688" fmla="*/ 2960439 h 3118362"/>
                  <a:gd name="connsiteX1689" fmla="*/ 1423737 w 2830007"/>
                  <a:gd name="connsiteY1689" fmla="*/ 2952919 h 3118362"/>
                  <a:gd name="connsiteX1690" fmla="*/ 1426243 w 2830007"/>
                  <a:gd name="connsiteY1690" fmla="*/ 2950412 h 3118362"/>
                  <a:gd name="connsiteX1691" fmla="*/ 1423737 w 2830007"/>
                  <a:gd name="connsiteY1691" fmla="*/ 2947905 h 3118362"/>
                  <a:gd name="connsiteX1692" fmla="*/ 1418723 w 2830007"/>
                  <a:gd name="connsiteY1692" fmla="*/ 2945399 h 3118362"/>
                  <a:gd name="connsiteX1693" fmla="*/ 1413710 w 2830007"/>
                  <a:gd name="connsiteY1693" fmla="*/ 2942892 h 3118362"/>
                  <a:gd name="connsiteX1694" fmla="*/ 1413710 w 2830007"/>
                  <a:gd name="connsiteY1694" fmla="*/ 2937879 h 3118362"/>
                  <a:gd name="connsiteX1695" fmla="*/ 1411203 w 2830007"/>
                  <a:gd name="connsiteY1695" fmla="*/ 2935372 h 3118362"/>
                  <a:gd name="connsiteX1696" fmla="*/ 1408696 w 2830007"/>
                  <a:gd name="connsiteY1696" fmla="*/ 2932865 h 3118362"/>
                  <a:gd name="connsiteX1697" fmla="*/ 1408696 w 2830007"/>
                  <a:gd name="connsiteY1697" fmla="*/ 2922838 h 3118362"/>
                  <a:gd name="connsiteX1698" fmla="*/ 1401176 w 2830007"/>
                  <a:gd name="connsiteY1698" fmla="*/ 2922838 h 3118362"/>
                  <a:gd name="connsiteX1699" fmla="*/ 1398669 w 2830007"/>
                  <a:gd name="connsiteY1699" fmla="*/ 2925345 h 3118362"/>
                  <a:gd name="connsiteX1700" fmla="*/ 1393656 w 2830007"/>
                  <a:gd name="connsiteY1700" fmla="*/ 2912811 h 3118362"/>
                  <a:gd name="connsiteX1701" fmla="*/ 1391149 w 2830007"/>
                  <a:gd name="connsiteY1701" fmla="*/ 2910305 h 3118362"/>
                  <a:gd name="connsiteX1702" fmla="*/ 1393656 w 2830007"/>
                  <a:gd name="connsiteY1702" fmla="*/ 2910305 h 3118362"/>
                  <a:gd name="connsiteX1703" fmla="*/ 1393656 w 2830007"/>
                  <a:gd name="connsiteY1703" fmla="*/ 2910305 h 3118362"/>
                  <a:gd name="connsiteX1704" fmla="*/ 1391149 w 2830007"/>
                  <a:gd name="connsiteY1704" fmla="*/ 2910305 h 3118362"/>
                  <a:gd name="connsiteX1705" fmla="*/ 1388642 w 2830007"/>
                  <a:gd name="connsiteY1705" fmla="*/ 2912811 h 3118362"/>
                  <a:gd name="connsiteX1706" fmla="*/ 1386136 w 2830007"/>
                  <a:gd name="connsiteY1706" fmla="*/ 2912811 h 3118362"/>
                  <a:gd name="connsiteX1707" fmla="*/ 1386136 w 2830007"/>
                  <a:gd name="connsiteY1707" fmla="*/ 2915318 h 3118362"/>
                  <a:gd name="connsiteX1708" fmla="*/ 1383629 w 2830007"/>
                  <a:gd name="connsiteY1708" fmla="*/ 2915318 h 3118362"/>
                  <a:gd name="connsiteX1709" fmla="*/ 1383629 w 2830007"/>
                  <a:gd name="connsiteY1709" fmla="*/ 2917825 h 3118362"/>
                  <a:gd name="connsiteX1710" fmla="*/ 1381122 w 2830007"/>
                  <a:gd name="connsiteY1710" fmla="*/ 2920332 h 3118362"/>
                  <a:gd name="connsiteX1711" fmla="*/ 1378615 w 2830007"/>
                  <a:gd name="connsiteY1711" fmla="*/ 2925345 h 3118362"/>
                  <a:gd name="connsiteX1712" fmla="*/ 1378615 w 2830007"/>
                  <a:gd name="connsiteY1712" fmla="*/ 2930359 h 3118362"/>
                  <a:gd name="connsiteX1713" fmla="*/ 1366082 w 2830007"/>
                  <a:gd name="connsiteY1713" fmla="*/ 2930359 h 3118362"/>
                  <a:gd name="connsiteX1714" fmla="*/ 1366082 w 2830007"/>
                  <a:gd name="connsiteY1714" fmla="*/ 2920332 h 3118362"/>
                  <a:gd name="connsiteX1715" fmla="*/ 1363575 w 2830007"/>
                  <a:gd name="connsiteY1715" fmla="*/ 2915318 h 3118362"/>
                  <a:gd name="connsiteX1716" fmla="*/ 1361069 w 2830007"/>
                  <a:gd name="connsiteY1716" fmla="*/ 2912811 h 3118362"/>
                  <a:gd name="connsiteX1717" fmla="*/ 1356055 w 2830007"/>
                  <a:gd name="connsiteY1717" fmla="*/ 2905291 h 3118362"/>
                  <a:gd name="connsiteX1718" fmla="*/ 1351041 w 2830007"/>
                  <a:gd name="connsiteY1718" fmla="*/ 2897771 h 3118362"/>
                  <a:gd name="connsiteX1719" fmla="*/ 1348535 w 2830007"/>
                  <a:gd name="connsiteY1719" fmla="*/ 2900278 h 3118362"/>
                  <a:gd name="connsiteX1720" fmla="*/ 1346028 w 2830007"/>
                  <a:gd name="connsiteY1720" fmla="*/ 2900278 h 3118362"/>
                  <a:gd name="connsiteX1721" fmla="*/ 1338508 w 2830007"/>
                  <a:gd name="connsiteY1721" fmla="*/ 2897771 h 3118362"/>
                  <a:gd name="connsiteX1722" fmla="*/ 1341015 w 2830007"/>
                  <a:gd name="connsiteY1722" fmla="*/ 2895264 h 3118362"/>
                  <a:gd name="connsiteX1723" fmla="*/ 1338508 w 2830007"/>
                  <a:gd name="connsiteY1723" fmla="*/ 2892758 h 3118362"/>
                  <a:gd name="connsiteX1724" fmla="*/ 1330988 w 2830007"/>
                  <a:gd name="connsiteY1724" fmla="*/ 2892758 h 3118362"/>
                  <a:gd name="connsiteX1725" fmla="*/ 1328481 w 2830007"/>
                  <a:gd name="connsiteY1725" fmla="*/ 2890251 h 3118362"/>
                  <a:gd name="connsiteX1726" fmla="*/ 1325974 w 2830007"/>
                  <a:gd name="connsiteY1726" fmla="*/ 2880224 h 3118362"/>
                  <a:gd name="connsiteX1727" fmla="*/ 1308428 w 2830007"/>
                  <a:gd name="connsiteY1727" fmla="*/ 2880224 h 3118362"/>
                  <a:gd name="connsiteX1728" fmla="*/ 1305921 w 2830007"/>
                  <a:gd name="connsiteY1728" fmla="*/ 2882731 h 3118362"/>
                  <a:gd name="connsiteX1729" fmla="*/ 1300907 w 2830007"/>
                  <a:gd name="connsiteY1729" fmla="*/ 2882731 h 3118362"/>
                  <a:gd name="connsiteX1730" fmla="*/ 1295894 w 2830007"/>
                  <a:gd name="connsiteY1730" fmla="*/ 2880224 h 3118362"/>
                  <a:gd name="connsiteX1731" fmla="*/ 1290880 w 2830007"/>
                  <a:gd name="connsiteY1731" fmla="*/ 2877717 h 3118362"/>
                  <a:gd name="connsiteX1732" fmla="*/ 1288373 w 2830007"/>
                  <a:gd name="connsiteY1732" fmla="*/ 2880224 h 3118362"/>
                  <a:gd name="connsiteX1733" fmla="*/ 1285867 w 2830007"/>
                  <a:gd name="connsiteY1733" fmla="*/ 2882731 h 3118362"/>
                  <a:gd name="connsiteX1734" fmla="*/ 1275840 w 2830007"/>
                  <a:gd name="connsiteY1734" fmla="*/ 2890251 h 3118362"/>
                  <a:gd name="connsiteX1735" fmla="*/ 1270827 w 2830007"/>
                  <a:gd name="connsiteY1735" fmla="*/ 2892758 h 3118362"/>
                  <a:gd name="connsiteX1736" fmla="*/ 1270827 w 2830007"/>
                  <a:gd name="connsiteY1736" fmla="*/ 2897771 h 3118362"/>
                  <a:gd name="connsiteX1737" fmla="*/ 1268320 w 2830007"/>
                  <a:gd name="connsiteY1737" fmla="*/ 2900278 h 3118362"/>
                  <a:gd name="connsiteX1738" fmla="*/ 1263306 w 2830007"/>
                  <a:gd name="connsiteY1738" fmla="*/ 2902785 h 3118362"/>
                  <a:gd name="connsiteX1739" fmla="*/ 1260800 w 2830007"/>
                  <a:gd name="connsiteY1739" fmla="*/ 2905291 h 3118362"/>
                  <a:gd name="connsiteX1740" fmla="*/ 1258293 w 2830007"/>
                  <a:gd name="connsiteY1740" fmla="*/ 2915318 h 3118362"/>
                  <a:gd name="connsiteX1741" fmla="*/ 1255786 w 2830007"/>
                  <a:gd name="connsiteY1741" fmla="*/ 2915318 h 3118362"/>
                  <a:gd name="connsiteX1742" fmla="*/ 1245759 w 2830007"/>
                  <a:gd name="connsiteY1742" fmla="*/ 2922838 h 3118362"/>
                  <a:gd name="connsiteX1743" fmla="*/ 1245759 w 2830007"/>
                  <a:gd name="connsiteY1743" fmla="*/ 2925345 h 3118362"/>
                  <a:gd name="connsiteX1744" fmla="*/ 1240746 w 2830007"/>
                  <a:gd name="connsiteY1744" fmla="*/ 2932865 h 3118362"/>
                  <a:gd name="connsiteX1745" fmla="*/ 1233226 w 2830007"/>
                  <a:gd name="connsiteY1745" fmla="*/ 2945399 h 3118362"/>
                  <a:gd name="connsiteX1746" fmla="*/ 1228212 w 2830007"/>
                  <a:gd name="connsiteY1746" fmla="*/ 2947905 h 3118362"/>
                  <a:gd name="connsiteX1747" fmla="*/ 1225705 w 2830007"/>
                  <a:gd name="connsiteY1747" fmla="*/ 2950412 h 3118362"/>
                  <a:gd name="connsiteX1748" fmla="*/ 1220692 w 2830007"/>
                  <a:gd name="connsiteY1748" fmla="*/ 2947905 h 3118362"/>
                  <a:gd name="connsiteX1749" fmla="*/ 1203145 w 2830007"/>
                  <a:gd name="connsiteY1749" fmla="*/ 2947905 h 3118362"/>
                  <a:gd name="connsiteX1750" fmla="*/ 1200638 w 2830007"/>
                  <a:gd name="connsiteY1750" fmla="*/ 2950412 h 3118362"/>
                  <a:gd name="connsiteX1751" fmla="*/ 1195625 w 2830007"/>
                  <a:gd name="connsiteY1751" fmla="*/ 2960439 h 3118362"/>
                  <a:gd name="connsiteX1752" fmla="*/ 1190611 w 2830007"/>
                  <a:gd name="connsiteY1752" fmla="*/ 2965453 h 3118362"/>
                  <a:gd name="connsiteX1753" fmla="*/ 1193118 w 2830007"/>
                  <a:gd name="connsiteY1753" fmla="*/ 2970466 h 3118362"/>
                  <a:gd name="connsiteX1754" fmla="*/ 1190611 w 2830007"/>
                  <a:gd name="connsiteY1754" fmla="*/ 2975479 h 3118362"/>
                  <a:gd name="connsiteX1755" fmla="*/ 1175571 w 2830007"/>
                  <a:gd name="connsiteY1755" fmla="*/ 2975479 h 3118362"/>
                  <a:gd name="connsiteX1756" fmla="*/ 1173064 w 2830007"/>
                  <a:gd name="connsiteY1756" fmla="*/ 2970466 h 3118362"/>
                  <a:gd name="connsiteX1757" fmla="*/ 1168051 w 2830007"/>
                  <a:gd name="connsiteY1757" fmla="*/ 2965453 h 3118362"/>
                  <a:gd name="connsiteX1758" fmla="*/ 1170558 w 2830007"/>
                  <a:gd name="connsiteY1758" fmla="*/ 2957932 h 3118362"/>
                  <a:gd name="connsiteX1759" fmla="*/ 1165544 w 2830007"/>
                  <a:gd name="connsiteY1759" fmla="*/ 2955426 h 3118362"/>
                  <a:gd name="connsiteX1760" fmla="*/ 1163037 w 2830007"/>
                  <a:gd name="connsiteY1760" fmla="*/ 2952919 h 3118362"/>
                  <a:gd name="connsiteX1761" fmla="*/ 1160531 w 2830007"/>
                  <a:gd name="connsiteY1761" fmla="*/ 2942892 h 3118362"/>
                  <a:gd name="connsiteX1762" fmla="*/ 1160531 w 2830007"/>
                  <a:gd name="connsiteY1762" fmla="*/ 2937879 h 3118362"/>
                  <a:gd name="connsiteX1763" fmla="*/ 1158024 w 2830007"/>
                  <a:gd name="connsiteY1763" fmla="*/ 2930359 h 3118362"/>
                  <a:gd name="connsiteX1764" fmla="*/ 1147997 w 2830007"/>
                  <a:gd name="connsiteY1764" fmla="*/ 2925345 h 3118362"/>
                  <a:gd name="connsiteX1765" fmla="*/ 1142984 w 2830007"/>
                  <a:gd name="connsiteY1765" fmla="*/ 2920332 h 3118362"/>
                  <a:gd name="connsiteX1766" fmla="*/ 1137970 w 2830007"/>
                  <a:gd name="connsiteY1766" fmla="*/ 2910305 h 3118362"/>
                  <a:gd name="connsiteX1767" fmla="*/ 1132957 w 2830007"/>
                  <a:gd name="connsiteY1767" fmla="*/ 2902785 h 3118362"/>
                  <a:gd name="connsiteX1768" fmla="*/ 1120423 w 2830007"/>
                  <a:gd name="connsiteY1768" fmla="*/ 2895264 h 3118362"/>
                  <a:gd name="connsiteX1769" fmla="*/ 1110396 w 2830007"/>
                  <a:gd name="connsiteY1769" fmla="*/ 2877717 h 3118362"/>
                  <a:gd name="connsiteX1770" fmla="*/ 1107889 w 2830007"/>
                  <a:gd name="connsiteY1770" fmla="*/ 2875211 h 3118362"/>
                  <a:gd name="connsiteX1771" fmla="*/ 1100369 w 2830007"/>
                  <a:gd name="connsiteY1771" fmla="*/ 2875211 h 3118362"/>
                  <a:gd name="connsiteX1772" fmla="*/ 1097863 w 2830007"/>
                  <a:gd name="connsiteY1772" fmla="*/ 2872704 h 3118362"/>
                  <a:gd name="connsiteX1773" fmla="*/ 1095356 w 2830007"/>
                  <a:gd name="connsiteY1773" fmla="*/ 2872704 h 3118362"/>
                  <a:gd name="connsiteX1774" fmla="*/ 1092849 w 2830007"/>
                  <a:gd name="connsiteY1774" fmla="*/ 2870197 h 3118362"/>
                  <a:gd name="connsiteX1775" fmla="*/ 1090343 w 2830007"/>
                  <a:gd name="connsiteY1775" fmla="*/ 2867690 h 3118362"/>
                  <a:gd name="connsiteX1776" fmla="*/ 1082822 w 2830007"/>
                  <a:gd name="connsiteY1776" fmla="*/ 2855157 h 3118362"/>
                  <a:gd name="connsiteX1777" fmla="*/ 1085329 w 2830007"/>
                  <a:gd name="connsiteY1777" fmla="*/ 2850143 h 3118362"/>
                  <a:gd name="connsiteX1778" fmla="*/ 1085329 w 2830007"/>
                  <a:gd name="connsiteY1778" fmla="*/ 2842623 h 3118362"/>
                  <a:gd name="connsiteX1779" fmla="*/ 1082822 w 2830007"/>
                  <a:gd name="connsiteY1779" fmla="*/ 2840117 h 3118362"/>
                  <a:gd name="connsiteX1780" fmla="*/ 1077809 w 2830007"/>
                  <a:gd name="connsiteY1780" fmla="*/ 2837610 h 3118362"/>
                  <a:gd name="connsiteX1781" fmla="*/ 1075302 w 2830007"/>
                  <a:gd name="connsiteY1781" fmla="*/ 2830090 h 3118362"/>
                  <a:gd name="connsiteX1782" fmla="*/ 1072795 w 2830007"/>
                  <a:gd name="connsiteY1782" fmla="*/ 2830090 h 3118362"/>
                  <a:gd name="connsiteX1783" fmla="*/ 1067782 w 2830007"/>
                  <a:gd name="connsiteY1783" fmla="*/ 2827583 h 3118362"/>
                  <a:gd name="connsiteX1784" fmla="*/ 1065275 w 2830007"/>
                  <a:gd name="connsiteY1784" fmla="*/ 2827583 h 3118362"/>
                  <a:gd name="connsiteX1785" fmla="*/ 1062769 w 2830007"/>
                  <a:gd name="connsiteY1785" fmla="*/ 2832596 h 3118362"/>
                  <a:gd name="connsiteX1786" fmla="*/ 1060262 w 2830007"/>
                  <a:gd name="connsiteY1786" fmla="*/ 2835103 h 3118362"/>
                  <a:gd name="connsiteX1787" fmla="*/ 1050317 w 2830007"/>
                  <a:gd name="connsiteY1787" fmla="*/ 2835103 h 3118362"/>
                  <a:gd name="connsiteX1788" fmla="*/ 1047810 w 2830007"/>
                  <a:gd name="connsiteY1788" fmla="*/ 2830090 h 3118362"/>
                  <a:gd name="connsiteX1789" fmla="*/ 1040290 w 2830007"/>
                  <a:gd name="connsiteY1789" fmla="*/ 2830090 h 3118362"/>
                  <a:gd name="connsiteX1790" fmla="*/ 1035277 w 2830007"/>
                  <a:gd name="connsiteY1790" fmla="*/ 2825076 h 3118362"/>
                  <a:gd name="connsiteX1791" fmla="*/ 1027756 w 2830007"/>
                  <a:gd name="connsiteY1791" fmla="*/ 2825076 h 3118362"/>
                  <a:gd name="connsiteX1792" fmla="*/ 1020236 w 2830007"/>
                  <a:gd name="connsiteY1792" fmla="*/ 2820063 h 3118362"/>
                  <a:gd name="connsiteX1793" fmla="*/ 1015222 w 2830007"/>
                  <a:gd name="connsiteY1793" fmla="*/ 2820063 h 3118362"/>
                  <a:gd name="connsiteX1794" fmla="*/ 1010209 w 2830007"/>
                  <a:gd name="connsiteY1794" fmla="*/ 2822569 h 3118362"/>
                  <a:gd name="connsiteX1795" fmla="*/ 1007702 w 2830007"/>
                  <a:gd name="connsiteY1795" fmla="*/ 2822569 h 3118362"/>
                  <a:gd name="connsiteX1796" fmla="*/ 1007702 w 2830007"/>
                  <a:gd name="connsiteY1796" fmla="*/ 2825076 h 3118362"/>
                  <a:gd name="connsiteX1797" fmla="*/ 1005196 w 2830007"/>
                  <a:gd name="connsiteY1797" fmla="*/ 2822569 h 3118362"/>
                  <a:gd name="connsiteX1798" fmla="*/ 1005196 w 2830007"/>
                  <a:gd name="connsiteY1798" fmla="*/ 2827583 h 3118362"/>
                  <a:gd name="connsiteX1799" fmla="*/ 1002689 w 2830007"/>
                  <a:gd name="connsiteY1799" fmla="*/ 2825076 h 3118362"/>
                  <a:gd name="connsiteX1800" fmla="*/ 995169 w 2830007"/>
                  <a:gd name="connsiteY1800" fmla="*/ 2825076 h 3118362"/>
                  <a:gd name="connsiteX1801" fmla="*/ 995169 w 2830007"/>
                  <a:gd name="connsiteY1801" fmla="*/ 2822569 h 3118362"/>
                  <a:gd name="connsiteX1802" fmla="*/ 992662 w 2830007"/>
                  <a:gd name="connsiteY1802" fmla="*/ 2820063 h 3118362"/>
                  <a:gd name="connsiteX1803" fmla="*/ 990155 w 2830007"/>
                  <a:gd name="connsiteY1803" fmla="*/ 2820063 h 3118362"/>
                  <a:gd name="connsiteX1804" fmla="*/ 990155 w 2830007"/>
                  <a:gd name="connsiteY1804" fmla="*/ 2820063 h 3118362"/>
                  <a:gd name="connsiteX1805" fmla="*/ 955061 w 2830007"/>
                  <a:gd name="connsiteY1805" fmla="*/ 2820063 h 3118362"/>
                  <a:gd name="connsiteX1806" fmla="*/ 955061 w 2830007"/>
                  <a:gd name="connsiteY1806" fmla="*/ 2822569 h 3118362"/>
                  <a:gd name="connsiteX1807" fmla="*/ 952555 w 2830007"/>
                  <a:gd name="connsiteY1807" fmla="*/ 2822569 h 3118362"/>
                  <a:gd name="connsiteX1808" fmla="*/ 952555 w 2830007"/>
                  <a:gd name="connsiteY1808" fmla="*/ 2827583 h 3118362"/>
                  <a:gd name="connsiteX1809" fmla="*/ 950048 w 2830007"/>
                  <a:gd name="connsiteY1809" fmla="*/ 2827583 h 3118362"/>
                  <a:gd name="connsiteX1810" fmla="*/ 947541 w 2830007"/>
                  <a:gd name="connsiteY1810" fmla="*/ 2830090 h 3118362"/>
                  <a:gd name="connsiteX1811" fmla="*/ 947541 w 2830007"/>
                  <a:gd name="connsiteY1811" fmla="*/ 2832596 h 3118362"/>
                  <a:gd name="connsiteX1812" fmla="*/ 945034 w 2830007"/>
                  <a:gd name="connsiteY1812" fmla="*/ 2835103 h 3118362"/>
                  <a:gd name="connsiteX1813" fmla="*/ 942528 w 2830007"/>
                  <a:gd name="connsiteY1813" fmla="*/ 2837610 h 3118362"/>
                  <a:gd name="connsiteX1814" fmla="*/ 942528 w 2830007"/>
                  <a:gd name="connsiteY1814" fmla="*/ 2840117 h 3118362"/>
                  <a:gd name="connsiteX1815" fmla="*/ 940021 w 2830007"/>
                  <a:gd name="connsiteY1815" fmla="*/ 2842623 h 3118362"/>
                  <a:gd name="connsiteX1816" fmla="*/ 927487 w 2830007"/>
                  <a:gd name="connsiteY1816" fmla="*/ 2842623 h 3118362"/>
                  <a:gd name="connsiteX1817" fmla="*/ 924981 w 2830007"/>
                  <a:gd name="connsiteY1817" fmla="*/ 2840117 h 3118362"/>
                  <a:gd name="connsiteX1818" fmla="*/ 922474 w 2830007"/>
                  <a:gd name="connsiteY1818" fmla="*/ 2840117 h 3118362"/>
                  <a:gd name="connsiteX1819" fmla="*/ 917460 w 2830007"/>
                  <a:gd name="connsiteY1819" fmla="*/ 2837610 h 3118362"/>
                  <a:gd name="connsiteX1820" fmla="*/ 912447 w 2830007"/>
                  <a:gd name="connsiteY1820" fmla="*/ 2835103 h 3118362"/>
                  <a:gd name="connsiteX1821" fmla="*/ 909940 w 2830007"/>
                  <a:gd name="connsiteY1821" fmla="*/ 2832596 h 3118362"/>
                  <a:gd name="connsiteX1822" fmla="*/ 899913 w 2830007"/>
                  <a:gd name="connsiteY1822" fmla="*/ 2832596 h 3118362"/>
                  <a:gd name="connsiteX1823" fmla="*/ 897407 w 2830007"/>
                  <a:gd name="connsiteY1823" fmla="*/ 2842623 h 3118362"/>
                  <a:gd name="connsiteX1824" fmla="*/ 894900 w 2830007"/>
                  <a:gd name="connsiteY1824" fmla="*/ 2845130 h 3118362"/>
                  <a:gd name="connsiteX1825" fmla="*/ 892393 w 2830007"/>
                  <a:gd name="connsiteY1825" fmla="*/ 2852650 h 3118362"/>
                  <a:gd name="connsiteX1826" fmla="*/ 889886 w 2830007"/>
                  <a:gd name="connsiteY1826" fmla="*/ 2855157 h 3118362"/>
                  <a:gd name="connsiteX1827" fmla="*/ 889886 w 2830007"/>
                  <a:gd name="connsiteY1827" fmla="*/ 2857663 h 3118362"/>
                  <a:gd name="connsiteX1828" fmla="*/ 884873 w 2830007"/>
                  <a:gd name="connsiteY1828" fmla="*/ 2860170 h 3118362"/>
                  <a:gd name="connsiteX1829" fmla="*/ 884873 w 2830007"/>
                  <a:gd name="connsiteY1829" fmla="*/ 2862677 h 3118362"/>
                  <a:gd name="connsiteX1830" fmla="*/ 882366 w 2830007"/>
                  <a:gd name="connsiteY1830" fmla="*/ 2862677 h 3118362"/>
                  <a:gd name="connsiteX1831" fmla="*/ 877353 w 2830007"/>
                  <a:gd name="connsiteY1831" fmla="*/ 2867690 h 3118362"/>
                  <a:gd name="connsiteX1832" fmla="*/ 877353 w 2830007"/>
                  <a:gd name="connsiteY1832" fmla="*/ 2870197 h 3118362"/>
                  <a:gd name="connsiteX1833" fmla="*/ 872339 w 2830007"/>
                  <a:gd name="connsiteY1833" fmla="*/ 2872704 h 3118362"/>
                  <a:gd name="connsiteX1834" fmla="*/ 859806 w 2830007"/>
                  <a:gd name="connsiteY1834" fmla="*/ 2882731 h 3118362"/>
                  <a:gd name="connsiteX1835" fmla="*/ 859806 w 2830007"/>
                  <a:gd name="connsiteY1835" fmla="*/ 2885237 h 3118362"/>
                  <a:gd name="connsiteX1836" fmla="*/ 854792 w 2830007"/>
                  <a:gd name="connsiteY1836" fmla="*/ 2887744 h 3118362"/>
                  <a:gd name="connsiteX1837" fmla="*/ 852286 w 2830007"/>
                  <a:gd name="connsiteY1837" fmla="*/ 2890251 h 3118362"/>
                  <a:gd name="connsiteX1838" fmla="*/ 847272 w 2830007"/>
                  <a:gd name="connsiteY1838" fmla="*/ 2895264 h 3118362"/>
                  <a:gd name="connsiteX1839" fmla="*/ 842259 w 2830007"/>
                  <a:gd name="connsiteY1839" fmla="*/ 2900278 h 3118362"/>
                  <a:gd name="connsiteX1840" fmla="*/ 837245 w 2830007"/>
                  <a:gd name="connsiteY1840" fmla="*/ 2902785 h 3118362"/>
                  <a:gd name="connsiteX1841" fmla="*/ 829725 w 2830007"/>
                  <a:gd name="connsiteY1841" fmla="*/ 2905291 h 3118362"/>
                  <a:gd name="connsiteX1842" fmla="*/ 822205 w 2830007"/>
                  <a:gd name="connsiteY1842" fmla="*/ 2910305 h 3118362"/>
                  <a:gd name="connsiteX1843" fmla="*/ 817192 w 2830007"/>
                  <a:gd name="connsiteY1843" fmla="*/ 2915318 h 3118362"/>
                  <a:gd name="connsiteX1844" fmla="*/ 812178 w 2830007"/>
                  <a:gd name="connsiteY1844" fmla="*/ 2917825 h 3118362"/>
                  <a:gd name="connsiteX1845" fmla="*/ 809671 w 2830007"/>
                  <a:gd name="connsiteY1845" fmla="*/ 2920332 h 3118362"/>
                  <a:gd name="connsiteX1846" fmla="*/ 804658 w 2830007"/>
                  <a:gd name="connsiteY1846" fmla="*/ 2925345 h 3118362"/>
                  <a:gd name="connsiteX1847" fmla="*/ 799645 w 2830007"/>
                  <a:gd name="connsiteY1847" fmla="*/ 2932865 h 3118362"/>
                  <a:gd name="connsiteX1848" fmla="*/ 799645 w 2830007"/>
                  <a:gd name="connsiteY1848" fmla="*/ 2935372 h 3118362"/>
                  <a:gd name="connsiteX1849" fmla="*/ 797138 w 2830007"/>
                  <a:gd name="connsiteY1849" fmla="*/ 2937879 h 3118362"/>
                  <a:gd name="connsiteX1850" fmla="*/ 794631 w 2830007"/>
                  <a:gd name="connsiteY1850" fmla="*/ 2937879 h 3118362"/>
                  <a:gd name="connsiteX1851" fmla="*/ 794631 w 2830007"/>
                  <a:gd name="connsiteY1851" fmla="*/ 2940385 h 3118362"/>
                  <a:gd name="connsiteX1852" fmla="*/ 787111 w 2830007"/>
                  <a:gd name="connsiteY1852" fmla="*/ 2942892 h 3118362"/>
                  <a:gd name="connsiteX1853" fmla="*/ 779591 w 2830007"/>
                  <a:gd name="connsiteY1853" fmla="*/ 2950412 h 3118362"/>
                  <a:gd name="connsiteX1854" fmla="*/ 774577 w 2830007"/>
                  <a:gd name="connsiteY1854" fmla="*/ 2952919 h 3118362"/>
                  <a:gd name="connsiteX1855" fmla="*/ 769564 w 2830007"/>
                  <a:gd name="connsiteY1855" fmla="*/ 2957932 h 3118362"/>
                  <a:gd name="connsiteX1856" fmla="*/ 764550 w 2830007"/>
                  <a:gd name="connsiteY1856" fmla="*/ 2960439 h 3118362"/>
                  <a:gd name="connsiteX1857" fmla="*/ 759537 w 2830007"/>
                  <a:gd name="connsiteY1857" fmla="*/ 2965453 h 3118362"/>
                  <a:gd name="connsiteX1858" fmla="*/ 757030 w 2830007"/>
                  <a:gd name="connsiteY1858" fmla="*/ 2967959 h 3118362"/>
                  <a:gd name="connsiteX1859" fmla="*/ 752017 w 2830007"/>
                  <a:gd name="connsiteY1859" fmla="*/ 2972973 h 3118362"/>
                  <a:gd name="connsiteX1860" fmla="*/ 749510 w 2830007"/>
                  <a:gd name="connsiteY1860" fmla="*/ 2975479 h 3118362"/>
                  <a:gd name="connsiteX1861" fmla="*/ 747003 w 2830007"/>
                  <a:gd name="connsiteY1861" fmla="*/ 2980493 h 3118362"/>
                  <a:gd name="connsiteX1862" fmla="*/ 741990 w 2830007"/>
                  <a:gd name="connsiteY1862" fmla="*/ 2983000 h 3118362"/>
                  <a:gd name="connsiteX1863" fmla="*/ 739483 w 2830007"/>
                  <a:gd name="connsiteY1863" fmla="*/ 2988013 h 3118362"/>
                  <a:gd name="connsiteX1864" fmla="*/ 736976 w 2830007"/>
                  <a:gd name="connsiteY1864" fmla="*/ 2988013 h 3118362"/>
                  <a:gd name="connsiteX1865" fmla="*/ 734470 w 2830007"/>
                  <a:gd name="connsiteY1865" fmla="*/ 2995533 h 3118362"/>
                  <a:gd name="connsiteX1866" fmla="*/ 731963 w 2830007"/>
                  <a:gd name="connsiteY1866" fmla="*/ 3003053 h 3118362"/>
                  <a:gd name="connsiteX1867" fmla="*/ 736976 w 2830007"/>
                  <a:gd name="connsiteY1867" fmla="*/ 3005560 h 3118362"/>
                  <a:gd name="connsiteX1868" fmla="*/ 736976 w 2830007"/>
                  <a:gd name="connsiteY1868" fmla="*/ 3010574 h 3118362"/>
                  <a:gd name="connsiteX1869" fmla="*/ 741990 w 2830007"/>
                  <a:gd name="connsiteY1869" fmla="*/ 3015587 h 3118362"/>
                  <a:gd name="connsiteX1870" fmla="*/ 744497 w 2830007"/>
                  <a:gd name="connsiteY1870" fmla="*/ 3028121 h 3118362"/>
                  <a:gd name="connsiteX1871" fmla="*/ 744497 w 2830007"/>
                  <a:gd name="connsiteY1871" fmla="*/ 3050681 h 3118362"/>
                  <a:gd name="connsiteX1872" fmla="*/ 754524 w 2830007"/>
                  <a:gd name="connsiteY1872" fmla="*/ 3063215 h 3118362"/>
                  <a:gd name="connsiteX1873" fmla="*/ 747003 w 2830007"/>
                  <a:gd name="connsiteY1873" fmla="*/ 3073242 h 3118362"/>
                  <a:gd name="connsiteX1874" fmla="*/ 747003 w 2830007"/>
                  <a:gd name="connsiteY1874" fmla="*/ 3078255 h 3118362"/>
                  <a:gd name="connsiteX1875" fmla="*/ 744497 w 2830007"/>
                  <a:gd name="connsiteY1875" fmla="*/ 3080762 h 3118362"/>
                  <a:gd name="connsiteX1876" fmla="*/ 744497 w 2830007"/>
                  <a:gd name="connsiteY1876" fmla="*/ 3090789 h 3118362"/>
                  <a:gd name="connsiteX1877" fmla="*/ 739483 w 2830007"/>
                  <a:gd name="connsiteY1877" fmla="*/ 3103322 h 3118362"/>
                  <a:gd name="connsiteX1878" fmla="*/ 719429 w 2830007"/>
                  <a:gd name="connsiteY1878" fmla="*/ 3103322 h 3118362"/>
                  <a:gd name="connsiteX1879" fmla="*/ 716923 w 2830007"/>
                  <a:gd name="connsiteY1879" fmla="*/ 3108336 h 3118362"/>
                  <a:gd name="connsiteX1880" fmla="*/ 714416 w 2830007"/>
                  <a:gd name="connsiteY1880" fmla="*/ 3118363 h 3118362"/>
                  <a:gd name="connsiteX1881" fmla="*/ 711909 w 2830007"/>
                  <a:gd name="connsiteY1881" fmla="*/ 3115856 h 3118362"/>
                  <a:gd name="connsiteX1882" fmla="*/ 706896 w 2830007"/>
                  <a:gd name="connsiteY1882" fmla="*/ 3115856 h 3118362"/>
                  <a:gd name="connsiteX1883" fmla="*/ 701882 w 2830007"/>
                  <a:gd name="connsiteY1883" fmla="*/ 3113349 h 3118362"/>
                  <a:gd name="connsiteX1884" fmla="*/ 694362 w 2830007"/>
                  <a:gd name="connsiteY1884" fmla="*/ 3108336 h 3118362"/>
                  <a:gd name="connsiteX1885" fmla="*/ 681829 w 2830007"/>
                  <a:gd name="connsiteY1885" fmla="*/ 3103322 h 3118362"/>
                  <a:gd name="connsiteX1886" fmla="*/ 664282 w 2830007"/>
                  <a:gd name="connsiteY1886" fmla="*/ 3093295 h 3118362"/>
                  <a:gd name="connsiteX1887" fmla="*/ 659268 w 2830007"/>
                  <a:gd name="connsiteY1887" fmla="*/ 3093295 h 3118362"/>
                  <a:gd name="connsiteX1888" fmla="*/ 651748 w 2830007"/>
                  <a:gd name="connsiteY1888" fmla="*/ 3085775 h 3118362"/>
                  <a:gd name="connsiteX1889" fmla="*/ 649241 w 2830007"/>
                  <a:gd name="connsiteY1889" fmla="*/ 3088282 h 3118362"/>
                  <a:gd name="connsiteX1890" fmla="*/ 644228 w 2830007"/>
                  <a:gd name="connsiteY1890" fmla="*/ 3088282 h 3118362"/>
                  <a:gd name="connsiteX1891" fmla="*/ 639214 w 2830007"/>
                  <a:gd name="connsiteY1891" fmla="*/ 3090789 h 3118362"/>
                  <a:gd name="connsiteX1892" fmla="*/ 629187 w 2830007"/>
                  <a:gd name="connsiteY1892" fmla="*/ 3090789 h 3118362"/>
                  <a:gd name="connsiteX1893" fmla="*/ 624174 w 2830007"/>
                  <a:gd name="connsiteY1893" fmla="*/ 3088282 h 3118362"/>
                  <a:gd name="connsiteX1894" fmla="*/ 619161 w 2830007"/>
                  <a:gd name="connsiteY1894" fmla="*/ 3088282 h 3118362"/>
                  <a:gd name="connsiteX1895" fmla="*/ 616654 w 2830007"/>
                  <a:gd name="connsiteY1895" fmla="*/ 3090789 h 3118362"/>
                  <a:gd name="connsiteX1896" fmla="*/ 611640 w 2830007"/>
                  <a:gd name="connsiteY1896" fmla="*/ 3090789 h 3118362"/>
                  <a:gd name="connsiteX1897" fmla="*/ 609134 w 2830007"/>
                  <a:gd name="connsiteY1897" fmla="*/ 3093295 h 3118362"/>
                  <a:gd name="connsiteX1898" fmla="*/ 604120 w 2830007"/>
                  <a:gd name="connsiteY1898" fmla="*/ 3095802 h 3118362"/>
                  <a:gd name="connsiteX1899" fmla="*/ 599107 w 2830007"/>
                  <a:gd name="connsiteY1899" fmla="*/ 3095802 h 3118362"/>
                  <a:gd name="connsiteX1900" fmla="*/ 596600 w 2830007"/>
                  <a:gd name="connsiteY1900" fmla="*/ 3098309 h 3118362"/>
                  <a:gd name="connsiteX1901" fmla="*/ 594093 w 2830007"/>
                  <a:gd name="connsiteY1901" fmla="*/ 3095802 h 3118362"/>
                  <a:gd name="connsiteX1902" fmla="*/ 586573 w 2830007"/>
                  <a:gd name="connsiteY1902" fmla="*/ 3100815 h 3118362"/>
                  <a:gd name="connsiteX1903" fmla="*/ 584066 w 2830007"/>
                  <a:gd name="connsiteY1903" fmla="*/ 3103322 h 3118362"/>
                  <a:gd name="connsiteX1904" fmla="*/ 581560 w 2830007"/>
                  <a:gd name="connsiteY1904" fmla="*/ 3108336 h 3118362"/>
                  <a:gd name="connsiteX1905" fmla="*/ 571533 w 2830007"/>
                  <a:gd name="connsiteY1905" fmla="*/ 3105829 h 3118362"/>
                  <a:gd name="connsiteX1906" fmla="*/ 566519 w 2830007"/>
                  <a:gd name="connsiteY1906" fmla="*/ 3105829 h 3118362"/>
                  <a:gd name="connsiteX1907" fmla="*/ 556492 w 2830007"/>
                  <a:gd name="connsiteY1907" fmla="*/ 3103322 h 3118362"/>
                  <a:gd name="connsiteX1908" fmla="*/ 551479 w 2830007"/>
                  <a:gd name="connsiteY1908" fmla="*/ 3098309 h 3118362"/>
                  <a:gd name="connsiteX1909" fmla="*/ 551479 w 2830007"/>
                  <a:gd name="connsiteY1909" fmla="*/ 3095802 h 3118362"/>
                  <a:gd name="connsiteX1910" fmla="*/ 543959 w 2830007"/>
                  <a:gd name="connsiteY1910" fmla="*/ 3098309 h 3118362"/>
                  <a:gd name="connsiteX1911" fmla="*/ 541452 w 2830007"/>
                  <a:gd name="connsiteY1911" fmla="*/ 3095802 h 3118362"/>
                  <a:gd name="connsiteX1912" fmla="*/ 531425 w 2830007"/>
                  <a:gd name="connsiteY1912" fmla="*/ 3093295 h 3118362"/>
                  <a:gd name="connsiteX1913" fmla="*/ 528918 w 2830007"/>
                  <a:gd name="connsiteY1913" fmla="*/ 3095802 h 3118362"/>
                  <a:gd name="connsiteX1914" fmla="*/ 521398 w 2830007"/>
                  <a:gd name="connsiteY1914" fmla="*/ 3095802 h 3118362"/>
                  <a:gd name="connsiteX1915" fmla="*/ 513878 w 2830007"/>
                  <a:gd name="connsiteY1915" fmla="*/ 3093295 h 3118362"/>
                  <a:gd name="connsiteX1916" fmla="*/ 511371 w 2830007"/>
                  <a:gd name="connsiteY1916" fmla="*/ 3093295 h 3118362"/>
                  <a:gd name="connsiteX1917" fmla="*/ 488811 w 2830007"/>
                  <a:gd name="connsiteY1917" fmla="*/ 3098309 h 3118362"/>
                  <a:gd name="connsiteX1918" fmla="*/ 483797 w 2830007"/>
                  <a:gd name="connsiteY1918" fmla="*/ 3098309 h 3118362"/>
                  <a:gd name="connsiteX1919" fmla="*/ 481291 w 2830007"/>
                  <a:gd name="connsiteY1919" fmla="*/ 3093295 h 3118362"/>
                  <a:gd name="connsiteX1920" fmla="*/ 478784 w 2830007"/>
                  <a:gd name="connsiteY1920" fmla="*/ 3083269 h 3118362"/>
                  <a:gd name="connsiteX1921" fmla="*/ 476277 w 2830007"/>
                  <a:gd name="connsiteY1921" fmla="*/ 3080762 h 3118362"/>
                  <a:gd name="connsiteX1922" fmla="*/ 476277 w 2830007"/>
                  <a:gd name="connsiteY1922" fmla="*/ 3078255 h 3118362"/>
                  <a:gd name="connsiteX1923" fmla="*/ 473771 w 2830007"/>
                  <a:gd name="connsiteY1923" fmla="*/ 3068228 h 3118362"/>
                  <a:gd name="connsiteX1924" fmla="*/ 473771 w 2830007"/>
                  <a:gd name="connsiteY1924" fmla="*/ 3058201 h 3118362"/>
                  <a:gd name="connsiteX1925" fmla="*/ 476277 w 2830007"/>
                  <a:gd name="connsiteY1925" fmla="*/ 3050681 h 3118362"/>
                  <a:gd name="connsiteX1926" fmla="*/ 473771 w 2830007"/>
                  <a:gd name="connsiteY1926" fmla="*/ 3035641 h 3118362"/>
                  <a:gd name="connsiteX1927" fmla="*/ 466250 w 2830007"/>
                  <a:gd name="connsiteY1927" fmla="*/ 3030627 h 3118362"/>
                  <a:gd name="connsiteX1928" fmla="*/ 458730 w 2830007"/>
                  <a:gd name="connsiteY1928" fmla="*/ 3023107 h 3118362"/>
                  <a:gd name="connsiteX1929" fmla="*/ 451210 w 2830007"/>
                  <a:gd name="connsiteY1929" fmla="*/ 3018094 h 3118362"/>
                  <a:gd name="connsiteX1930" fmla="*/ 453717 w 2830007"/>
                  <a:gd name="connsiteY1930" fmla="*/ 3013080 h 3118362"/>
                  <a:gd name="connsiteX1931" fmla="*/ 456223 w 2830007"/>
                  <a:gd name="connsiteY1931" fmla="*/ 3008067 h 3118362"/>
                  <a:gd name="connsiteX1932" fmla="*/ 451210 w 2830007"/>
                  <a:gd name="connsiteY1932" fmla="*/ 3000547 h 3118362"/>
                  <a:gd name="connsiteX1933" fmla="*/ 448703 w 2830007"/>
                  <a:gd name="connsiteY1933" fmla="*/ 2998040 h 3118362"/>
                  <a:gd name="connsiteX1934" fmla="*/ 451210 w 2830007"/>
                  <a:gd name="connsiteY1934" fmla="*/ 2995533 h 3118362"/>
                  <a:gd name="connsiteX1935" fmla="*/ 451210 w 2830007"/>
                  <a:gd name="connsiteY1935" fmla="*/ 2990520 h 3118362"/>
                  <a:gd name="connsiteX1936" fmla="*/ 453717 w 2830007"/>
                  <a:gd name="connsiteY1936" fmla="*/ 2988013 h 3118362"/>
                  <a:gd name="connsiteX1937" fmla="*/ 456223 w 2830007"/>
                  <a:gd name="connsiteY1937" fmla="*/ 2985506 h 3118362"/>
                  <a:gd name="connsiteX1938" fmla="*/ 456223 w 2830007"/>
                  <a:gd name="connsiteY1938" fmla="*/ 2975479 h 3118362"/>
                  <a:gd name="connsiteX1939" fmla="*/ 461237 w 2830007"/>
                  <a:gd name="connsiteY1939" fmla="*/ 2967959 h 3118362"/>
                  <a:gd name="connsiteX1940" fmla="*/ 461237 w 2830007"/>
                  <a:gd name="connsiteY1940" fmla="*/ 2955426 h 3118362"/>
                  <a:gd name="connsiteX1941" fmla="*/ 458730 w 2830007"/>
                  <a:gd name="connsiteY1941" fmla="*/ 2950412 h 3118362"/>
                  <a:gd name="connsiteX1942" fmla="*/ 461237 w 2830007"/>
                  <a:gd name="connsiteY1942" fmla="*/ 2945399 h 3118362"/>
                  <a:gd name="connsiteX1943" fmla="*/ 458730 w 2830007"/>
                  <a:gd name="connsiteY1943" fmla="*/ 2940385 h 3118362"/>
                  <a:gd name="connsiteX1944" fmla="*/ 453717 w 2830007"/>
                  <a:gd name="connsiteY1944" fmla="*/ 2937879 h 3118362"/>
                  <a:gd name="connsiteX1945" fmla="*/ 451210 w 2830007"/>
                  <a:gd name="connsiteY1945" fmla="*/ 2935372 h 3118362"/>
                  <a:gd name="connsiteX1946" fmla="*/ 441183 w 2830007"/>
                  <a:gd name="connsiteY1946" fmla="*/ 2915318 h 3118362"/>
                  <a:gd name="connsiteX1947" fmla="*/ 436170 w 2830007"/>
                  <a:gd name="connsiteY1947" fmla="*/ 2912811 h 3118362"/>
                  <a:gd name="connsiteX1948" fmla="*/ 433663 w 2830007"/>
                  <a:gd name="connsiteY1948" fmla="*/ 2907798 h 3118362"/>
                  <a:gd name="connsiteX1949" fmla="*/ 431156 w 2830007"/>
                  <a:gd name="connsiteY1949" fmla="*/ 2907798 h 3118362"/>
                  <a:gd name="connsiteX1950" fmla="*/ 428650 w 2830007"/>
                  <a:gd name="connsiteY1950" fmla="*/ 2902785 h 3118362"/>
                  <a:gd name="connsiteX1951" fmla="*/ 433663 w 2830007"/>
                  <a:gd name="connsiteY1951" fmla="*/ 2890251 h 3118362"/>
                  <a:gd name="connsiteX1952" fmla="*/ 433663 w 2830007"/>
                  <a:gd name="connsiteY1952" fmla="*/ 2885237 h 3118362"/>
                  <a:gd name="connsiteX1953" fmla="*/ 431156 w 2830007"/>
                  <a:gd name="connsiteY1953" fmla="*/ 2885237 h 3118362"/>
                  <a:gd name="connsiteX1954" fmla="*/ 433663 w 2830007"/>
                  <a:gd name="connsiteY1954" fmla="*/ 2882731 h 3118362"/>
                  <a:gd name="connsiteX1955" fmla="*/ 428650 w 2830007"/>
                  <a:gd name="connsiteY1955" fmla="*/ 2877717 h 3118362"/>
                  <a:gd name="connsiteX1956" fmla="*/ 426143 w 2830007"/>
                  <a:gd name="connsiteY1956" fmla="*/ 2877717 h 3118362"/>
                  <a:gd name="connsiteX1957" fmla="*/ 423636 w 2830007"/>
                  <a:gd name="connsiteY1957" fmla="*/ 2872704 h 3118362"/>
                  <a:gd name="connsiteX1958" fmla="*/ 421129 w 2830007"/>
                  <a:gd name="connsiteY1958" fmla="*/ 2870197 h 3118362"/>
                  <a:gd name="connsiteX1959" fmla="*/ 418623 w 2830007"/>
                  <a:gd name="connsiteY1959" fmla="*/ 2870197 h 3118362"/>
                  <a:gd name="connsiteX1960" fmla="*/ 416116 w 2830007"/>
                  <a:gd name="connsiteY1960" fmla="*/ 2867690 h 3118362"/>
                  <a:gd name="connsiteX1961" fmla="*/ 413609 w 2830007"/>
                  <a:gd name="connsiteY1961" fmla="*/ 2865184 h 3118362"/>
                  <a:gd name="connsiteX1962" fmla="*/ 408596 w 2830007"/>
                  <a:gd name="connsiteY1962" fmla="*/ 2860170 h 3118362"/>
                  <a:gd name="connsiteX1963" fmla="*/ 403582 w 2830007"/>
                  <a:gd name="connsiteY1963" fmla="*/ 2857663 h 3118362"/>
                  <a:gd name="connsiteX1964" fmla="*/ 406089 w 2830007"/>
                  <a:gd name="connsiteY1964" fmla="*/ 2855157 h 3118362"/>
                  <a:gd name="connsiteX1965" fmla="*/ 403582 w 2830007"/>
                  <a:gd name="connsiteY1965" fmla="*/ 2845130 h 3118362"/>
                  <a:gd name="connsiteX1966" fmla="*/ 403582 w 2830007"/>
                  <a:gd name="connsiteY1966" fmla="*/ 2832596 h 3118362"/>
                  <a:gd name="connsiteX1967" fmla="*/ 408596 w 2830007"/>
                  <a:gd name="connsiteY1967" fmla="*/ 2827583 h 3118362"/>
                  <a:gd name="connsiteX1968" fmla="*/ 408596 w 2830007"/>
                  <a:gd name="connsiteY1968" fmla="*/ 2820063 h 3118362"/>
                  <a:gd name="connsiteX1969" fmla="*/ 406089 w 2830007"/>
                  <a:gd name="connsiteY1969" fmla="*/ 2815049 h 3118362"/>
                  <a:gd name="connsiteX1970" fmla="*/ 406089 w 2830007"/>
                  <a:gd name="connsiteY1970" fmla="*/ 2812543 h 3118362"/>
                  <a:gd name="connsiteX1971" fmla="*/ 403582 w 2830007"/>
                  <a:gd name="connsiteY1971" fmla="*/ 2812543 h 3118362"/>
                  <a:gd name="connsiteX1972" fmla="*/ 403582 w 2830007"/>
                  <a:gd name="connsiteY1972" fmla="*/ 2810036 h 3118362"/>
                  <a:gd name="connsiteX1973" fmla="*/ 406089 w 2830007"/>
                  <a:gd name="connsiteY1973" fmla="*/ 2807529 h 3118362"/>
                  <a:gd name="connsiteX1974" fmla="*/ 406089 w 2830007"/>
                  <a:gd name="connsiteY1974" fmla="*/ 2794995 h 3118362"/>
                  <a:gd name="connsiteX1975" fmla="*/ 403582 w 2830007"/>
                  <a:gd name="connsiteY1975" fmla="*/ 2794995 h 3118362"/>
                  <a:gd name="connsiteX1976" fmla="*/ 403582 w 2830007"/>
                  <a:gd name="connsiteY1976" fmla="*/ 2789982 h 3118362"/>
                  <a:gd name="connsiteX1977" fmla="*/ 401076 w 2830007"/>
                  <a:gd name="connsiteY1977" fmla="*/ 2784969 h 3118362"/>
                  <a:gd name="connsiteX1978" fmla="*/ 398569 w 2830007"/>
                  <a:gd name="connsiteY1978" fmla="*/ 2782462 h 3118362"/>
                  <a:gd name="connsiteX1979" fmla="*/ 396062 w 2830007"/>
                  <a:gd name="connsiteY1979" fmla="*/ 2777449 h 3118362"/>
                  <a:gd name="connsiteX1980" fmla="*/ 391049 w 2830007"/>
                  <a:gd name="connsiteY1980" fmla="*/ 2772435 h 3118362"/>
                  <a:gd name="connsiteX1981" fmla="*/ 388542 w 2830007"/>
                  <a:gd name="connsiteY1981" fmla="*/ 2767421 h 3118362"/>
                  <a:gd name="connsiteX1982" fmla="*/ 386035 w 2830007"/>
                  <a:gd name="connsiteY1982" fmla="*/ 2764915 h 3118362"/>
                  <a:gd name="connsiteX1983" fmla="*/ 383529 w 2830007"/>
                  <a:gd name="connsiteY1983" fmla="*/ 2762408 h 3118362"/>
                  <a:gd name="connsiteX1984" fmla="*/ 381022 w 2830007"/>
                  <a:gd name="connsiteY1984" fmla="*/ 2754888 h 3118362"/>
                  <a:gd name="connsiteX1985" fmla="*/ 378515 w 2830007"/>
                  <a:gd name="connsiteY1985" fmla="*/ 2754888 h 3118362"/>
                  <a:gd name="connsiteX1986" fmla="*/ 378515 w 2830007"/>
                  <a:gd name="connsiteY1986" fmla="*/ 2747368 h 3118362"/>
                  <a:gd name="connsiteX1987" fmla="*/ 376008 w 2830007"/>
                  <a:gd name="connsiteY1987" fmla="*/ 2747368 h 3118362"/>
                  <a:gd name="connsiteX1988" fmla="*/ 376008 w 2830007"/>
                  <a:gd name="connsiteY1988" fmla="*/ 2742354 h 3118362"/>
                  <a:gd name="connsiteX1989" fmla="*/ 373502 w 2830007"/>
                  <a:gd name="connsiteY1989" fmla="*/ 2742354 h 3118362"/>
                  <a:gd name="connsiteX1990" fmla="*/ 376008 w 2830007"/>
                  <a:gd name="connsiteY1990" fmla="*/ 2739848 h 3118362"/>
                  <a:gd name="connsiteX1991" fmla="*/ 373502 w 2830007"/>
                  <a:gd name="connsiteY1991" fmla="*/ 2729821 h 3118362"/>
                  <a:gd name="connsiteX1992" fmla="*/ 370995 w 2830007"/>
                  <a:gd name="connsiteY1992" fmla="*/ 2722301 h 3118362"/>
                  <a:gd name="connsiteX1993" fmla="*/ 370995 w 2830007"/>
                  <a:gd name="connsiteY1993" fmla="*/ 2714780 h 3118362"/>
                  <a:gd name="connsiteX1994" fmla="*/ 368488 w 2830007"/>
                  <a:gd name="connsiteY1994" fmla="*/ 2712274 h 3118362"/>
                  <a:gd name="connsiteX1995" fmla="*/ 365981 w 2830007"/>
                  <a:gd name="connsiteY1995" fmla="*/ 2687207 h 3118362"/>
                  <a:gd name="connsiteX1996" fmla="*/ 355955 w 2830007"/>
                  <a:gd name="connsiteY1996" fmla="*/ 2689713 h 3118362"/>
                  <a:gd name="connsiteX1997" fmla="*/ 353448 w 2830007"/>
                  <a:gd name="connsiteY1997" fmla="*/ 2687207 h 3118362"/>
                  <a:gd name="connsiteX1998" fmla="*/ 335901 w 2830007"/>
                  <a:gd name="connsiteY1998" fmla="*/ 2687207 h 3118362"/>
                  <a:gd name="connsiteX1999" fmla="*/ 333394 w 2830007"/>
                  <a:gd name="connsiteY1999" fmla="*/ 2682193 h 3118362"/>
                  <a:gd name="connsiteX2000" fmla="*/ 323367 w 2830007"/>
                  <a:gd name="connsiteY2000" fmla="*/ 2682193 h 3118362"/>
                  <a:gd name="connsiteX2001" fmla="*/ 318354 w 2830007"/>
                  <a:gd name="connsiteY2001" fmla="*/ 2684700 h 3118362"/>
                  <a:gd name="connsiteX2002" fmla="*/ 313340 w 2830007"/>
                  <a:gd name="connsiteY2002" fmla="*/ 2684700 h 3118362"/>
                  <a:gd name="connsiteX2003" fmla="*/ 303313 w 2830007"/>
                  <a:gd name="connsiteY2003" fmla="*/ 2687207 h 3118362"/>
                  <a:gd name="connsiteX2004" fmla="*/ 295793 w 2830007"/>
                  <a:gd name="connsiteY2004" fmla="*/ 2684700 h 3118362"/>
                  <a:gd name="connsiteX2005" fmla="*/ 293287 w 2830007"/>
                  <a:gd name="connsiteY2005" fmla="*/ 2684700 h 3118362"/>
                  <a:gd name="connsiteX2006" fmla="*/ 285766 w 2830007"/>
                  <a:gd name="connsiteY2006" fmla="*/ 2687207 h 3118362"/>
                  <a:gd name="connsiteX2007" fmla="*/ 275739 w 2830007"/>
                  <a:gd name="connsiteY2007" fmla="*/ 2682193 h 3118362"/>
                  <a:gd name="connsiteX2008" fmla="*/ 270726 w 2830007"/>
                  <a:gd name="connsiteY2008" fmla="*/ 2684700 h 3118362"/>
                  <a:gd name="connsiteX2009" fmla="*/ 260699 w 2830007"/>
                  <a:gd name="connsiteY2009" fmla="*/ 2682193 h 3118362"/>
                  <a:gd name="connsiteX2010" fmla="*/ 255686 w 2830007"/>
                  <a:gd name="connsiteY2010" fmla="*/ 2677179 h 3118362"/>
                  <a:gd name="connsiteX2011" fmla="*/ 250672 w 2830007"/>
                  <a:gd name="connsiteY2011" fmla="*/ 2672166 h 3118362"/>
                  <a:gd name="connsiteX2012" fmla="*/ 240645 w 2830007"/>
                  <a:gd name="connsiteY2012" fmla="*/ 2657126 h 3118362"/>
                  <a:gd name="connsiteX2013" fmla="*/ 235632 w 2830007"/>
                  <a:gd name="connsiteY2013" fmla="*/ 2657126 h 3118362"/>
                  <a:gd name="connsiteX2014" fmla="*/ 225605 w 2830007"/>
                  <a:gd name="connsiteY2014" fmla="*/ 2647099 h 3118362"/>
                  <a:gd name="connsiteX2015" fmla="*/ 220592 w 2830007"/>
                  <a:gd name="connsiteY2015" fmla="*/ 2642085 h 3118362"/>
                  <a:gd name="connsiteX2016" fmla="*/ 218085 w 2830007"/>
                  <a:gd name="connsiteY2016" fmla="*/ 2634565 h 3118362"/>
                  <a:gd name="connsiteX2017" fmla="*/ 213071 w 2830007"/>
                  <a:gd name="connsiteY2017" fmla="*/ 2632059 h 3118362"/>
                  <a:gd name="connsiteX2018" fmla="*/ 210565 w 2830007"/>
                  <a:gd name="connsiteY2018" fmla="*/ 2634565 h 3118362"/>
                  <a:gd name="connsiteX2019" fmla="*/ 208058 w 2830007"/>
                  <a:gd name="connsiteY2019" fmla="*/ 2629552 h 3118362"/>
                  <a:gd name="connsiteX2020" fmla="*/ 203045 w 2830007"/>
                  <a:gd name="connsiteY2020" fmla="*/ 2612005 h 3118362"/>
                  <a:gd name="connsiteX2021" fmla="*/ 198031 w 2830007"/>
                  <a:gd name="connsiteY2021" fmla="*/ 2596965 h 3118362"/>
                  <a:gd name="connsiteX2022" fmla="*/ 195524 w 2830007"/>
                  <a:gd name="connsiteY2022" fmla="*/ 2591951 h 3118362"/>
                  <a:gd name="connsiteX2023" fmla="*/ 198031 w 2830007"/>
                  <a:gd name="connsiteY2023" fmla="*/ 2584431 h 3118362"/>
                  <a:gd name="connsiteX2024" fmla="*/ 195524 w 2830007"/>
                  <a:gd name="connsiteY2024" fmla="*/ 2581924 h 3118362"/>
                  <a:gd name="connsiteX2025" fmla="*/ 195524 w 2830007"/>
                  <a:gd name="connsiteY2025" fmla="*/ 2569391 h 3118362"/>
                  <a:gd name="connsiteX2026" fmla="*/ 200538 w 2830007"/>
                  <a:gd name="connsiteY2026" fmla="*/ 2564377 h 3118362"/>
                  <a:gd name="connsiteX2027" fmla="*/ 200538 w 2830007"/>
                  <a:gd name="connsiteY2027" fmla="*/ 2559364 h 3118362"/>
                  <a:gd name="connsiteX2028" fmla="*/ 203045 w 2830007"/>
                  <a:gd name="connsiteY2028" fmla="*/ 2556857 h 3118362"/>
                  <a:gd name="connsiteX2029" fmla="*/ 203045 w 2830007"/>
                  <a:gd name="connsiteY2029" fmla="*/ 2554350 h 3118362"/>
                  <a:gd name="connsiteX2030" fmla="*/ 200538 w 2830007"/>
                  <a:gd name="connsiteY2030" fmla="*/ 2551843 h 3118362"/>
                  <a:gd name="connsiteX2031" fmla="*/ 200538 w 2830007"/>
                  <a:gd name="connsiteY2031" fmla="*/ 2554350 h 3118362"/>
                  <a:gd name="connsiteX2032" fmla="*/ 195524 w 2830007"/>
                  <a:gd name="connsiteY2032" fmla="*/ 2551843 h 3118362"/>
                  <a:gd name="connsiteX2033" fmla="*/ 198031 w 2830007"/>
                  <a:gd name="connsiteY2033" fmla="*/ 2549337 h 3118362"/>
                  <a:gd name="connsiteX2034" fmla="*/ 200538 w 2830007"/>
                  <a:gd name="connsiteY2034" fmla="*/ 2546830 h 3118362"/>
                  <a:gd name="connsiteX2035" fmla="*/ 203045 w 2830007"/>
                  <a:gd name="connsiteY2035" fmla="*/ 2544323 h 3118362"/>
                  <a:gd name="connsiteX2036" fmla="*/ 205551 w 2830007"/>
                  <a:gd name="connsiteY2036" fmla="*/ 2544323 h 3118362"/>
                  <a:gd name="connsiteX2037" fmla="*/ 208058 w 2830007"/>
                  <a:gd name="connsiteY2037" fmla="*/ 2539310 h 3118362"/>
                  <a:gd name="connsiteX2038" fmla="*/ 205551 w 2830007"/>
                  <a:gd name="connsiteY2038" fmla="*/ 2539310 h 3118362"/>
                  <a:gd name="connsiteX2039" fmla="*/ 205551 w 2830007"/>
                  <a:gd name="connsiteY2039" fmla="*/ 2536803 h 3118362"/>
                  <a:gd name="connsiteX2040" fmla="*/ 208058 w 2830007"/>
                  <a:gd name="connsiteY2040" fmla="*/ 2534296 h 3118362"/>
                  <a:gd name="connsiteX2041" fmla="*/ 210565 w 2830007"/>
                  <a:gd name="connsiteY2041" fmla="*/ 2531790 h 3118362"/>
                  <a:gd name="connsiteX2042" fmla="*/ 200538 w 2830007"/>
                  <a:gd name="connsiteY2042" fmla="*/ 2529283 h 3118362"/>
                  <a:gd name="connsiteX2043" fmla="*/ 195524 w 2830007"/>
                  <a:gd name="connsiteY2043" fmla="*/ 2531790 h 3118362"/>
                  <a:gd name="connsiteX2044" fmla="*/ 180484 w 2830007"/>
                  <a:gd name="connsiteY2044" fmla="*/ 2536803 h 3118362"/>
                  <a:gd name="connsiteX2045" fmla="*/ 177977 w 2830007"/>
                  <a:gd name="connsiteY2045" fmla="*/ 2534296 h 3118362"/>
                  <a:gd name="connsiteX2046" fmla="*/ 172964 w 2830007"/>
                  <a:gd name="connsiteY2046" fmla="*/ 2534296 h 3118362"/>
                  <a:gd name="connsiteX2047" fmla="*/ 150403 w 2830007"/>
                  <a:gd name="connsiteY2047" fmla="*/ 2524269 h 3118362"/>
                  <a:gd name="connsiteX2048" fmla="*/ 150403 w 2830007"/>
                  <a:gd name="connsiteY2048" fmla="*/ 2521763 h 3118362"/>
                  <a:gd name="connsiteX2049" fmla="*/ 145390 w 2830007"/>
                  <a:gd name="connsiteY2049" fmla="*/ 2519256 h 3118362"/>
                  <a:gd name="connsiteX2050" fmla="*/ 142883 w 2830007"/>
                  <a:gd name="connsiteY2050" fmla="*/ 2519256 h 3118362"/>
                  <a:gd name="connsiteX2051" fmla="*/ 140377 w 2830007"/>
                  <a:gd name="connsiteY2051" fmla="*/ 2521763 h 3118362"/>
                  <a:gd name="connsiteX2052" fmla="*/ 140377 w 2830007"/>
                  <a:gd name="connsiteY2052" fmla="*/ 2524269 h 3118362"/>
                  <a:gd name="connsiteX2053" fmla="*/ 135363 w 2830007"/>
                  <a:gd name="connsiteY2053" fmla="*/ 2524269 h 3118362"/>
                  <a:gd name="connsiteX2054" fmla="*/ 135363 w 2830007"/>
                  <a:gd name="connsiteY2054" fmla="*/ 2526776 h 3118362"/>
                  <a:gd name="connsiteX2055" fmla="*/ 127843 w 2830007"/>
                  <a:gd name="connsiteY2055" fmla="*/ 2526776 h 3118362"/>
                  <a:gd name="connsiteX2056" fmla="*/ 125336 w 2830007"/>
                  <a:gd name="connsiteY2056" fmla="*/ 2529283 h 3118362"/>
                  <a:gd name="connsiteX2057" fmla="*/ 125336 w 2830007"/>
                  <a:gd name="connsiteY2057" fmla="*/ 2531790 h 3118362"/>
                  <a:gd name="connsiteX2058" fmla="*/ 120323 w 2830007"/>
                  <a:gd name="connsiteY2058" fmla="*/ 2531790 h 3118362"/>
                  <a:gd name="connsiteX2059" fmla="*/ 120323 w 2830007"/>
                  <a:gd name="connsiteY2059" fmla="*/ 2539310 h 3118362"/>
                  <a:gd name="connsiteX2060" fmla="*/ 115309 w 2830007"/>
                  <a:gd name="connsiteY2060" fmla="*/ 2536803 h 3118362"/>
                  <a:gd name="connsiteX2061" fmla="*/ 112803 w 2830007"/>
                  <a:gd name="connsiteY2061" fmla="*/ 2539310 h 3118362"/>
                  <a:gd name="connsiteX2062" fmla="*/ 112803 w 2830007"/>
                  <a:gd name="connsiteY2062" fmla="*/ 2541817 h 3118362"/>
                  <a:gd name="connsiteX2063" fmla="*/ 110296 w 2830007"/>
                  <a:gd name="connsiteY2063" fmla="*/ 2544323 h 3118362"/>
                  <a:gd name="connsiteX2064" fmla="*/ 110296 w 2830007"/>
                  <a:gd name="connsiteY2064" fmla="*/ 2544323 h 3118362"/>
                  <a:gd name="connsiteX2065" fmla="*/ 107789 w 2830007"/>
                  <a:gd name="connsiteY2065" fmla="*/ 2546830 h 3118362"/>
                  <a:gd name="connsiteX2066" fmla="*/ 105282 w 2830007"/>
                  <a:gd name="connsiteY2066" fmla="*/ 2554350 h 3118362"/>
                  <a:gd name="connsiteX2067" fmla="*/ 105282 w 2830007"/>
                  <a:gd name="connsiteY2067" fmla="*/ 2556857 h 3118362"/>
                  <a:gd name="connsiteX2068" fmla="*/ 100269 w 2830007"/>
                  <a:gd name="connsiteY2068" fmla="*/ 2559364 h 3118362"/>
                  <a:gd name="connsiteX2069" fmla="*/ 102776 w 2830007"/>
                  <a:gd name="connsiteY2069" fmla="*/ 2564377 h 3118362"/>
                  <a:gd name="connsiteX2070" fmla="*/ 100269 w 2830007"/>
                  <a:gd name="connsiteY2070" fmla="*/ 2569391 h 3118362"/>
                  <a:gd name="connsiteX2071" fmla="*/ 102776 w 2830007"/>
                  <a:gd name="connsiteY2071" fmla="*/ 2569391 h 3118362"/>
                  <a:gd name="connsiteX2072" fmla="*/ 105282 w 2830007"/>
                  <a:gd name="connsiteY2072" fmla="*/ 2571897 h 3118362"/>
                  <a:gd name="connsiteX2073" fmla="*/ 100269 w 2830007"/>
                  <a:gd name="connsiteY2073" fmla="*/ 2576911 h 3118362"/>
                  <a:gd name="connsiteX2074" fmla="*/ 97762 w 2830007"/>
                  <a:gd name="connsiteY2074" fmla="*/ 2579417 h 3118362"/>
                  <a:gd name="connsiteX2075" fmla="*/ 95256 w 2830007"/>
                  <a:gd name="connsiteY2075" fmla="*/ 2584431 h 3118362"/>
                  <a:gd name="connsiteX2076" fmla="*/ 95256 w 2830007"/>
                  <a:gd name="connsiteY2076" fmla="*/ 2581924 h 3118362"/>
                  <a:gd name="connsiteX2077" fmla="*/ 92749 w 2830007"/>
                  <a:gd name="connsiteY2077" fmla="*/ 2574404 h 3118362"/>
                  <a:gd name="connsiteX2078" fmla="*/ 90242 w 2830007"/>
                  <a:gd name="connsiteY2078" fmla="*/ 2569391 h 3118362"/>
                  <a:gd name="connsiteX2079" fmla="*/ 85229 w 2830007"/>
                  <a:gd name="connsiteY2079" fmla="*/ 2561870 h 3118362"/>
                  <a:gd name="connsiteX2080" fmla="*/ 90242 w 2830007"/>
                  <a:gd name="connsiteY2080" fmla="*/ 2556857 h 3118362"/>
                  <a:gd name="connsiteX2081" fmla="*/ 90242 w 2830007"/>
                  <a:gd name="connsiteY2081" fmla="*/ 2551843 h 3118362"/>
                  <a:gd name="connsiteX2082" fmla="*/ 87735 w 2830007"/>
                  <a:gd name="connsiteY2082" fmla="*/ 2546830 h 3118362"/>
                  <a:gd name="connsiteX2083" fmla="*/ 87735 w 2830007"/>
                  <a:gd name="connsiteY2083" fmla="*/ 2544323 h 3118362"/>
                  <a:gd name="connsiteX2084" fmla="*/ 85229 w 2830007"/>
                  <a:gd name="connsiteY2084" fmla="*/ 2541817 h 3118362"/>
                  <a:gd name="connsiteX2085" fmla="*/ 82722 w 2830007"/>
                  <a:gd name="connsiteY2085" fmla="*/ 2536803 h 3118362"/>
                  <a:gd name="connsiteX2086" fmla="*/ 90242 w 2830007"/>
                  <a:gd name="connsiteY2086" fmla="*/ 2534296 h 3118362"/>
                  <a:gd name="connsiteX2087" fmla="*/ 97762 w 2830007"/>
                  <a:gd name="connsiteY2087" fmla="*/ 2534296 h 3118362"/>
                  <a:gd name="connsiteX2088" fmla="*/ 100269 w 2830007"/>
                  <a:gd name="connsiteY2088" fmla="*/ 2529283 h 3118362"/>
                  <a:gd name="connsiteX2089" fmla="*/ 107789 w 2830007"/>
                  <a:gd name="connsiteY2089" fmla="*/ 2526776 h 3118362"/>
                  <a:gd name="connsiteX2090" fmla="*/ 107789 w 2830007"/>
                  <a:gd name="connsiteY2090" fmla="*/ 2521763 h 3118362"/>
                  <a:gd name="connsiteX2091" fmla="*/ 112803 w 2830007"/>
                  <a:gd name="connsiteY2091" fmla="*/ 2521763 h 3118362"/>
                  <a:gd name="connsiteX2092" fmla="*/ 115309 w 2830007"/>
                  <a:gd name="connsiteY2092" fmla="*/ 2514243 h 3118362"/>
                  <a:gd name="connsiteX2093" fmla="*/ 120323 w 2830007"/>
                  <a:gd name="connsiteY2093" fmla="*/ 2514243 h 3118362"/>
                  <a:gd name="connsiteX2094" fmla="*/ 117816 w 2830007"/>
                  <a:gd name="connsiteY2094" fmla="*/ 2509229 h 3118362"/>
                  <a:gd name="connsiteX2095" fmla="*/ 117816 w 2830007"/>
                  <a:gd name="connsiteY2095" fmla="*/ 2506723 h 3118362"/>
                  <a:gd name="connsiteX2096" fmla="*/ 125336 w 2830007"/>
                  <a:gd name="connsiteY2096" fmla="*/ 2494189 h 3118362"/>
                  <a:gd name="connsiteX2097" fmla="*/ 125336 w 2830007"/>
                  <a:gd name="connsiteY2097" fmla="*/ 2491682 h 3118362"/>
                  <a:gd name="connsiteX2098" fmla="*/ 122829 w 2830007"/>
                  <a:gd name="connsiteY2098" fmla="*/ 2484162 h 3118362"/>
                  <a:gd name="connsiteX2099" fmla="*/ 122829 w 2830007"/>
                  <a:gd name="connsiteY2099" fmla="*/ 2476642 h 3118362"/>
                  <a:gd name="connsiteX2100" fmla="*/ 120323 w 2830007"/>
                  <a:gd name="connsiteY2100" fmla="*/ 2471628 h 3118362"/>
                  <a:gd name="connsiteX2101" fmla="*/ 112803 w 2830007"/>
                  <a:gd name="connsiteY2101" fmla="*/ 2461601 h 3118362"/>
                  <a:gd name="connsiteX2102" fmla="*/ 110296 w 2830007"/>
                  <a:gd name="connsiteY2102" fmla="*/ 2459095 h 3118362"/>
                  <a:gd name="connsiteX2103" fmla="*/ 110296 w 2830007"/>
                  <a:gd name="connsiteY2103" fmla="*/ 2456588 h 3118362"/>
                  <a:gd name="connsiteX2104" fmla="*/ 115309 w 2830007"/>
                  <a:gd name="connsiteY2104" fmla="*/ 2454081 h 3118362"/>
                  <a:gd name="connsiteX2105" fmla="*/ 130350 w 2830007"/>
                  <a:gd name="connsiteY2105" fmla="*/ 2454081 h 3118362"/>
                  <a:gd name="connsiteX2106" fmla="*/ 130350 w 2830007"/>
                  <a:gd name="connsiteY2106" fmla="*/ 2449068 h 3118362"/>
                  <a:gd name="connsiteX2107" fmla="*/ 135363 w 2830007"/>
                  <a:gd name="connsiteY2107" fmla="*/ 2444054 h 3118362"/>
                  <a:gd name="connsiteX2108" fmla="*/ 130350 w 2830007"/>
                  <a:gd name="connsiteY2108" fmla="*/ 2439041 h 3118362"/>
                  <a:gd name="connsiteX2109" fmla="*/ 135363 w 2830007"/>
                  <a:gd name="connsiteY2109" fmla="*/ 2431521 h 3118362"/>
                  <a:gd name="connsiteX2110" fmla="*/ 132856 w 2830007"/>
                  <a:gd name="connsiteY2110" fmla="*/ 2426507 h 3118362"/>
                  <a:gd name="connsiteX2111" fmla="*/ 147897 w 2830007"/>
                  <a:gd name="connsiteY2111" fmla="*/ 2426507 h 3118362"/>
                  <a:gd name="connsiteX2112" fmla="*/ 147897 w 2830007"/>
                  <a:gd name="connsiteY2112" fmla="*/ 2424001 h 3118362"/>
                  <a:gd name="connsiteX2113" fmla="*/ 150403 w 2830007"/>
                  <a:gd name="connsiteY2113" fmla="*/ 2421494 h 3118362"/>
                  <a:gd name="connsiteX2114" fmla="*/ 152910 w 2830007"/>
                  <a:gd name="connsiteY2114" fmla="*/ 2416481 h 3118362"/>
                  <a:gd name="connsiteX2115" fmla="*/ 157924 w 2830007"/>
                  <a:gd name="connsiteY2115" fmla="*/ 2418987 h 3118362"/>
                  <a:gd name="connsiteX2116" fmla="*/ 160430 w 2830007"/>
                  <a:gd name="connsiteY2116" fmla="*/ 2416481 h 3118362"/>
                  <a:gd name="connsiteX2117" fmla="*/ 165444 w 2830007"/>
                  <a:gd name="connsiteY2117" fmla="*/ 2413974 h 3118362"/>
                  <a:gd name="connsiteX2118" fmla="*/ 170457 w 2830007"/>
                  <a:gd name="connsiteY2118" fmla="*/ 2401440 h 3118362"/>
                  <a:gd name="connsiteX2119" fmla="*/ 170457 w 2830007"/>
                  <a:gd name="connsiteY2119" fmla="*/ 2398933 h 3118362"/>
                  <a:gd name="connsiteX2120" fmla="*/ 172964 w 2830007"/>
                  <a:gd name="connsiteY2120" fmla="*/ 2398933 h 3118362"/>
                  <a:gd name="connsiteX2121" fmla="*/ 172964 w 2830007"/>
                  <a:gd name="connsiteY2121" fmla="*/ 2396427 h 3118362"/>
                  <a:gd name="connsiteX2122" fmla="*/ 177977 w 2830007"/>
                  <a:gd name="connsiteY2122" fmla="*/ 2391413 h 3118362"/>
                  <a:gd name="connsiteX2123" fmla="*/ 182991 w 2830007"/>
                  <a:gd name="connsiteY2123" fmla="*/ 2391413 h 3118362"/>
                  <a:gd name="connsiteX2124" fmla="*/ 185497 w 2830007"/>
                  <a:gd name="connsiteY2124" fmla="*/ 2393920 h 3118362"/>
                  <a:gd name="connsiteX2125" fmla="*/ 188004 w 2830007"/>
                  <a:gd name="connsiteY2125" fmla="*/ 2393920 h 3118362"/>
                  <a:gd name="connsiteX2126" fmla="*/ 195524 w 2830007"/>
                  <a:gd name="connsiteY2126" fmla="*/ 2391413 h 3118362"/>
                  <a:gd name="connsiteX2127" fmla="*/ 208058 w 2830007"/>
                  <a:gd name="connsiteY2127" fmla="*/ 2383893 h 3118362"/>
                  <a:gd name="connsiteX2128" fmla="*/ 213071 w 2830007"/>
                  <a:gd name="connsiteY2128" fmla="*/ 2388907 h 3118362"/>
                  <a:gd name="connsiteX2129" fmla="*/ 218085 w 2830007"/>
                  <a:gd name="connsiteY2129" fmla="*/ 2388907 h 3118362"/>
                  <a:gd name="connsiteX2130" fmla="*/ 220592 w 2830007"/>
                  <a:gd name="connsiteY2130" fmla="*/ 2391413 h 3118362"/>
                  <a:gd name="connsiteX2131" fmla="*/ 238139 w 2830007"/>
                  <a:gd name="connsiteY2131" fmla="*/ 2396427 h 3118362"/>
                  <a:gd name="connsiteX2132" fmla="*/ 250672 w 2830007"/>
                  <a:gd name="connsiteY2132" fmla="*/ 2401440 h 3118362"/>
                  <a:gd name="connsiteX2133" fmla="*/ 253179 w 2830007"/>
                  <a:gd name="connsiteY2133" fmla="*/ 2401440 h 3118362"/>
                  <a:gd name="connsiteX2134" fmla="*/ 258192 w 2830007"/>
                  <a:gd name="connsiteY2134" fmla="*/ 2403947 h 3118362"/>
                  <a:gd name="connsiteX2135" fmla="*/ 263206 w 2830007"/>
                  <a:gd name="connsiteY2135" fmla="*/ 2406454 h 3118362"/>
                  <a:gd name="connsiteX2136" fmla="*/ 265713 w 2830007"/>
                  <a:gd name="connsiteY2136" fmla="*/ 2401440 h 3118362"/>
                  <a:gd name="connsiteX2137" fmla="*/ 265713 w 2830007"/>
                  <a:gd name="connsiteY2137" fmla="*/ 2398933 h 3118362"/>
                  <a:gd name="connsiteX2138" fmla="*/ 268219 w 2830007"/>
                  <a:gd name="connsiteY2138" fmla="*/ 2396427 h 3118362"/>
                  <a:gd name="connsiteX2139" fmla="*/ 268219 w 2830007"/>
                  <a:gd name="connsiteY2139" fmla="*/ 2368853 h 3118362"/>
                  <a:gd name="connsiteX2140" fmla="*/ 265713 w 2830007"/>
                  <a:gd name="connsiteY2140" fmla="*/ 2366346 h 3118362"/>
                  <a:gd name="connsiteX2141" fmla="*/ 265713 w 2830007"/>
                  <a:gd name="connsiteY2141" fmla="*/ 2361333 h 3118362"/>
                  <a:gd name="connsiteX2142" fmla="*/ 263206 w 2830007"/>
                  <a:gd name="connsiteY2142" fmla="*/ 2358826 h 3118362"/>
                  <a:gd name="connsiteX2143" fmla="*/ 263206 w 2830007"/>
                  <a:gd name="connsiteY2143" fmla="*/ 2356319 h 3118362"/>
                  <a:gd name="connsiteX2144" fmla="*/ 260699 w 2830007"/>
                  <a:gd name="connsiteY2144" fmla="*/ 2353812 h 3118362"/>
                  <a:gd name="connsiteX2145" fmla="*/ 258192 w 2830007"/>
                  <a:gd name="connsiteY2145" fmla="*/ 2348799 h 3118362"/>
                  <a:gd name="connsiteX2146" fmla="*/ 255686 w 2830007"/>
                  <a:gd name="connsiteY2146" fmla="*/ 2348799 h 3118362"/>
                  <a:gd name="connsiteX2147" fmla="*/ 253179 w 2830007"/>
                  <a:gd name="connsiteY2147" fmla="*/ 2346292 h 3118362"/>
                  <a:gd name="connsiteX2148" fmla="*/ 250672 w 2830007"/>
                  <a:gd name="connsiteY2148" fmla="*/ 2343785 h 3118362"/>
                  <a:gd name="connsiteX2149" fmla="*/ 248166 w 2830007"/>
                  <a:gd name="connsiteY2149" fmla="*/ 2343785 h 3118362"/>
                  <a:gd name="connsiteX2150" fmla="*/ 245659 w 2830007"/>
                  <a:gd name="connsiteY2150" fmla="*/ 2341279 h 3118362"/>
                  <a:gd name="connsiteX2151" fmla="*/ 240645 w 2830007"/>
                  <a:gd name="connsiteY2151" fmla="*/ 2338772 h 3118362"/>
                  <a:gd name="connsiteX2152" fmla="*/ 238139 w 2830007"/>
                  <a:gd name="connsiteY2152" fmla="*/ 2338772 h 3118362"/>
                  <a:gd name="connsiteX2153" fmla="*/ 238139 w 2830007"/>
                  <a:gd name="connsiteY2153" fmla="*/ 2336265 h 3118362"/>
                  <a:gd name="connsiteX2154" fmla="*/ 235632 w 2830007"/>
                  <a:gd name="connsiteY2154" fmla="*/ 2336265 h 3118362"/>
                  <a:gd name="connsiteX2155" fmla="*/ 233125 w 2830007"/>
                  <a:gd name="connsiteY2155" fmla="*/ 2333759 h 3118362"/>
                  <a:gd name="connsiteX2156" fmla="*/ 230618 w 2830007"/>
                  <a:gd name="connsiteY2156" fmla="*/ 2333759 h 3118362"/>
                  <a:gd name="connsiteX2157" fmla="*/ 228112 w 2830007"/>
                  <a:gd name="connsiteY2157" fmla="*/ 2331252 h 3118362"/>
                  <a:gd name="connsiteX2158" fmla="*/ 223098 w 2830007"/>
                  <a:gd name="connsiteY2158" fmla="*/ 2328745 h 3118362"/>
                  <a:gd name="connsiteX2159" fmla="*/ 223098 w 2830007"/>
                  <a:gd name="connsiteY2159" fmla="*/ 2326239 h 3118362"/>
                  <a:gd name="connsiteX2160" fmla="*/ 218085 w 2830007"/>
                  <a:gd name="connsiteY2160" fmla="*/ 2323732 h 3118362"/>
                  <a:gd name="connsiteX2161" fmla="*/ 213071 w 2830007"/>
                  <a:gd name="connsiteY2161" fmla="*/ 2316212 h 3118362"/>
                  <a:gd name="connsiteX2162" fmla="*/ 208058 w 2830007"/>
                  <a:gd name="connsiteY2162" fmla="*/ 2313705 h 3118362"/>
                  <a:gd name="connsiteX2163" fmla="*/ 205551 w 2830007"/>
                  <a:gd name="connsiteY2163" fmla="*/ 2311198 h 3118362"/>
                  <a:gd name="connsiteX2164" fmla="*/ 203045 w 2830007"/>
                  <a:gd name="connsiteY2164" fmla="*/ 2308691 h 3118362"/>
                  <a:gd name="connsiteX2165" fmla="*/ 198031 w 2830007"/>
                  <a:gd name="connsiteY2165" fmla="*/ 2308691 h 3118362"/>
                  <a:gd name="connsiteX2166" fmla="*/ 198031 w 2830007"/>
                  <a:gd name="connsiteY2166" fmla="*/ 2306184 h 3118362"/>
                  <a:gd name="connsiteX2167" fmla="*/ 190511 w 2830007"/>
                  <a:gd name="connsiteY2167" fmla="*/ 2303678 h 3118362"/>
                  <a:gd name="connsiteX2168" fmla="*/ 188004 w 2830007"/>
                  <a:gd name="connsiteY2168" fmla="*/ 2303678 h 3118362"/>
                  <a:gd name="connsiteX2169" fmla="*/ 182991 w 2830007"/>
                  <a:gd name="connsiteY2169" fmla="*/ 2301171 h 3118362"/>
                  <a:gd name="connsiteX2170" fmla="*/ 162937 w 2830007"/>
                  <a:gd name="connsiteY2170" fmla="*/ 2301171 h 3118362"/>
                  <a:gd name="connsiteX2171" fmla="*/ 160430 w 2830007"/>
                  <a:gd name="connsiteY2171" fmla="*/ 2298665 h 3118362"/>
                  <a:gd name="connsiteX2172" fmla="*/ 155417 w 2830007"/>
                  <a:gd name="connsiteY2172" fmla="*/ 2298665 h 3118362"/>
                  <a:gd name="connsiteX2173" fmla="*/ 155417 w 2830007"/>
                  <a:gd name="connsiteY2173" fmla="*/ 2296158 h 3118362"/>
                  <a:gd name="connsiteX2174" fmla="*/ 150403 w 2830007"/>
                  <a:gd name="connsiteY2174" fmla="*/ 2296158 h 3118362"/>
                  <a:gd name="connsiteX2175" fmla="*/ 147897 w 2830007"/>
                  <a:gd name="connsiteY2175" fmla="*/ 2293651 h 3118362"/>
                  <a:gd name="connsiteX2176" fmla="*/ 142883 w 2830007"/>
                  <a:gd name="connsiteY2176" fmla="*/ 2293651 h 3118362"/>
                  <a:gd name="connsiteX2177" fmla="*/ 140377 w 2830007"/>
                  <a:gd name="connsiteY2177" fmla="*/ 2291144 h 3118362"/>
                  <a:gd name="connsiteX2178" fmla="*/ 137870 w 2830007"/>
                  <a:gd name="connsiteY2178" fmla="*/ 2291144 h 3118362"/>
                  <a:gd name="connsiteX2179" fmla="*/ 135363 w 2830007"/>
                  <a:gd name="connsiteY2179" fmla="*/ 2288638 h 3118362"/>
                  <a:gd name="connsiteX2180" fmla="*/ 132856 w 2830007"/>
                  <a:gd name="connsiteY2180" fmla="*/ 2288638 h 3118362"/>
                  <a:gd name="connsiteX2181" fmla="*/ 130350 w 2830007"/>
                  <a:gd name="connsiteY2181" fmla="*/ 2286131 h 3118362"/>
                  <a:gd name="connsiteX2182" fmla="*/ 127843 w 2830007"/>
                  <a:gd name="connsiteY2182" fmla="*/ 2286131 h 3118362"/>
                  <a:gd name="connsiteX2183" fmla="*/ 127843 w 2830007"/>
                  <a:gd name="connsiteY2183" fmla="*/ 2283624 h 3118362"/>
                  <a:gd name="connsiteX2184" fmla="*/ 125336 w 2830007"/>
                  <a:gd name="connsiteY2184" fmla="*/ 2283624 h 3118362"/>
                  <a:gd name="connsiteX2185" fmla="*/ 125336 w 2830007"/>
                  <a:gd name="connsiteY2185" fmla="*/ 2281117 h 3118362"/>
                  <a:gd name="connsiteX2186" fmla="*/ 122829 w 2830007"/>
                  <a:gd name="connsiteY2186" fmla="*/ 2281117 h 3118362"/>
                  <a:gd name="connsiteX2187" fmla="*/ 120323 w 2830007"/>
                  <a:gd name="connsiteY2187" fmla="*/ 2278611 h 3118362"/>
                  <a:gd name="connsiteX2188" fmla="*/ 117816 w 2830007"/>
                  <a:gd name="connsiteY2188" fmla="*/ 2278611 h 3118362"/>
                  <a:gd name="connsiteX2189" fmla="*/ 112803 w 2830007"/>
                  <a:gd name="connsiteY2189" fmla="*/ 2276104 h 3118362"/>
                  <a:gd name="connsiteX2190" fmla="*/ 110296 w 2830007"/>
                  <a:gd name="connsiteY2190" fmla="*/ 2273597 h 3118362"/>
                  <a:gd name="connsiteX2191" fmla="*/ 107789 w 2830007"/>
                  <a:gd name="connsiteY2191" fmla="*/ 2271091 h 3118362"/>
                  <a:gd name="connsiteX2192" fmla="*/ 105282 w 2830007"/>
                  <a:gd name="connsiteY2192" fmla="*/ 2271091 h 3118362"/>
                  <a:gd name="connsiteX2193" fmla="*/ 102776 w 2830007"/>
                  <a:gd name="connsiteY2193" fmla="*/ 2268584 h 3118362"/>
                  <a:gd name="connsiteX2194" fmla="*/ 100269 w 2830007"/>
                  <a:gd name="connsiteY2194" fmla="*/ 2266077 h 3118362"/>
                  <a:gd name="connsiteX2195" fmla="*/ 97762 w 2830007"/>
                  <a:gd name="connsiteY2195" fmla="*/ 2263571 h 3118362"/>
                  <a:gd name="connsiteX2196" fmla="*/ 95256 w 2830007"/>
                  <a:gd name="connsiteY2196" fmla="*/ 2261064 h 3118362"/>
                  <a:gd name="connsiteX2197" fmla="*/ 92749 w 2830007"/>
                  <a:gd name="connsiteY2197" fmla="*/ 2261064 h 3118362"/>
                  <a:gd name="connsiteX2198" fmla="*/ 90242 w 2830007"/>
                  <a:gd name="connsiteY2198" fmla="*/ 2258557 h 3118362"/>
                  <a:gd name="connsiteX2199" fmla="*/ 87735 w 2830007"/>
                  <a:gd name="connsiteY2199" fmla="*/ 2256050 h 3118362"/>
                  <a:gd name="connsiteX2200" fmla="*/ 85229 w 2830007"/>
                  <a:gd name="connsiteY2200" fmla="*/ 2256050 h 3118362"/>
                  <a:gd name="connsiteX2201" fmla="*/ 82722 w 2830007"/>
                  <a:gd name="connsiteY2201" fmla="*/ 2253543 h 3118362"/>
                  <a:gd name="connsiteX2202" fmla="*/ 80215 w 2830007"/>
                  <a:gd name="connsiteY2202" fmla="*/ 2253543 h 3118362"/>
                  <a:gd name="connsiteX2203" fmla="*/ 77708 w 2830007"/>
                  <a:gd name="connsiteY2203" fmla="*/ 2251037 h 3118362"/>
                  <a:gd name="connsiteX2204" fmla="*/ 47628 w 2830007"/>
                  <a:gd name="connsiteY2204" fmla="*/ 2251037 h 3118362"/>
                  <a:gd name="connsiteX2205" fmla="*/ 47628 w 2830007"/>
                  <a:gd name="connsiteY2205" fmla="*/ 2248530 h 3118362"/>
                  <a:gd name="connsiteX2206" fmla="*/ 35094 w 2830007"/>
                  <a:gd name="connsiteY2206" fmla="*/ 2248530 h 3118362"/>
                  <a:gd name="connsiteX2207" fmla="*/ 32587 w 2830007"/>
                  <a:gd name="connsiteY2207" fmla="*/ 2246023 h 3118362"/>
                  <a:gd name="connsiteX2208" fmla="*/ 27574 w 2830007"/>
                  <a:gd name="connsiteY2208" fmla="*/ 2246023 h 3118362"/>
                  <a:gd name="connsiteX2209" fmla="*/ 27574 w 2830007"/>
                  <a:gd name="connsiteY2209" fmla="*/ 2243516 h 3118362"/>
                  <a:gd name="connsiteX2210" fmla="*/ 22561 w 2830007"/>
                  <a:gd name="connsiteY2210" fmla="*/ 2243516 h 3118362"/>
                  <a:gd name="connsiteX2211" fmla="*/ 22561 w 2830007"/>
                  <a:gd name="connsiteY2211" fmla="*/ 2241010 h 3118362"/>
                  <a:gd name="connsiteX2212" fmla="*/ 20054 w 2830007"/>
                  <a:gd name="connsiteY2212" fmla="*/ 2241010 h 3118362"/>
                  <a:gd name="connsiteX2213" fmla="*/ 17547 w 2830007"/>
                  <a:gd name="connsiteY2213" fmla="*/ 2238503 h 3118362"/>
                  <a:gd name="connsiteX2214" fmla="*/ 15040 w 2830007"/>
                  <a:gd name="connsiteY2214" fmla="*/ 2238503 h 3118362"/>
                  <a:gd name="connsiteX2215" fmla="*/ 15040 w 2830007"/>
                  <a:gd name="connsiteY2215" fmla="*/ 2235997 h 3118362"/>
                  <a:gd name="connsiteX2216" fmla="*/ 12534 w 2830007"/>
                  <a:gd name="connsiteY2216" fmla="*/ 2235997 h 3118362"/>
                  <a:gd name="connsiteX2217" fmla="*/ 10027 w 2830007"/>
                  <a:gd name="connsiteY2217" fmla="*/ 2233490 h 3118362"/>
                  <a:gd name="connsiteX2218" fmla="*/ 7520 w 2830007"/>
                  <a:gd name="connsiteY2218" fmla="*/ 2233490 h 3118362"/>
                  <a:gd name="connsiteX2219" fmla="*/ 5014 w 2830007"/>
                  <a:gd name="connsiteY2219" fmla="*/ 2228476 h 3118362"/>
                  <a:gd name="connsiteX2220" fmla="*/ 5014 w 2830007"/>
                  <a:gd name="connsiteY2220" fmla="*/ 2215943 h 3118362"/>
                  <a:gd name="connsiteX2221" fmla="*/ 7520 w 2830007"/>
                  <a:gd name="connsiteY2221" fmla="*/ 2213436 h 3118362"/>
                  <a:gd name="connsiteX2222" fmla="*/ 7520 w 2830007"/>
                  <a:gd name="connsiteY2222" fmla="*/ 2203409 h 3118362"/>
                  <a:gd name="connsiteX2223" fmla="*/ 10027 w 2830007"/>
                  <a:gd name="connsiteY2223" fmla="*/ 2200902 h 3118362"/>
                  <a:gd name="connsiteX2224" fmla="*/ 10027 w 2830007"/>
                  <a:gd name="connsiteY2224" fmla="*/ 2190875 h 3118362"/>
                  <a:gd name="connsiteX2225" fmla="*/ 12534 w 2830007"/>
                  <a:gd name="connsiteY2225" fmla="*/ 2190875 h 3118362"/>
                  <a:gd name="connsiteX2226" fmla="*/ 12534 w 2830007"/>
                  <a:gd name="connsiteY2226" fmla="*/ 2178342 h 3118362"/>
                  <a:gd name="connsiteX2227" fmla="*/ 15040 w 2830007"/>
                  <a:gd name="connsiteY2227" fmla="*/ 2173328 h 3118362"/>
                  <a:gd name="connsiteX2228" fmla="*/ 15040 w 2830007"/>
                  <a:gd name="connsiteY2228" fmla="*/ 2168315 h 3118362"/>
                  <a:gd name="connsiteX2229" fmla="*/ 17547 w 2830007"/>
                  <a:gd name="connsiteY2229" fmla="*/ 2165808 h 3118362"/>
                  <a:gd name="connsiteX2230" fmla="*/ 20054 w 2830007"/>
                  <a:gd name="connsiteY2230" fmla="*/ 2160795 h 3118362"/>
                  <a:gd name="connsiteX2231" fmla="*/ 20054 w 2830007"/>
                  <a:gd name="connsiteY2231" fmla="*/ 2158288 h 3118362"/>
                  <a:gd name="connsiteX2232" fmla="*/ 22561 w 2830007"/>
                  <a:gd name="connsiteY2232" fmla="*/ 2155781 h 3118362"/>
                  <a:gd name="connsiteX2233" fmla="*/ 25067 w 2830007"/>
                  <a:gd name="connsiteY2233" fmla="*/ 2150768 h 3118362"/>
                  <a:gd name="connsiteX2234" fmla="*/ 27574 w 2830007"/>
                  <a:gd name="connsiteY2234" fmla="*/ 2150768 h 3118362"/>
                  <a:gd name="connsiteX2235" fmla="*/ 30081 w 2830007"/>
                  <a:gd name="connsiteY2235" fmla="*/ 2145754 h 3118362"/>
                  <a:gd name="connsiteX2236" fmla="*/ 32587 w 2830007"/>
                  <a:gd name="connsiteY2236" fmla="*/ 2145754 h 3118362"/>
                  <a:gd name="connsiteX2237" fmla="*/ 35094 w 2830007"/>
                  <a:gd name="connsiteY2237" fmla="*/ 2143248 h 3118362"/>
                  <a:gd name="connsiteX2238" fmla="*/ 37601 w 2830007"/>
                  <a:gd name="connsiteY2238" fmla="*/ 2140741 h 3118362"/>
                  <a:gd name="connsiteX2239" fmla="*/ 37601 w 2830007"/>
                  <a:gd name="connsiteY2239" fmla="*/ 2138234 h 3118362"/>
                  <a:gd name="connsiteX2240" fmla="*/ 40108 w 2830007"/>
                  <a:gd name="connsiteY2240" fmla="*/ 2138234 h 3118362"/>
                  <a:gd name="connsiteX2241" fmla="*/ 40108 w 2830007"/>
                  <a:gd name="connsiteY2241" fmla="*/ 2135728 h 3118362"/>
                  <a:gd name="connsiteX2242" fmla="*/ 42614 w 2830007"/>
                  <a:gd name="connsiteY2242" fmla="*/ 2133221 h 3118362"/>
                  <a:gd name="connsiteX2243" fmla="*/ 42614 w 2830007"/>
                  <a:gd name="connsiteY2243" fmla="*/ 2130714 h 3118362"/>
                  <a:gd name="connsiteX2244" fmla="*/ 45121 w 2830007"/>
                  <a:gd name="connsiteY2244" fmla="*/ 2128207 h 3118362"/>
                  <a:gd name="connsiteX2245" fmla="*/ 45121 w 2830007"/>
                  <a:gd name="connsiteY2245" fmla="*/ 2123194 h 3118362"/>
                  <a:gd name="connsiteX2246" fmla="*/ 47628 w 2830007"/>
                  <a:gd name="connsiteY2246" fmla="*/ 2118180 h 3118362"/>
                  <a:gd name="connsiteX2247" fmla="*/ 47628 w 2830007"/>
                  <a:gd name="connsiteY2247" fmla="*/ 2115674 h 3118362"/>
                  <a:gd name="connsiteX2248" fmla="*/ 50135 w 2830007"/>
                  <a:gd name="connsiteY2248" fmla="*/ 2110660 h 3118362"/>
                  <a:gd name="connsiteX2249" fmla="*/ 50135 w 2830007"/>
                  <a:gd name="connsiteY2249" fmla="*/ 2108154 h 3118362"/>
                  <a:gd name="connsiteX2250" fmla="*/ 52641 w 2830007"/>
                  <a:gd name="connsiteY2250" fmla="*/ 2103140 h 3118362"/>
                  <a:gd name="connsiteX2251" fmla="*/ 52641 w 2830007"/>
                  <a:gd name="connsiteY2251" fmla="*/ 2098127 h 3118362"/>
                  <a:gd name="connsiteX2252" fmla="*/ 55148 w 2830007"/>
                  <a:gd name="connsiteY2252" fmla="*/ 2093113 h 3118362"/>
                  <a:gd name="connsiteX2253" fmla="*/ 55148 w 2830007"/>
                  <a:gd name="connsiteY2253" fmla="*/ 2088100 h 3118362"/>
                  <a:gd name="connsiteX2254" fmla="*/ 57655 w 2830007"/>
                  <a:gd name="connsiteY2254" fmla="*/ 2083086 h 3118362"/>
                  <a:gd name="connsiteX2255" fmla="*/ 57655 w 2830007"/>
                  <a:gd name="connsiteY2255" fmla="*/ 2080580 h 3118362"/>
                  <a:gd name="connsiteX2256" fmla="*/ 60161 w 2830007"/>
                  <a:gd name="connsiteY2256" fmla="*/ 2078073 h 3118362"/>
                  <a:gd name="connsiteX2257" fmla="*/ 60161 w 2830007"/>
                  <a:gd name="connsiteY2257" fmla="*/ 2075566 h 3118362"/>
                  <a:gd name="connsiteX2258" fmla="*/ 62668 w 2830007"/>
                  <a:gd name="connsiteY2258" fmla="*/ 2075566 h 3118362"/>
                  <a:gd name="connsiteX2259" fmla="*/ 62668 w 2830007"/>
                  <a:gd name="connsiteY2259" fmla="*/ 2073059 h 3118362"/>
                  <a:gd name="connsiteX2260" fmla="*/ 65175 w 2830007"/>
                  <a:gd name="connsiteY2260" fmla="*/ 2070553 h 3118362"/>
                  <a:gd name="connsiteX2261" fmla="*/ 67682 w 2830007"/>
                  <a:gd name="connsiteY2261" fmla="*/ 2068046 h 3118362"/>
                  <a:gd name="connsiteX2262" fmla="*/ 70188 w 2830007"/>
                  <a:gd name="connsiteY2262" fmla="*/ 2065539 h 3118362"/>
                  <a:gd name="connsiteX2263" fmla="*/ 72695 w 2830007"/>
                  <a:gd name="connsiteY2263" fmla="*/ 2063033 h 3118362"/>
                  <a:gd name="connsiteX2264" fmla="*/ 70188 w 2830007"/>
                  <a:gd name="connsiteY2264" fmla="*/ 2060526 h 3118362"/>
                  <a:gd name="connsiteX2265" fmla="*/ 70188 w 2830007"/>
                  <a:gd name="connsiteY2265" fmla="*/ 2050499 h 3118362"/>
                  <a:gd name="connsiteX2266" fmla="*/ 67682 w 2830007"/>
                  <a:gd name="connsiteY2266" fmla="*/ 2045485 h 3118362"/>
                  <a:gd name="connsiteX2267" fmla="*/ 70188 w 2830007"/>
                  <a:gd name="connsiteY2267" fmla="*/ 2037965 h 3118362"/>
                  <a:gd name="connsiteX2268" fmla="*/ 67682 w 2830007"/>
                  <a:gd name="connsiteY2268" fmla="*/ 2037965 h 3118362"/>
                  <a:gd name="connsiteX2269" fmla="*/ 65175 w 2830007"/>
                  <a:gd name="connsiteY2269" fmla="*/ 2035459 h 3118362"/>
                  <a:gd name="connsiteX2270" fmla="*/ 62668 w 2830007"/>
                  <a:gd name="connsiteY2270" fmla="*/ 2032952 h 3118362"/>
                  <a:gd name="connsiteX2271" fmla="*/ 57655 w 2830007"/>
                  <a:gd name="connsiteY2271" fmla="*/ 2030445 h 3118362"/>
                  <a:gd name="connsiteX2272" fmla="*/ 55148 w 2830007"/>
                  <a:gd name="connsiteY2272" fmla="*/ 2030445 h 3118362"/>
                  <a:gd name="connsiteX2273" fmla="*/ 47628 w 2830007"/>
                  <a:gd name="connsiteY2273" fmla="*/ 2020418 h 3118362"/>
                  <a:gd name="connsiteX2274" fmla="*/ 47628 w 2830007"/>
                  <a:gd name="connsiteY2274" fmla="*/ 2015405 h 3118362"/>
                  <a:gd name="connsiteX2275" fmla="*/ 45121 w 2830007"/>
                  <a:gd name="connsiteY2275" fmla="*/ 2005378 h 3118362"/>
                  <a:gd name="connsiteX2276" fmla="*/ 45121 w 2830007"/>
                  <a:gd name="connsiteY2276" fmla="*/ 2000365 h 3118362"/>
                  <a:gd name="connsiteX2277" fmla="*/ 42614 w 2830007"/>
                  <a:gd name="connsiteY2277" fmla="*/ 1992844 h 3118362"/>
                  <a:gd name="connsiteX2278" fmla="*/ 45121 w 2830007"/>
                  <a:gd name="connsiteY2278" fmla="*/ 1987831 h 3118362"/>
                  <a:gd name="connsiteX2279" fmla="*/ 45121 w 2830007"/>
                  <a:gd name="connsiteY2279" fmla="*/ 1980311 h 3118362"/>
                  <a:gd name="connsiteX2280" fmla="*/ 42614 w 2830007"/>
                  <a:gd name="connsiteY2280" fmla="*/ 1977804 h 3118362"/>
                  <a:gd name="connsiteX2281" fmla="*/ 40108 w 2830007"/>
                  <a:gd name="connsiteY2281" fmla="*/ 1975297 h 3118362"/>
                  <a:gd name="connsiteX2282" fmla="*/ 32587 w 2830007"/>
                  <a:gd name="connsiteY2282" fmla="*/ 1977804 h 3118362"/>
                  <a:gd name="connsiteX2283" fmla="*/ 30081 w 2830007"/>
                  <a:gd name="connsiteY2283" fmla="*/ 1975297 h 3118362"/>
                  <a:gd name="connsiteX2284" fmla="*/ 30081 w 2830007"/>
                  <a:gd name="connsiteY2284" fmla="*/ 1967777 h 3118362"/>
                  <a:gd name="connsiteX2285" fmla="*/ 20054 w 2830007"/>
                  <a:gd name="connsiteY2285" fmla="*/ 1957750 h 3118362"/>
                  <a:gd name="connsiteX2286" fmla="*/ 15040 w 2830007"/>
                  <a:gd name="connsiteY2286" fmla="*/ 1950230 h 3118362"/>
                  <a:gd name="connsiteX2287" fmla="*/ 10027 w 2830007"/>
                  <a:gd name="connsiteY2287" fmla="*/ 1947723 h 3118362"/>
                  <a:gd name="connsiteX2288" fmla="*/ 10027 w 2830007"/>
                  <a:gd name="connsiteY2288" fmla="*/ 1937696 h 3118362"/>
                  <a:gd name="connsiteX2289" fmla="*/ 2507 w 2830007"/>
                  <a:gd name="connsiteY2289" fmla="*/ 1930176 h 3118362"/>
                  <a:gd name="connsiteX2290" fmla="*/ 2507 w 2830007"/>
                  <a:gd name="connsiteY2290" fmla="*/ 1920149 h 3118362"/>
                  <a:gd name="connsiteX2291" fmla="*/ 0 w 2830007"/>
                  <a:gd name="connsiteY2291" fmla="*/ 1917643 h 3118362"/>
                  <a:gd name="connsiteX2292" fmla="*/ 0 w 2830007"/>
                  <a:gd name="connsiteY2292" fmla="*/ 1907616 h 3118362"/>
                  <a:gd name="connsiteX2293" fmla="*/ 2507 w 2830007"/>
                  <a:gd name="connsiteY2293" fmla="*/ 1902602 h 3118362"/>
                  <a:gd name="connsiteX2294" fmla="*/ 0 w 2830007"/>
                  <a:gd name="connsiteY2294" fmla="*/ 1897589 h 3118362"/>
                  <a:gd name="connsiteX2295" fmla="*/ 0 w 2830007"/>
                  <a:gd name="connsiteY2295" fmla="*/ 1892575 h 3118362"/>
                  <a:gd name="connsiteX2296" fmla="*/ 5014 w 2830007"/>
                  <a:gd name="connsiteY2296" fmla="*/ 1887562 h 3118362"/>
                  <a:gd name="connsiteX2297" fmla="*/ 7520 w 2830007"/>
                  <a:gd name="connsiteY2297" fmla="*/ 1887562 h 3118362"/>
                  <a:gd name="connsiteX2298" fmla="*/ 12534 w 2830007"/>
                  <a:gd name="connsiteY2298" fmla="*/ 1882549 h 3118362"/>
                  <a:gd name="connsiteX2299" fmla="*/ 15040 w 2830007"/>
                  <a:gd name="connsiteY2299" fmla="*/ 1880042 h 3118362"/>
                  <a:gd name="connsiteX2300" fmla="*/ 20054 w 2830007"/>
                  <a:gd name="connsiteY2300" fmla="*/ 1875028 h 3118362"/>
                  <a:gd name="connsiteX2301" fmla="*/ 25067 w 2830007"/>
                  <a:gd name="connsiteY2301" fmla="*/ 1870015 h 3118362"/>
                  <a:gd name="connsiteX2302" fmla="*/ 32587 w 2830007"/>
                  <a:gd name="connsiteY2302" fmla="*/ 1870015 h 3118362"/>
                  <a:gd name="connsiteX2303" fmla="*/ 37601 w 2830007"/>
                  <a:gd name="connsiteY2303" fmla="*/ 1867508 h 3118362"/>
                  <a:gd name="connsiteX2304" fmla="*/ 57655 w 2830007"/>
                  <a:gd name="connsiteY2304" fmla="*/ 1867508 h 3118362"/>
                  <a:gd name="connsiteX2305" fmla="*/ 65175 w 2830007"/>
                  <a:gd name="connsiteY2305" fmla="*/ 1875028 h 3118362"/>
                  <a:gd name="connsiteX2306" fmla="*/ 80215 w 2830007"/>
                  <a:gd name="connsiteY2306" fmla="*/ 1865002 h 3118362"/>
                  <a:gd name="connsiteX2307" fmla="*/ 82722 w 2830007"/>
                  <a:gd name="connsiteY2307" fmla="*/ 1867508 h 3118362"/>
                  <a:gd name="connsiteX2308" fmla="*/ 92749 w 2830007"/>
                  <a:gd name="connsiteY2308" fmla="*/ 1862495 h 3118362"/>
                  <a:gd name="connsiteX2309" fmla="*/ 102776 w 2830007"/>
                  <a:gd name="connsiteY2309" fmla="*/ 1862495 h 3118362"/>
                  <a:gd name="connsiteX2310" fmla="*/ 105282 w 2830007"/>
                  <a:gd name="connsiteY2310" fmla="*/ 1865002 h 3118362"/>
                  <a:gd name="connsiteX2311" fmla="*/ 107789 w 2830007"/>
                  <a:gd name="connsiteY2311" fmla="*/ 1865002 h 3118362"/>
                  <a:gd name="connsiteX2312" fmla="*/ 110296 w 2830007"/>
                  <a:gd name="connsiteY2312" fmla="*/ 1857481 h 3118362"/>
                  <a:gd name="connsiteX2313" fmla="*/ 112803 w 2830007"/>
                  <a:gd name="connsiteY2313" fmla="*/ 1857481 h 3118362"/>
                  <a:gd name="connsiteX2314" fmla="*/ 115309 w 2830007"/>
                  <a:gd name="connsiteY2314" fmla="*/ 1854975 h 3118362"/>
                  <a:gd name="connsiteX2315" fmla="*/ 122829 w 2830007"/>
                  <a:gd name="connsiteY2315" fmla="*/ 1854975 h 3118362"/>
                  <a:gd name="connsiteX2316" fmla="*/ 125336 w 2830007"/>
                  <a:gd name="connsiteY2316" fmla="*/ 1849961 h 3118362"/>
                  <a:gd name="connsiteX2317" fmla="*/ 127843 w 2830007"/>
                  <a:gd name="connsiteY2317" fmla="*/ 1844948 h 3118362"/>
                  <a:gd name="connsiteX2318" fmla="*/ 135363 w 2830007"/>
                  <a:gd name="connsiteY2318" fmla="*/ 1844948 h 3118362"/>
                  <a:gd name="connsiteX2319" fmla="*/ 145390 w 2830007"/>
                  <a:gd name="connsiteY2319" fmla="*/ 1837428 h 3118362"/>
                  <a:gd name="connsiteX2320" fmla="*/ 152910 w 2830007"/>
                  <a:gd name="connsiteY2320" fmla="*/ 1834921 h 3118362"/>
                  <a:gd name="connsiteX2321" fmla="*/ 155417 w 2830007"/>
                  <a:gd name="connsiteY2321" fmla="*/ 1834921 h 3118362"/>
                  <a:gd name="connsiteX2322" fmla="*/ 155417 w 2830007"/>
                  <a:gd name="connsiteY2322" fmla="*/ 1832414 h 3118362"/>
                  <a:gd name="connsiteX2323" fmla="*/ 157924 w 2830007"/>
                  <a:gd name="connsiteY2323" fmla="*/ 1822387 h 3118362"/>
                  <a:gd name="connsiteX2324" fmla="*/ 157924 w 2830007"/>
                  <a:gd name="connsiteY2324" fmla="*/ 1812360 h 3118362"/>
                  <a:gd name="connsiteX2325" fmla="*/ 160430 w 2830007"/>
                  <a:gd name="connsiteY2325" fmla="*/ 1812360 h 3118362"/>
                  <a:gd name="connsiteX2326" fmla="*/ 160430 w 2830007"/>
                  <a:gd name="connsiteY2326" fmla="*/ 1807347 h 3118362"/>
                  <a:gd name="connsiteX2327" fmla="*/ 162937 w 2830007"/>
                  <a:gd name="connsiteY2327" fmla="*/ 1807347 h 3118362"/>
                  <a:gd name="connsiteX2328" fmla="*/ 162937 w 2830007"/>
                  <a:gd name="connsiteY2328" fmla="*/ 1799827 h 3118362"/>
                  <a:gd name="connsiteX2329" fmla="*/ 162937 w 2830007"/>
                  <a:gd name="connsiteY2329" fmla="*/ 1799827 h 3118362"/>
                  <a:gd name="connsiteX2330" fmla="*/ 162937 w 2830007"/>
                  <a:gd name="connsiteY2330" fmla="*/ 1794813 h 3118362"/>
                  <a:gd name="connsiteX2331" fmla="*/ 167950 w 2830007"/>
                  <a:gd name="connsiteY2331" fmla="*/ 1792307 h 3118362"/>
                  <a:gd name="connsiteX2332" fmla="*/ 167950 w 2830007"/>
                  <a:gd name="connsiteY2332" fmla="*/ 1789800 h 3118362"/>
                  <a:gd name="connsiteX2333" fmla="*/ 172964 w 2830007"/>
                  <a:gd name="connsiteY2333" fmla="*/ 1787293 h 3118362"/>
                  <a:gd name="connsiteX2334" fmla="*/ 172964 w 2830007"/>
                  <a:gd name="connsiteY2334" fmla="*/ 1779773 h 3118362"/>
                  <a:gd name="connsiteX2335" fmla="*/ 165444 w 2830007"/>
                  <a:gd name="connsiteY2335" fmla="*/ 1767239 h 3118362"/>
                  <a:gd name="connsiteX2336" fmla="*/ 160430 w 2830007"/>
                  <a:gd name="connsiteY2336" fmla="*/ 1764732 h 3118362"/>
                  <a:gd name="connsiteX2337" fmla="*/ 160430 w 2830007"/>
                  <a:gd name="connsiteY2337" fmla="*/ 1759719 h 3118362"/>
                  <a:gd name="connsiteX2338" fmla="*/ 155417 w 2830007"/>
                  <a:gd name="connsiteY2338" fmla="*/ 1752199 h 3118362"/>
                  <a:gd name="connsiteX2339" fmla="*/ 150403 w 2830007"/>
                  <a:gd name="connsiteY2339" fmla="*/ 1749692 h 3118362"/>
                  <a:gd name="connsiteX2340" fmla="*/ 147897 w 2830007"/>
                  <a:gd name="connsiteY2340" fmla="*/ 1747186 h 3118362"/>
                  <a:gd name="connsiteX2341" fmla="*/ 147897 w 2830007"/>
                  <a:gd name="connsiteY2341" fmla="*/ 1742172 h 3118362"/>
                  <a:gd name="connsiteX2342" fmla="*/ 145390 w 2830007"/>
                  <a:gd name="connsiteY2342" fmla="*/ 1739665 h 3118362"/>
                  <a:gd name="connsiteX2343" fmla="*/ 140377 w 2830007"/>
                  <a:gd name="connsiteY2343" fmla="*/ 1724625 h 3118362"/>
                  <a:gd name="connsiteX2344" fmla="*/ 145390 w 2830007"/>
                  <a:gd name="connsiteY2344" fmla="*/ 1724625 h 3118362"/>
                  <a:gd name="connsiteX2345" fmla="*/ 145390 w 2830007"/>
                  <a:gd name="connsiteY2345" fmla="*/ 1722118 h 3118362"/>
                  <a:gd name="connsiteX2346" fmla="*/ 142883 w 2830007"/>
                  <a:gd name="connsiteY2346" fmla="*/ 1722118 h 3118362"/>
                  <a:gd name="connsiteX2347" fmla="*/ 142883 w 2830007"/>
                  <a:gd name="connsiteY2347" fmla="*/ 1717105 h 3118362"/>
                  <a:gd name="connsiteX2348" fmla="*/ 140377 w 2830007"/>
                  <a:gd name="connsiteY2348" fmla="*/ 1714598 h 3118362"/>
                  <a:gd name="connsiteX2349" fmla="*/ 140377 w 2830007"/>
                  <a:gd name="connsiteY2349" fmla="*/ 1712091 h 3118362"/>
                  <a:gd name="connsiteX2350" fmla="*/ 137870 w 2830007"/>
                  <a:gd name="connsiteY2350" fmla="*/ 1712091 h 3118362"/>
                  <a:gd name="connsiteX2351" fmla="*/ 137870 w 2830007"/>
                  <a:gd name="connsiteY2351" fmla="*/ 1709585 h 3118362"/>
                  <a:gd name="connsiteX2352" fmla="*/ 140377 w 2830007"/>
                  <a:gd name="connsiteY2352" fmla="*/ 1709585 h 3118362"/>
                  <a:gd name="connsiteX2353" fmla="*/ 140377 w 2830007"/>
                  <a:gd name="connsiteY2353" fmla="*/ 1702064 h 3118362"/>
                  <a:gd name="connsiteX2354" fmla="*/ 137870 w 2830007"/>
                  <a:gd name="connsiteY2354" fmla="*/ 1702064 h 3118362"/>
                  <a:gd name="connsiteX2355" fmla="*/ 135363 w 2830007"/>
                  <a:gd name="connsiteY2355" fmla="*/ 1699558 h 3118362"/>
                  <a:gd name="connsiteX2356" fmla="*/ 135363 w 2830007"/>
                  <a:gd name="connsiteY2356" fmla="*/ 1697051 h 3118362"/>
                  <a:gd name="connsiteX2357" fmla="*/ 105282 w 2830007"/>
                  <a:gd name="connsiteY2357" fmla="*/ 1664464 h 3118362"/>
                  <a:gd name="connsiteX2358" fmla="*/ 102776 w 2830007"/>
                  <a:gd name="connsiteY2358" fmla="*/ 1659450 h 3118362"/>
                  <a:gd name="connsiteX2359" fmla="*/ 102776 w 2830007"/>
                  <a:gd name="connsiteY2359" fmla="*/ 1651930 h 3118362"/>
                  <a:gd name="connsiteX2360" fmla="*/ 97762 w 2830007"/>
                  <a:gd name="connsiteY2360" fmla="*/ 1644410 h 3118362"/>
                  <a:gd name="connsiteX2361" fmla="*/ 95256 w 2830007"/>
                  <a:gd name="connsiteY2361" fmla="*/ 1644410 h 3118362"/>
                  <a:gd name="connsiteX2362" fmla="*/ 92749 w 2830007"/>
                  <a:gd name="connsiteY2362" fmla="*/ 1641903 h 3118362"/>
                  <a:gd name="connsiteX2363" fmla="*/ 90242 w 2830007"/>
                  <a:gd name="connsiteY2363" fmla="*/ 1639396 h 3118362"/>
                  <a:gd name="connsiteX2364" fmla="*/ 87735 w 2830007"/>
                  <a:gd name="connsiteY2364" fmla="*/ 1636890 h 3118362"/>
                  <a:gd name="connsiteX2365" fmla="*/ 85229 w 2830007"/>
                  <a:gd name="connsiteY2365" fmla="*/ 1636890 h 3118362"/>
                  <a:gd name="connsiteX2366" fmla="*/ 80215 w 2830007"/>
                  <a:gd name="connsiteY2366" fmla="*/ 1634383 h 3118362"/>
                  <a:gd name="connsiteX2367" fmla="*/ 75202 w 2830007"/>
                  <a:gd name="connsiteY2367" fmla="*/ 1616836 h 3118362"/>
                  <a:gd name="connsiteX2368" fmla="*/ 65175 w 2830007"/>
                  <a:gd name="connsiteY2368" fmla="*/ 1611822 h 3118362"/>
                  <a:gd name="connsiteX2369" fmla="*/ 65175 w 2830007"/>
                  <a:gd name="connsiteY2369" fmla="*/ 1609316 h 3118362"/>
                  <a:gd name="connsiteX2370" fmla="*/ 60161 w 2830007"/>
                  <a:gd name="connsiteY2370" fmla="*/ 1596782 h 3118362"/>
                  <a:gd name="connsiteX2371" fmla="*/ 60161 w 2830007"/>
                  <a:gd name="connsiteY2371" fmla="*/ 1591769 h 3118362"/>
                  <a:gd name="connsiteX2372" fmla="*/ 57655 w 2830007"/>
                  <a:gd name="connsiteY2372" fmla="*/ 1586755 h 3118362"/>
                  <a:gd name="connsiteX2373" fmla="*/ 57655 w 2830007"/>
                  <a:gd name="connsiteY2373" fmla="*/ 1581742 h 3118362"/>
                  <a:gd name="connsiteX2374" fmla="*/ 62668 w 2830007"/>
                  <a:gd name="connsiteY2374" fmla="*/ 1566701 h 3118362"/>
                  <a:gd name="connsiteX2375" fmla="*/ 62668 w 2830007"/>
                  <a:gd name="connsiteY2375" fmla="*/ 1554168 h 3118362"/>
                  <a:gd name="connsiteX2376" fmla="*/ 65175 w 2830007"/>
                  <a:gd name="connsiteY2376" fmla="*/ 1551661 h 3118362"/>
                  <a:gd name="connsiteX2377" fmla="*/ 67682 w 2830007"/>
                  <a:gd name="connsiteY2377" fmla="*/ 1546648 h 3118362"/>
                  <a:gd name="connsiteX2378" fmla="*/ 67682 w 2830007"/>
                  <a:gd name="connsiteY2378" fmla="*/ 1544141 h 3118362"/>
                  <a:gd name="connsiteX2379" fmla="*/ 70188 w 2830007"/>
                  <a:gd name="connsiteY2379" fmla="*/ 1541634 h 3118362"/>
                  <a:gd name="connsiteX2380" fmla="*/ 70188 w 2830007"/>
                  <a:gd name="connsiteY2380" fmla="*/ 1536621 h 3118362"/>
                  <a:gd name="connsiteX2381" fmla="*/ 80215 w 2830007"/>
                  <a:gd name="connsiteY2381" fmla="*/ 1526594 h 3118362"/>
                  <a:gd name="connsiteX2382" fmla="*/ 87735 w 2830007"/>
                  <a:gd name="connsiteY2382" fmla="*/ 1526594 h 3118362"/>
                  <a:gd name="connsiteX2383" fmla="*/ 92749 w 2830007"/>
                  <a:gd name="connsiteY2383" fmla="*/ 1529101 h 3118362"/>
                  <a:gd name="connsiteX2384" fmla="*/ 97762 w 2830007"/>
                  <a:gd name="connsiteY2384" fmla="*/ 1529101 h 3118362"/>
                  <a:gd name="connsiteX2385" fmla="*/ 100269 w 2830007"/>
                  <a:gd name="connsiteY2385" fmla="*/ 1531607 h 3118362"/>
                  <a:gd name="connsiteX2386" fmla="*/ 115309 w 2830007"/>
                  <a:gd name="connsiteY2386" fmla="*/ 1531607 h 3118362"/>
                  <a:gd name="connsiteX2387" fmla="*/ 120323 w 2830007"/>
                  <a:gd name="connsiteY2387" fmla="*/ 1536621 h 3118362"/>
                  <a:gd name="connsiteX2388" fmla="*/ 125336 w 2830007"/>
                  <a:gd name="connsiteY2388" fmla="*/ 1541634 h 3118362"/>
                  <a:gd name="connsiteX2389" fmla="*/ 127843 w 2830007"/>
                  <a:gd name="connsiteY2389" fmla="*/ 1541634 h 3118362"/>
                  <a:gd name="connsiteX2390" fmla="*/ 137870 w 2830007"/>
                  <a:gd name="connsiteY2390" fmla="*/ 1544141 h 3118362"/>
                  <a:gd name="connsiteX2391" fmla="*/ 142883 w 2830007"/>
                  <a:gd name="connsiteY2391" fmla="*/ 1546648 h 3118362"/>
                  <a:gd name="connsiteX2392" fmla="*/ 145390 w 2830007"/>
                  <a:gd name="connsiteY2392" fmla="*/ 1549154 h 3118362"/>
                  <a:gd name="connsiteX2393" fmla="*/ 150403 w 2830007"/>
                  <a:gd name="connsiteY2393" fmla="*/ 1551661 h 3118362"/>
                  <a:gd name="connsiteX2394" fmla="*/ 152910 w 2830007"/>
                  <a:gd name="connsiteY2394" fmla="*/ 1554168 h 3118362"/>
                  <a:gd name="connsiteX2395" fmla="*/ 172964 w 2830007"/>
                  <a:gd name="connsiteY2395" fmla="*/ 1554168 h 3118362"/>
                  <a:gd name="connsiteX2396" fmla="*/ 172964 w 2830007"/>
                  <a:gd name="connsiteY2396" fmla="*/ 1551661 h 3118362"/>
                  <a:gd name="connsiteX2397" fmla="*/ 177977 w 2830007"/>
                  <a:gd name="connsiteY2397" fmla="*/ 1551661 h 3118362"/>
                  <a:gd name="connsiteX2398" fmla="*/ 180484 w 2830007"/>
                  <a:gd name="connsiteY2398" fmla="*/ 1549154 h 3118362"/>
                  <a:gd name="connsiteX2399" fmla="*/ 182991 w 2830007"/>
                  <a:gd name="connsiteY2399" fmla="*/ 1549154 h 3118362"/>
                  <a:gd name="connsiteX2400" fmla="*/ 185497 w 2830007"/>
                  <a:gd name="connsiteY2400" fmla="*/ 1546648 h 3118362"/>
                  <a:gd name="connsiteX2401" fmla="*/ 188004 w 2830007"/>
                  <a:gd name="connsiteY2401" fmla="*/ 1544141 h 3118362"/>
                  <a:gd name="connsiteX2402" fmla="*/ 193018 w 2830007"/>
                  <a:gd name="connsiteY2402" fmla="*/ 1539128 h 3118362"/>
                  <a:gd name="connsiteX2403" fmla="*/ 195524 w 2830007"/>
                  <a:gd name="connsiteY2403" fmla="*/ 1536621 h 3118362"/>
                  <a:gd name="connsiteX2404" fmla="*/ 198031 w 2830007"/>
                  <a:gd name="connsiteY2404" fmla="*/ 1531607 h 3118362"/>
                  <a:gd name="connsiteX2405" fmla="*/ 200538 w 2830007"/>
                  <a:gd name="connsiteY2405" fmla="*/ 1529101 h 3118362"/>
                  <a:gd name="connsiteX2406" fmla="*/ 203045 w 2830007"/>
                  <a:gd name="connsiteY2406" fmla="*/ 1526594 h 3118362"/>
                  <a:gd name="connsiteX2407" fmla="*/ 203045 w 2830007"/>
                  <a:gd name="connsiteY2407" fmla="*/ 1516567 h 3118362"/>
                  <a:gd name="connsiteX2408" fmla="*/ 208058 w 2830007"/>
                  <a:gd name="connsiteY2408" fmla="*/ 1514060 h 3118362"/>
                  <a:gd name="connsiteX2409" fmla="*/ 210565 w 2830007"/>
                  <a:gd name="connsiteY2409" fmla="*/ 1511554 h 3118362"/>
                  <a:gd name="connsiteX2410" fmla="*/ 218085 w 2830007"/>
                  <a:gd name="connsiteY2410" fmla="*/ 1506540 h 3118362"/>
                  <a:gd name="connsiteX2411" fmla="*/ 225605 w 2830007"/>
                  <a:gd name="connsiteY2411" fmla="*/ 1504033 h 3118362"/>
                  <a:gd name="connsiteX2412" fmla="*/ 228112 w 2830007"/>
                  <a:gd name="connsiteY2412" fmla="*/ 1504033 h 3118362"/>
                  <a:gd name="connsiteX2413" fmla="*/ 235632 w 2830007"/>
                  <a:gd name="connsiteY2413" fmla="*/ 1499020 h 3118362"/>
                  <a:gd name="connsiteX2414" fmla="*/ 245659 w 2830007"/>
                  <a:gd name="connsiteY2414" fmla="*/ 1504033 h 3118362"/>
                  <a:gd name="connsiteX2415" fmla="*/ 250672 w 2830007"/>
                  <a:gd name="connsiteY2415" fmla="*/ 1504033 h 3118362"/>
                  <a:gd name="connsiteX2416" fmla="*/ 250672 w 2830007"/>
                  <a:gd name="connsiteY2416" fmla="*/ 1491500 h 3118362"/>
                  <a:gd name="connsiteX2417" fmla="*/ 253179 w 2830007"/>
                  <a:gd name="connsiteY2417" fmla="*/ 1488993 h 3118362"/>
                  <a:gd name="connsiteX2418" fmla="*/ 255686 w 2830007"/>
                  <a:gd name="connsiteY2418" fmla="*/ 1483980 h 3118362"/>
                  <a:gd name="connsiteX2419" fmla="*/ 255686 w 2830007"/>
                  <a:gd name="connsiteY2419" fmla="*/ 1478966 h 3118362"/>
                  <a:gd name="connsiteX2420" fmla="*/ 253179 w 2830007"/>
                  <a:gd name="connsiteY2420" fmla="*/ 1476459 h 3118362"/>
                  <a:gd name="connsiteX2421" fmla="*/ 260699 w 2830007"/>
                  <a:gd name="connsiteY2421" fmla="*/ 1468939 h 3118362"/>
                  <a:gd name="connsiteX2422" fmla="*/ 265713 w 2830007"/>
                  <a:gd name="connsiteY2422" fmla="*/ 1468939 h 3118362"/>
                  <a:gd name="connsiteX2423" fmla="*/ 265713 w 2830007"/>
                  <a:gd name="connsiteY2423" fmla="*/ 1466433 h 3118362"/>
                  <a:gd name="connsiteX2424" fmla="*/ 268219 w 2830007"/>
                  <a:gd name="connsiteY2424" fmla="*/ 1463926 h 3118362"/>
                  <a:gd name="connsiteX2425" fmla="*/ 273233 w 2830007"/>
                  <a:gd name="connsiteY2425" fmla="*/ 1458912 h 3118362"/>
                  <a:gd name="connsiteX2426" fmla="*/ 273233 w 2830007"/>
                  <a:gd name="connsiteY2426" fmla="*/ 1446379 h 3118362"/>
                  <a:gd name="connsiteX2427" fmla="*/ 278246 w 2830007"/>
                  <a:gd name="connsiteY2427" fmla="*/ 1443872 h 3118362"/>
                  <a:gd name="connsiteX2428" fmla="*/ 280753 w 2830007"/>
                  <a:gd name="connsiteY2428" fmla="*/ 1441365 h 3118362"/>
                  <a:gd name="connsiteX2429" fmla="*/ 285766 w 2830007"/>
                  <a:gd name="connsiteY2429" fmla="*/ 1438859 h 3118362"/>
                  <a:gd name="connsiteX2430" fmla="*/ 288273 w 2830007"/>
                  <a:gd name="connsiteY2430" fmla="*/ 1436352 h 3118362"/>
                  <a:gd name="connsiteX2431" fmla="*/ 283260 w 2830007"/>
                  <a:gd name="connsiteY2431" fmla="*/ 1433845 h 3118362"/>
                  <a:gd name="connsiteX2432" fmla="*/ 283260 w 2830007"/>
                  <a:gd name="connsiteY2432" fmla="*/ 1413791 h 3118362"/>
                  <a:gd name="connsiteX2433" fmla="*/ 285766 w 2830007"/>
                  <a:gd name="connsiteY2433" fmla="*/ 1408778 h 3118362"/>
                  <a:gd name="connsiteX2434" fmla="*/ 293287 w 2830007"/>
                  <a:gd name="connsiteY2434" fmla="*/ 1413791 h 3118362"/>
                  <a:gd name="connsiteX2435" fmla="*/ 305820 w 2830007"/>
                  <a:gd name="connsiteY2435" fmla="*/ 1413791 h 3118362"/>
                  <a:gd name="connsiteX2436" fmla="*/ 313340 w 2830007"/>
                  <a:gd name="connsiteY2436" fmla="*/ 1411285 h 3118362"/>
                  <a:gd name="connsiteX2437" fmla="*/ 315847 w 2830007"/>
                  <a:gd name="connsiteY2437" fmla="*/ 1408778 h 3118362"/>
                  <a:gd name="connsiteX2438" fmla="*/ 323367 w 2830007"/>
                  <a:gd name="connsiteY2438" fmla="*/ 1391231 h 3118362"/>
                  <a:gd name="connsiteX2439" fmla="*/ 325874 w 2830007"/>
                  <a:gd name="connsiteY2439" fmla="*/ 1388724 h 3118362"/>
                  <a:gd name="connsiteX2440" fmla="*/ 330887 w 2830007"/>
                  <a:gd name="connsiteY2440" fmla="*/ 1388724 h 3118362"/>
                  <a:gd name="connsiteX2441" fmla="*/ 330887 w 2830007"/>
                  <a:gd name="connsiteY2441" fmla="*/ 1378697 h 3118362"/>
                  <a:gd name="connsiteX2442" fmla="*/ 338408 w 2830007"/>
                  <a:gd name="connsiteY2442" fmla="*/ 1386217 h 3118362"/>
                  <a:gd name="connsiteX2443" fmla="*/ 340914 w 2830007"/>
                  <a:gd name="connsiteY2443" fmla="*/ 1388724 h 3118362"/>
                  <a:gd name="connsiteX2444" fmla="*/ 345928 w 2830007"/>
                  <a:gd name="connsiteY2444" fmla="*/ 1393738 h 3118362"/>
                  <a:gd name="connsiteX2445" fmla="*/ 350941 w 2830007"/>
                  <a:gd name="connsiteY2445" fmla="*/ 1393738 h 3118362"/>
                  <a:gd name="connsiteX2446" fmla="*/ 353448 w 2830007"/>
                  <a:gd name="connsiteY2446" fmla="*/ 1391231 h 3118362"/>
                  <a:gd name="connsiteX2447" fmla="*/ 355955 w 2830007"/>
                  <a:gd name="connsiteY2447" fmla="*/ 1388724 h 3118362"/>
                  <a:gd name="connsiteX2448" fmla="*/ 358461 w 2830007"/>
                  <a:gd name="connsiteY2448" fmla="*/ 1386217 h 3118362"/>
                  <a:gd name="connsiteX2449" fmla="*/ 360968 w 2830007"/>
                  <a:gd name="connsiteY2449" fmla="*/ 1383711 h 3118362"/>
                  <a:gd name="connsiteX2450" fmla="*/ 360968 w 2830007"/>
                  <a:gd name="connsiteY2450" fmla="*/ 1381204 h 3118362"/>
                  <a:gd name="connsiteX2451" fmla="*/ 363475 w 2830007"/>
                  <a:gd name="connsiteY2451" fmla="*/ 1381204 h 3118362"/>
                  <a:gd name="connsiteX2452" fmla="*/ 363475 w 2830007"/>
                  <a:gd name="connsiteY2452" fmla="*/ 1378697 h 3118362"/>
                  <a:gd name="connsiteX2453" fmla="*/ 365981 w 2830007"/>
                  <a:gd name="connsiteY2453" fmla="*/ 1376191 h 3118362"/>
                  <a:gd name="connsiteX2454" fmla="*/ 373502 w 2830007"/>
                  <a:gd name="connsiteY2454" fmla="*/ 1376191 h 3118362"/>
                  <a:gd name="connsiteX2455" fmla="*/ 376008 w 2830007"/>
                  <a:gd name="connsiteY2455" fmla="*/ 1371177 h 3118362"/>
                  <a:gd name="connsiteX2456" fmla="*/ 378515 w 2830007"/>
                  <a:gd name="connsiteY2456" fmla="*/ 1361150 h 3118362"/>
                  <a:gd name="connsiteX2457" fmla="*/ 381022 w 2830007"/>
                  <a:gd name="connsiteY2457" fmla="*/ 1361150 h 3118362"/>
                  <a:gd name="connsiteX2458" fmla="*/ 386035 w 2830007"/>
                  <a:gd name="connsiteY2458" fmla="*/ 1356137 h 3118362"/>
                  <a:gd name="connsiteX2459" fmla="*/ 386035 w 2830007"/>
                  <a:gd name="connsiteY2459" fmla="*/ 1353630 h 3118362"/>
                  <a:gd name="connsiteX2460" fmla="*/ 393555 w 2830007"/>
                  <a:gd name="connsiteY2460" fmla="*/ 1346110 h 3118362"/>
                  <a:gd name="connsiteX2461" fmla="*/ 388542 w 2830007"/>
                  <a:gd name="connsiteY2461" fmla="*/ 1336083 h 3118362"/>
                  <a:gd name="connsiteX2462" fmla="*/ 396062 w 2830007"/>
                  <a:gd name="connsiteY2462" fmla="*/ 1331070 h 3118362"/>
                  <a:gd name="connsiteX2463" fmla="*/ 403582 w 2830007"/>
                  <a:gd name="connsiteY2463" fmla="*/ 1318536 h 3118362"/>
                  <a:gd name="connsiteX2464" fmla="*/ 396062 w 2830007"/>
                  <a:gd name="connsiteY2464" fmla="*/ 1316029 h 3118362"/>
                  <a:gd name="connsiteX2465" fmla="*/ 398569 w 2830007"/>
                  <a:gd name="connsiteY2465" fmla="*/ 1308509 h 3118362"/>
                  <a:gd name="connsiteX2466" fmla="*/ 396062 w 2830007"/>
                  <a:gd name="connsiteY2466" fmla="*/ 1300989 h 3118362"/>
                  <a:gd name="connsiteX2467" fmla="*/ 403582 w 2830007"/>
                  <a:gd name="connsiteY2467" fmla="*/ 1293469 h 3118362"/>
                  <a:gd name="connsiteX2468" fmla="*/ 411102 w 2830007"/>
                  <a:gd name="connsiteY2468" fmla="*/ 1283442 h 3118362"/>
                  <a:gd name="connsiteX2469" fmla="*/ 416116 w 2830007"/>
                  <a:gd name="connsiteY2469" fmla="*/ 1283442 h 3118362"/>
                  <a:gd name="connsiteX2470" fmla="*/ 421129 w 2830007"/>
                  <a:gd name="connsiteY2470" fmla="*/ 1278428 h 3118362"/>
                  <a:gd name="connsiteX2471" fmla="*/ 426143 w 2830007"/>
                  <a:gd name="connsiteY2471" fmla="*/ 1280935 h 3118362"/>
                  <a:gd name="connsiteX2472" fmla="*/ 426143 w 2830007"/>
                  <a:gd name="connsiteY2472" fmla="*/ 1280935 h 311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</a:cxnLst>
                <a:rect l="l" t="t" r="r" b="b"/>
                <a:pathLst>
                  <a:path w="2830007" h="3118362">
                    <a:moveTo>
                      <a:pt x="426143" y="1280935"/>
                    </a:moveTo>
                    <a:lnTo>
                      <a:pt x="426143" y="1278428"/>
                    </a:lnTo>
                    <a:lnTo>
                      <a:pt x="423636" y="1275922"/>
                    </a:lnTo>
                    <a:lnTo>
                      <a:pt x="421129" y="1270908"/>
                    </a:lnTo>
                    <a:lnTo>
                      <a:pt x="421129" y="1268402"/>
                    </a:lnTo>
                    <a:lnTo>
                      <a:pt x="416116" y="1255868"/>
                    </a:lnTo>
                    <a:lnTo>
                      <a:pt x="413609" y="1253361"/>
                    </a:lnTo>
                    <a:lnTo>
                      <a:pt x="411102" y="1250854"/>
                    </a:lnTo>
                    <a:lnTo>
                      <a:pt x="408596" y="1248348"/>
                    </a:lnTo>
                    <a:lnTo>
                      <a:pt x="408596" y="1245841"/>
                    </a:lnTo>
                    <a:lnTo>
                      <a:pt x="398569" y="1243334"/>
                    </a:lnTo>
                    <a:lnTo>
                      <a:pt x="398569" y="1240828"/>
                    </a:lnTo>
                    <a:lnTo>
                      <a:pt x="396062" y="1240828"/>
                    </a:lnTo>
                    <a:lnTo>
                      <a:pt x="393555" y="1235814"/>
                    </a:lnTo>
                    <a:lnTo>
                      <a:pt x="393555" y="1228294"/>
                    </a:lnTo>
                    <a:lnTo>
                      <a:pt x="396062" y="1220774"/>
                    </a:lnTo>
                    <a:lnTo>
                      <a:pt x="396062" y="1218267"/>
                    </a:lnTo>
                    <a:lnTo>
                      <a:pt x="391049" y="1215760"/>
                    </a:lnTo>
                    <a:lnTo>
                      <a:pt x="388542" y="1213254"/>
                    </a:lnTo>
                    <a:lnTo>
                      <a:pt x="386035" y="1208240"/>
                    </a:lnTo>
                    <a:lnTo>
                      <a:pt x="383529" y="1205733"/>
                    </a:lnTo>
                    <a:lnTo>
                      <a:pt x="381022" y="1200720"/>
                    </a:lnTo>
                    <a:lnTo>
                      <a:pt x="378515" y="1198213"/>
                    </a:lnTo>
                    <a:lnTo>
                      <a:pt x="376008" y="1195707"/>
                    </a:lnTo>
                    <a:lnTo>
                      <a:pt x="370995" y="1190693"/>
                    </a:lnTo>
                    <a:lnTo>
                      <a:pt x="368488" y="1185680"/>
                    </a:lnTo>
                    <a:lnTo>
                      <a:pt x="365981" y="1188186"/>
                    </a:lnTo>
                    <a:lnTo>
                      <a:pt x="360968" y="1180666"/>
                    </a:lnTo>
                    <a:lnTo>
                      <a:pt x="355955" y="1175653"/>
                    </a:lnTo>
                    <a:lnTo>
                      <a:pt x="353448" y="1173146"/>
                    </a:lnTo>
                    <a:lnTo>
                      <a:pt x="358461" y="1165626"/>
                    </a:lnTo>
                    <a:lnTo>
                      <a:pt x="360968" y="1160613"/>
                    </a:lnTo>
                    <a:lnTo>
                      <a:pt x="368488" y="1160613"/>
                    </a:lnTo>
                    <a:lnTo>
                      <a:pt x="368488" y="1148079"/>
                    </a:lnTo>
                    <a:lnTo>
                      <a:pt x="365981" y="1135545"/>
                    </a:lnTo>
                    <a:lnTo>
                      <a:pt x="368488" y="1133039"/>
                    </a:lnTo>
                    <a:lnTo>
                      <a:pt x="373502" y="1128025"/>
                    </a:lnTo>
                    <a:lnTo>
                      <a:pt x="370995" y="1120505"/>
                    </a:lnTo>
                    <a:lnTo>
                      <a:pt x="370995" y="1112985"/>
                    </a:lnTo>
                    <a:lnTo>
                      <a:pt x="376008" y="1110478"/>
                    </a:lnTo>
                    <a:lnTo>
                      <a:pt x="378515" y="1107971"/>
                    </a:lnTo>
                    <a:lnTo>
                      <a:pt x="378515" y="1105465"/>
                    </a:lnTo>
                    <a:lnTo>
                      <a:pt x="381022" y="1102958"/>
                    </a:lnTo>
                    <a:lnTo>
                      <a:pt x="383529" y="1100451"/>
                    </a:lnTo>
                    <a:lnTo>
                      <a:pt x="388542" y="1097944"/>
                    </a:lnTo>
                    <a:lnTo>
                      <a:pt x="386035" y="1092931"/>
                    </a:lnTo>
                    <a:lnTo>
                      <a:pt x="386035" y="1087918"/>
                    </a:lnTo>
                    <a:lnTo>
                      <a:pt x="388542" y="1087918"/>
                    </a:lnTo>
                    <a:lnTo>
                      <a:pt x="388542" y="1062850"/>
                    </a:lnTo>
                    <a:lnTo>
                      <a:pt x="383529" y="1050317"/>
                    </a:lnTo>
                    <a:lnTo>
                      <a:pt x="381022" y="1047810"/>
                    </a:lnTo>
                    <a:lnTo>
                      <a:pt x="378515" y="1042797"/>
                    </a:lnTo>
                    <a:lnTo>
                      <a:pt x="365981" y="1040290"/>
                    </a:lnTo>
                    <a:lnTo>
                      <a:pt x="358461" y="1035276"/>
                    </a:lnTo>
                    <a:lnTo>
                      <a:pt x="355955" y="1035276"/>
                    </a:lnTo>
                    <a:lnTo>
                      <a:pt x="350941" y="1020236"/>
                    </a:lnTo>
                    <a:lnTo>
                      <a:pt x="348434" y="1015223"/>
                    </a:lnTo>
                    <a:lnTo>
                      <a:pt x="348434" y="977622"/>
                    </a:lnTo>
                    <a:lnTo>
                      <a:pt x="353448" y="970102"/>
                    </a:lnTo>
                    <a:lnTo>
                      <a:pt x="343421" y="967595"/>
                    </a:lnTo>
                    <a:lnTo>
                      <a:pt x="338408" y="962581"/>
                    </a:lnTo>
                    <a:lnTo>
                      <a:pt x="333394" y="960075"/>
                    </a:lnTo>
                    <a:lnTo>
                      <a:pt x="333394" y="952555"/>
                    </a:lnTo>
                    <a:lnTo>
                      <a:pt x="340914" y="937514"/>
                    </a:lnTo>
                    <a:lnTo>
                      <a:pt x="345928" y="929994"/>
                    </a:lnTo>
                    <a:lnTo>
                      <a:pt x="340914" y="917460"/>
                    </a:lnTo>
                    <a:lnTo>
                      <a:pt x="340914" y="894900"/>
                    </a:lnTo>
                    <a:lnTo>
                      <a:pt x="338408" y="887380"/>
                    </a:lnTo>
                    <a:lnTo>
                      <a:pt x="338408" y="872339"/>
                    </a:lnTo>
                    <a:lnTo>
                      <a:pt x="335901" y="869833"/>
                    </a:lnTo>
                    <a:lnTo>
                      <a:pt x="330887" y="862313"/>
                    </a:lnTo>
                    <a:lnTo>
                      <a:pt x="335901" y="857299"/>
                    </a:lnTo>
                    <a:lnTo>
                      <a:pt x="338408" y="854792"/>
                    </a:lnTo>
                    <a:lnTo>
                      <a:pt x="340914" y="844766"/>
                    </a:lnTo>
                    <a:lnTo>
                      <a:pt x="353448" y="844766"/>
                    </a:lnTo>
                    <a:lnTo>
                      <a:pt x="355955" y="842259"/>
                    </a:lnTo>
                    <a:lnTo>
                      <a:pt x="360968" y="839752"/>
                    </a:lnTo>
                    <a:lnTo>
                      <a:pt x="376008" y="839752"/>
                    </a:lnTo>
                    <a:lnTo>
                      <a:pt x="381022" y="834739"/>
                    </a:lnTo>
                    <a:lnTo>
                      <a:pt x="383529" y="829725"/>
                    </a:lnTo>
                    <a:lnTo>
                      <a:pt x="383529" y="809671"/>
                    </a:lnTo>
                    <a:lnTo>
                      <a:pt x="381022" y="799645"/>
                    </a:lnTo>
                    <a:lnTo>
                      <a:pt x="391049" y="792124"/>
                    </a:lnTo>
                    <a:lnTo>
                      <a:pt x="406089" y="779591"/>
                    </a:lnTo>
                    <a:lnTo>
                      <a:pt x="411102" y="772070"/>
                    </a:lnTo>
                    <a:lnTo>
                      <a:pt x="413609" y="767057"/>
                    </a:lnTo>
                    <a:lnTo>
                      <a:pt x="423636" y="754523"/>
                    </a:lnTo>
                    <a:lnTo>
                      <a:pt x="443690" y="744497"/>
                    </a:lnTo>
                    <a:lnTo>
                      <a:pt x="441183" y="739483"/>
                    </a:lnTo>
                    <a:lnTo>
                      <a:pt x="438676" y="739483"/>
                    </a:lnTo>
                    <a:lnTo>
                      <a:pt x="436170" y="711909"/>
                    </a:lnTo>
                    <a:lnTo>
                      <a:pt x="433663" y="701882"/>
                    </a:lnTo>
                    <a:lnTo>
                      <a:pt x="436170" y="686842"/>
                    </a:lnTo>
                    <a:lnTo>
                      <a:pt x="441183" y="681829"/>
                    </a:lnTo>
                    <a:lnTo>
                      <a:pt x="448703" y="676815"/>
                    </a:lnTo>
                    <a:lnTo>
                      <a:pt x="443690" y="671802"/>
                    </a:lnTo>
                    <a:lnTo>
                      <a:pt x="443690" y="659268"/>
                    </a:lnTo>
                    <a:lnTo>
                      <a:pt x="453717" y="634201"/>
                    </a:lnTo>
                    <a:lnTo>
                      <a:pt x="451210" y="626681"/>
                    </a:lnTo>
                    <a:lnTo>
                      <a:pt x="448703" y="626681"/>
                    </a:lnTo>
                    <a:lnTo>
                      <a:pt x="448703" y="611640"/>
                    </a:lnTo>
                    <a:lnTo>
                      <a:pt x="451210" y="609134"/>
                    </a:lnTo>
                    <a:lnTo>
                      <a:pt x="451210" y="594093"/>
                    </a:lnTo>
                    <a:lnTo>
                      <a:pt x="446197" y="586573"/>
                    </a:lnTo>
                    <a:lnTo>
                      <a:pt x="451210" y="581560"/>
                    </a:lnTo>
                    <a:lnTo>
                      <a:pt x="453717" y="576546"/>
                    </a:lnTo>
                    <a:lnTo>
                      <a:pt x="456223" y="574039"/>
                    </a:lnTo>
                    <a:lnTo>
                      <a:pt x="458730" y="576546"/>
                    </a:lnTo>
                    <a:lnTo>
                      <a:pt x="468757" y="576546"/>
                    </a:lnTo>
                    <a:lnTo>
                      <a:pt x="471264" y="574039"/>
                    </a:lnTo>
                    <a:lnTo>
                      <a:pt x="478784" y="574039"/>
                    </a:lnTo>
                    <a:lnTo>
                      <a:pt x="478784" y="569026"/>
                    </a:lnTo>
                    <a:lnTo>
                      <a:pt x="476277" y="561506"/>
                    </a:lnTo>
                    <a:lnTo>
                      <a:pt x="478784" y="558999"/>
                    </a:lnTo>
                    <a:lnTo>
                      <a:pt x="481291" y="556492"/>
                    </a:lnTo>
                    <a:lnTo>
                      <a:pt x="486304" y="553986"/>
                    </a:lnTo>
                    <a:lnTo>
                      <a:pt x="488811" y="551479"/>
                    </a:lnTo>
                    <a:lnTo>
                      <a:pt x="491318" y="548972"/>
                    </a:lnTo>
                    <a:lnTo>
                      <a:pt x="493824" y="548972"/>
                    </a:lnTo>
                    <a:lnTo>
                      <a:pt x="498838" y="546466"/>
                    </a:lnTo>
                    <a:lnTo>
                      <a:pt x="503851" y="551479"/>
                    </a:lnTo>
                    <a:lnTo>
                      <a:pt x="506358" y="546466"/>
                    </a:lnTo>
                    <a:lnTo>
                      <a:pt x="508865" y="546466"/>
                    </a:lnTo>
                    <a:lnTo>
                      <a:pt x="511371" y="541452"/>
                    </a:lnTo>
                    <a:lnTo>
                      <a:pt x="513878" y="536439"/>
                    </a:lnTo>
                    <a:lnTo>
                      <a:pt x="518892" y="536439"/>
                    </a:lnTo>
                    <a:lnTo>
                      <a:pt x="521398" y="541452"/>
                    </a:lnTo>
                    <a:lnTo>
                      <a:pt x="523905" y="538945"/>
                    </a:lnTo>
                    <a:lnTo>
                      <a:pt x="533932" y="536439"/>
                    </a:lnTo>
                    <a:lnTo>
                      <a:pt x="536439" y="533932"/>
                    </a:lnTo>
                    <a:lnTo>
                      <a:pt x="538945" y="531425"/>
                    </a:lnTo>
                    <a:lnTo>
                      <a:pt x="548972" y="518892"/>
                    </a:lnTo>
                    <a:lnTo>
                      <a:pt x="564013" y="513878"/>
                    </a:lnTo>
                    <a:lnTo>
                      <a:pt x="566519" y="513878"/>
                    </a:lnTo>
                    <a:lnTo>
                      <a:pt x="574040" y="516385"/>
                    </a:lnTo>
                    <a:lnTo>
                      <a:pt x="581560" y="513878"/>
                    </a:lnTo>
                    <a:lnTo>
                      <a:pt x="584066" y="513878"/>
                    </a:lnTo>
                    <a:lnTo>
                      <a:pt x="589080" y="516385"/>
                    </a:lnTo>
                    <a:lnTo>
                      <a:pt x="591586" y="518892"/>
                    </a:lnTo>
                    <a:lnTo>
                      <a:pt x="604120" y="518892"/>
                    </a:lnTo>
                    <a:lnTo>
                      <a:pt x="609134" y="523905"/>
                    </a:lnTo>
                    <a:lnTo>
                      <a:pt x="611640" y="526412"/>
                    </a:lnTo>
                    <a:lnTo>
                      <a:pt x="624174" y="521398"/>
                    </a:lnTo>
                    <a:lnTo>
                      <a:pt x="629187" y="516385"/>
                    </a:lnTo>
                    <a:lnTo>
                      <a:pt x="631694" y="513878"/>
                    </a:lnTo>
                    <a:lnTo>
                      <a:pt x="639214" y="511371"/>
                    </a:lnTo>
                    <a:lnTo>
                      <a:pt x="644228" y="508865"/>
                    </a:lnTo>
                    <a:lnTo>
                      <a:pt x="644228" y="506358"/>
                    </a:lnTo>
                    <a:lnTo>
                      <a:pt x="646734" y="501345"/>
                    </a:lnTo>
                    <a:lnTo>
                      <a:pt x="644228" y="488811"/>
                    </a:lnTo>
                    <a:lnTo>
                      <a:pt x="666788" y="466250"/>
                    </a:lnTo>
                    <a:lnTo>
                      <a:pt x="671802" y="461237"/>
                    </a:lnTo>
                    <a:lnTo>
                      <a:pt x="671802" y="458730"/>
                    </a:lnTo>
                    <a:lnTo>
                      <a:pt x="679322" y="458730"/>
                    </a:lnTo>
                    <a:lnTo>
                      <a:pt x="681829" y="448703"/>
                    </a:lnTo>
                    <a:lnTo>
                      <a:pt x="689349" y="446197"/>
                    </a:lnTo>
                    <a:lnTo>
                      <a:pt x="694362" y="441183"/>
                    </a:lnTo>
                    <a:lnTo>
                      <a:pt x="699376" y="441183"/>
                    </a:lnTo>
                    <a:lnTo>
                      <a:pt x="701882" y="436170"/>
                    </a:lnTo>
                    <a:lnTo>
                      <a:pt x="704389" y="433663"/>
                    </a:lnTo>
                    <a:lnTo>
                      <a:pt x="709403" y="428650"/>
                    </a:lnTo>
                    <a:lnTo>
                      <a:pt x="716923" y="428650"/>
                    </a:lnTo>
                    <a:lnTo>
                      <a:pt x="734470" y="423636"/>
                    </a:lnTo>
                    <a:lnTo>
                      <a:pt x="736976" y="421129"/>
                    </a:lnTo>
                    <a:lnTo>
                      <a:pt x="736976" y="416116"/>
                    </a:lnTo>
                    <a:lnTo>
                      <a:pt x="739483" y="413609"/>
                    </a:lnTo>
                    <a:lnTo>
                      <a:pt x="739483" y="411103"/>
                    </a:lnTo>
                    <a:lnTo>
                      <a:pt x="741990" y="408596"/>
                    </a:lnTo>
                    <a:lnTo>
                      <a:pt x="744497" y="408596"/>
                    </a:lnTo>
                    <a:lnTo>
                      <a:pt x="747003" y="406089"/>
                    </a:lnTo>
                    <a:lnTo>
                      <a:pt x="749510" y="406089"/>
                    </a:lnTo>
                    <a:lnTo>
                      <a:pt x="749510" y="403582"/>
                    </a:lnTo>
                    <a:lnTo>
                      <a:pt x="752017" y="403582"/>
                    </a:lnTo>
                    <a:lnTo>
                      <a:pt x="752017" y="401076"/>
                    </a:lnTo>
                    <a:lnTo>
                      <a:pt x="757030" y="396062"/>
                    </a:lnTo>
                    <a:lnTo>
                      <a:pt x="762044" y="391049"/>
                    </a:lnTo>
                    <a:lnTo>
                      <a:pt x="767057" y="391049"/>
                    </a:lnTo>
                    <a:lnTo>
                      <a:pt x="774577" y="393555"/>
                    </a:lnTo>
                    <a:lnTo>
                      <a:pt x="782097" y="406089"/>
                    </a:lnTo>
                    <a:lnTo>
                      <a:pt x="787111" y="406089"/>
                    </a:lnTo>
                    <a:lnTo>
                      <a:pt x="789618" y="408596"/>
                    </a:lnTo>
                    <a:lnTo>
                      <a:pt x="794631" y="411103"/>
                    </a:lnTo>
                    <a:lnTo>
                      <a:pt x="829725" y="411103"/>
                    </a:lnTo>
                    <a:lnTo>
                      <a:pt x="832232" y="413609"/>
                    </a:lnTo>
                    <a:lnTo>
                      <a:pt x="839752" y="423636"/>
                    </a:lnTo>
                    <a:lnTo>
                      <a:pt x="842259" y="428650"/>
                    </a:lnTo>
                    <a:lnTo>
                      <a:pt x="849779" y="436170"/>
                    </a:lnTo>
                    <a:lnTo>
                      <a:pt x="842259" y="443690"/>
                    </a:lnTo>
                    <a:lnTo>
                      <a:pt x="844766" y="448703"/>
                    </a:lnTo>
                    <a:lnTo>
                      <a:pt x="844766" y="456224"/>
                    </a:lnTo>
                    <a:lnTo>
                      <a:pt x="857299" y="461237"/>
                    </a:lnTo>
                    <a:lnTo>
                      <a:pt x="869833" y="468757"/>
                    </a:lnTo>
                    <a:lnTo>
                      <a:pt x="877353" y="471264"/>
                    </a:lnTo>
                    <a:lnTo>
                      <a:pt x="884873" y="468757"/>
                    </a:lnTo>
                    <a:lnTo>
                      <a:pt x="892393" y="471264"/>
                    </a:lnTo>
                    <a:lnTo>
                      <a:pt x="894900" y="473771"/>
                    </a:lnTo>
                    <a:lnTo>
                      <a:pt x="914954" y="473771"/>
                    </a:lnTo>
                    <a:lnTo>
                      <a:pt x="917460" y="476277"/>
                    </a:lnTo>
                    <a:lnTo>
                      <a:pt x="917460" y="483797"/>
                    </a:lnTo>
                    <a:lnTo>
                      <a:pt x="919967" y="483797"/>
                    </a:lnTo>
                    <a:lnTo>
                      <a:pt x="922474" y="486304"/>
                    </a:lnTo>
                    <a:lnTo>
                      <a:pt x="922474" y="488811"/>
                    </a:lnTo>
                    <a:lnTo>
                      <a:pt x="924981" y="491318"/>
                    </a:lnTo>
                    <a:lnTo>
                      <a:pt x="922474" y="501345"/>
                    </a:lnTo>
                    <a:lnTo>
                      <a:pt x="922474" y="506358"/>
                    </a:lnTo>
                    <a:lnTo>
                      <a:pt x="919967" y="506358"/>
                    </a:lnTo>
                    <a:lnTo>
                      <a:pt x="924981" y="508865"/>
                    </a:lnTo>
                    <a:lnTo>
                      <a:pt x="932501" y="513878"/>
                    </a:lnTo>
                    <a:lnTo>
                      <a:pt x="947541" y="513878"/>
                    </a:lnTo>
                    <a:lnTo>
                      <a:pt x="955061" y="516385"/>
                    </a:lnTo>
                    <a:lnTo>
                      <a:pt x="957568" y="518892"/>
                    </a:lnTo>
                    <a:lnTo>
                      <a:pt x="962581" y="521398"/>
                    </a:lnTo>
                    <a:lnTo>
                      <a:pt x="975115" y="526412"/>
                    </a:lnTo>
                    <a:lnTo>
                      <a:pt x="985142" y="528918"/>
                    </a:lnTo>
                    <a:lnTo>
                      <a:pt x="987649" y="531425"/>
                    </a:lnTo>
                    <a:lnTo>
                      <a:pt x="990155" y="533932"/>
                    </a:lnTo>
                    <a:lnTo>
                      <a:pt x="990155" y="543959"/>
                    </a:lnTo>
                    <a:lnTo>
                      <a:pt x="992662" y="548972"/>
                    </a:lnTo>
                    <a:lnTo>
                      <a:pt x="995169" y="553986"/>
                    </a:lnTo>
                    <a:lnTo>
                      <a:pt x="995169" y="571533"/>
                    </a:lnTo>
                    <a:lnTo>
                      <a:pt x="992662" y="579053"/>
                    </a:lnTo>
                    <a:lnTo>
                      <a:pt x="992662" y="586573"/>
                    </a:lnTo>
                    <a:lnTo>
                      <a:pt x="987649" y="601613"/>
                    </a:lnTo>
                    <a:lnTo>
                      <a:pt x="985142" y="609134"/>
                    </a:lnTo>
                    <a:lnTo>
                      <a:pt x="985142" y="616654"/>
                    </a:lnTo>
                    <a:lnTo>
                      <a:pt x="990155" y="621667"/>
                    </a:lnTo>
                    <a:lnTo>
                      <a:pt x="997676" y="629187"/>
                    </a:lnTo>
                    <a:lnTo>
                      <a:pt x="1000182" y="636708"/>
                    </a:lnTo>
                    <a:lnTo>
                      <a:pt x="1000182" y="644228"/>
                    </a:lnTo>
                    <a:lnTo>
                      <a:pt x="1002689" y="659268"/>
                    </a:lnTo>
                    <a:lnTo>
                      <a:pt x="1007702" y="664281"/>
                    </a:lnTo>
                    <a:lnTo>
                      <a:pt x="1017729" y="669295"/>
                    </a:lnTo>
                    <a:lnTo>
                      <a:pt x="1025249" y="664281"/>
                    </a:lnTo>
                    <a:lnTo>
                      <a:pt x="1037783" y="659268"/>
                    </a:lnTo>
                    <a:lnTo>
                      <a:pt x="1045303" y="656761"/>
                    </a:lnTo>
                    <a:lnTo>
                      <a:pt x="1047810" y="656761"/>
                    </a:lnTo>
                    <a:lnTo>
                      <a:pt x="1057837" y="659268"/>
                    </a:lnTo>
                    <a:lnTo>
                      <a:pt x="1082822" y="659268"/>
                    </a:lnTo>
                    <a:lnTo>
                      <a:pt x="1090343" y="651748"/>
                    </a:lnTo>
                    <a:lnTo>
                      <a:pt x="1095356" y="649241"/>
                    </a:lnTo>
                    <a:lnTo>
                      <a:pt x="1112903" y="646734"/>
                    </a:lnTo>
                    <a:lnTo>
                      <a:pt x="1120423" y="641721"/>
                    </a:lnTo>
                    <a:lnTo>
                      <a:pt x="1130450" y="641721"/>
                    </a:lnTo>
                    <a:lnTo>
                      <a:pt x="1142984" y="656761"/>
                    </a:lnTo>
                    <a:lnTo>
                      <a:pt x="1150504" y="659268"/>
                    </a:lnTo>
                    <a:lnTo>
                      <a:pt x="1158024" y="674308"/>
                    </a:lnTo>
                    <a:lnTo>
                      <a:pt x="1170558" y="679322"/>
                    </a:lnTo>
                    <a:lnTo>
                      <a:pt x="1175571" y="684335"/>
                    </a:lnTo>
                    <a:lnTo>
                      <a:pt x="1178078" y="686842"/>
                    </a:lnTo>
                    <a:lnTo>
                      <a:pt x="1185598" y="694362"/>
                    </a:lnTo>
                    <a:lnTo>
                      <a:pt x="1190611" y="701882"/>
                    </a:lnTo>
                    <a:lnTo>
                      <a:pt x="1198131" y="714416"/>
                    </a:lnTo>
                    <a:lnTo>
                      <a:pt x="1200638" y="714416"/>
                    </a:lnTo>
                    <a:lnTo>
                      <a:pt x="1208158" y="719429"/>
                    </a:lnTo>
                    <a:lnTo>
                      <a:pt x="1213172" y="716923"/>
                    </a:lnTo>
                    <a:lnTo>
                      <a:pt x="1218185" y="719429"/>
                    </a:lnTo>
                    <a:lnTo>
                      <a:pt x="1225705" y="724443"/>
                    </a:lnTo>
                    <a:lnTo>
                      <a:pt x="1230719" y="724443"/>
                    </a:lnTo>
                    <a:lnTo>
                      <a:pt x="1230719" y="736976"/>
                    </a:lnTo>
                    <a:lnTo>
                      <a:pt x="1240746" y="752017"/>
                    </a:lnTo>
                    <a:lnTo>
                      <a:pt x="1245759" y="757030"/>
                    </a:lnTo>
                    <a:lnTo>
                      <a:pt x="1250773" y="759537"/>
                    </a:lnTo>
                    <a:lnTo>
                      <a:pt x="1253279" y="762044"/>
                    </a:lnTo>
                    <a:lnTo>
                      <a:pt x="1255786" y="769564"/>
                    </a:lnTo>
                    <a:lnTo>
                      <a:pt x="1265813" y="774577"/>
                    </a:lnTo>
                    <a:lnTo>
                      <a:pt x="1268320" y="779591"/>
                    </a:lnTo>
                    <a:lnTo>
                      <a:pt x="1275840" y="797138"/>
                    </a:lnTo>
                    <a:lnTo>
                      <a:pt x="1273333" y="804658"/>
                    </a:lnTo>
                    <a:lnTo>
                      <a:pt x="1275840" y="812178"/>
                    </a:lnTo>
                    <a:lnTo>
                      <a:pt x="1275840" y="829725"/>
                    </a:lnTo>
                    <a:lnTo>
                      <a:pt x="1268320" y="837245"/>
                    </a:lnTo>
                    <a:lnTo>
                      <a:pt x="1268320" y="839752"/>
                    </a:lnTo>
                    <a:lnTo>
                      <a:pt x="1265813" y="844766"/>
                    </a:lnTo>
                    <a:lnTo>
                      <a:pt x="1263306" y="852286"/>
                    </a:lnTo>
                    <a:lnTo>
                      <a:pt x="1260800" y="854792"/>
                    </a:lnTo>
                    <a:lnTo>
                      <a:pt x="1258293" y="859806"/>
                    </a:lnTo>
                    <a:lnTo>
                      <a:pt x="1265813" y="862313"/>
                    </a:lnTo>
                    <a:lnTo>
                      <a:pt x="1270827" y="864819"/>
                    </a:lnTo>
                    <a:lnTo>
                      <a:pt x="1273333" y="869833"/>
                    </a:lnTo>
                    <a:lnTo>
                      <a:pt x="1275840" y="872339"/>
                    </a:lnTo>
                    <a:lnTo>
                      <a:pt x="1280853" y="867326"/>
                    </a:lnTo>
                    <a:lnTo>
                      <a:pt x="1288373" y="864819"/>
                    </a:lnTo>
                    <a:lnTo>
                      <a:pt x="1298400" y="867326"/>
                    </a:lnTo>
                    <a:lnTo>
                      <a:pt x="1303414" y="869833"/>
                    </a:lnTo>
                    <a:lnTo>
                      <a:pt x="1313441" y="872339"/>
                    </a:lnTo>
                    <a:lnTo>
                      <a:pt x="1315947" y="869833"/>
                    </a:lnTo>
                    <a:lnTo>
                      <a:pt x="1315947" y="867326"/>
                    </a:lnTo>
                    <a:lnTo>
                      <a:pt x="1320961" y="867326"/>
                    </a:lnTo>
                    <a:lnTo>
                      <a:pt x="1325974" y="864819"/>
                    </a:lnTo>
                    <a:lnTo>
                      <a:pt x="1328481" y="862313"/>
                    </a:lnTo>
                    <a:lnTo>
                      <a:pt x="1333495" y="859806"/>
                    </a:lnTo>
                    <a:lnTo>
                      <a:pt x="1336001" y="857299"/>
                    </a:lnTo>
                    <a:lnTo>
                      <a:pt x="1338508" y="854792"/>
                    </a:lnTo>
                    <a:lnTo>
                      <a:pt x="1341015" y="852286"/>
                    </a:lnTo>
                    <a:lnTo>
                      <a:pt x="1343521" y="849779"/>
                    </a:lnTo>
                    <a:lnTo>
                      <a:pt x="1343521" y="847272"/>
                    </a:lnTo>
                    <a:lnTo>
                      <a:pt x="1346028" y="849779"/>
                    </a:lnTo>
                    <a:lnTo>
                      <a:pt x="1348535" y="849779"/>
                    </a:lnTo>
                    <a:lnTo>
                      <a:pt x="1351041" y="847272"/>
                    </a:lnTo>
                    <a:lnTo>
                      <a:pt x="1358562" y="847272"/>
                    </a:lnTo>
                    <a:lnTo>
                      <a:pt x="1361069" y="849779"/>
                    </a:lnTo>
                    <a:lnTo>
                      <a:pt x="1363575" y="849779"/>
                    </a:lnTo>
                    <a:lnTo>
                      <a:pt x="1366082" y="847272"/>
                    </a:lnTo>
                    <a:lnTo>
                      <a:pt x="1366082" y="849779"/>
                    </a:lnTo>
                    <a:lnTo>
                      <a:pt x="1368589" y="852286"/>
                    </a:lnTo>
                    <a:lnTo>
                      <a:pt x="1368589" y="849779"/>
                    </a:lnTo>
                    <a:lnTo>
                      <a:pt x="1371096" y="847272"/>
                    </a:lnTo>
                    <a:lnTo>
                      <a:pt x="1373602" y="844766"/>
                    </a:lnTo>
                    <a:lnTo>
                      <a:pt x="1376109" y="842259"/>
                    </a:lnTo>
                    <a:lnTo>
                      <a:pt x="1381122" y="839752"/>
                    </a:lnTo>
                    <a:lnTo>
                      <a:pt x="1383629" y="839752"/>
                    </a:lnTo>
                    <a:lnTo>
                      <a:pt x="1383629" y="837245"/>
                    </a:lnTo>
                    <a:lnTo>
                      <a:pt x="1391149" y="839752"/>
                    </a:lnTo>
                    <a:lnTo>
                      <a:pt x="1393656" y="839752"/>
                    </a:lnTo>
                    <a:lnTo>
                      <a:pt x="1401176" y="842259"/>
                    </a:lnTo>
                    <a:lnTo>
                      <a:pt x="1401176" y="834739"/>
                    </a:lnTo>
                    <a:lnTo>
                      <a:pt x="1403683" y="832232"/>
                    </a:lnTo>
                    <a:lnTo>
                      <a:pt x="1413710" y="832232"/>
                    </a:lnTo>
                    <a:lnTo>
                      <a:pt x="1416216" y="829725"/>
                    </a:lnTo>
                    <a:lnTo>
                      <a:pt x="1416216" y="814685"/>
                    </a:lnTo>
                    <a:lnTo>
                      <a:pt x="1413710" y="809671"/>
                    </a:lnTo>
                    <a:lnTo>
                      <a:pt x="1413710" y="807165"/>
                    </a:lnTo>
                    <a:lnTo>
                      <a:pt x="1416216" y="802151"/>
                    </a:lnTo>
                    <a:lnTo>
                      <a:pt x="1408696" y="792124"/>
                    </a:lnTo>
                    <a:lnTo>
                      <a:pt x="1403683" y="784604"/>
                    </a:lnTo>
                    <a:lnTo>
                      <a:pt x="1401176" y="777084"/>
                    </a:lnTo>
                    <a:lnTo>
                      <a:pt x="1398669" y="774577"/>
                    </a:lnTo>
                    <a:lnTo>
                      <a:pt x="1396163" y="772070"/>
                    </a:lnTo>
                    <a:lnTo>
                      <a:pt x="1391149" y="769564"/>
                    </a:lnTo>
                    <a:lnTo>
                      <a:pt x="1391149" y="764550"/>
                    </a:lnTo>
                    <a:lnTo>
                      <a:pt x="1393656" y="759537"/>
                    </a:lnTo>
                    <a:lnTo>
                      <a:pt x="1393656" y="752017"/>
                    </a:lnTo>
                    <a:lnTo>
                      <a:pt x="1388642" y="744497"/>
                    </a:lnTo>
                    <a:lnTo>
                      <a:pt x="1388642" y="736976"/>
                    </a:lnTo>
                    <a:lnTo>
                      <a:pt x="1391149" y="734470"/>
                    </a:lnTo>
                    <a:lnTo>
                      <a:pt x="1393656" y="731963"/>
                    </a:lnTo>
                    <a:lnTo>
                      <a:pt x="1393656" y="706896"/>
                    </a:lnTo>
                    <a:lnTo>
                      <a:pt x="1391149" y="701882"/>
                    </a:lnTo>
                    <a:lnTo>
                      <a:pt x="1391149" y="689349"/>
                    </a:lnTo>
                    <a:lnTo>
                      <a:pt x="1388642" y="689349"/>
                    </a:lnTo>
                    <a:lnTo>
                      <a:pt x="1386136" y="686842"/>
                    </a:lnTo>
                    <a:lnTo>
                      <a:pt x="1388642" y="681829"/>
                    </a:lnTo>
                    <a:lnTo>
                      <a:pt x="1381122" y="666788"/>
                    </a:lnTo>
                    <a:lnTo>
                      <a:pt x="1381122" y="664281"/>
                    </a:lnTo>
                    <a:lnTo>
                      <a:pt x="1378615" y="661775"/>
                    </a:lnTo>
                    <a:lnTo>
                      <a:pt x="1376109" y="656761"/>
                    </a:lnTo>
                    <a:lnTo>
                      <a:pt x="1371096" y="654255"/>
                    </a:lnTo>
                    <a:lnTo>
                      <a:pt x="1368589" y="651748"/>
                    </a:lnTo>
                    <a:lnTo>
                      <a:pt x="1366082" y="649241"/>
                    </a:lnTo>
                    <a:lnTo>
                      <a:pt x="1363575" y="644228"/>
                    </a:lnTo>
                    <a:lnTo>
                      <a:pt x="1366082" y="639214"/>
                    </a:lnTo>
                    <a:lnTo>
                      <a:pt x="1363575" y="636708"/>
                    </a:lnTo>
                    <a:lnTo>
                      <a:pt x="1363575" y="631694"/>
                    </a:lnTo>
                    <a:lnTo>
                      <a:pt x="1361069" y="626681"/>
                    </a:lnTo>
                    <a:lnTo>
                      <a:pt x="1361069" y="611640"/>
                    </a:lnTo>
                    <a:lnTo>
                      <a:pt x="1356055" y="601613"/>
                    </a:lnTo>
                    <a:lnTo>
                      <a:pt x="1351041" y="594093"/>
                    </a:lnTo>
                    <a:lnTo>
                      <a:pt x="1348535" y="591587"/>
                    </a:lnTo>
                    <a:lnTo>
                      <a:pt x="1346028" y="586573"/>
                    </a:lnTo>
                    <a:lnTo>
                      <a:pt x="1351041" y="581560"/>
                    </a:lnTo>
                    <a:lnTo>
                      <a:pt x="1351041" y="579053"/>
                    </a:lnTo>
                    <a:lnTo>
                      <a:pt x="1361069" y="566519"/>
                    </a:lnTo>
                    <a:lnTo>
                      <a:pt x="1358562" y="561506"/>
                    </a:lnTo>
                    <a:lnTo>
                      <a:pt x="1358562" y="553986"/>
                    </a:lnTo>
                    <a:lnTo>
                      <a:pt x="1351041" y="538945"/>
                    </a:lnTo>
                    <a:lnTo>
                      <a:pt x="1356055" y="536439"/>
                    </a:lnTo>
                    <a:lnTo>
                      <a:pt x="1368589" y="528918"/>
                    </a:lnTo>
                    <a:lnTo>
                      <a:pt x="1373602" y="523905"/>
                    </a:lnTo>
                    <a:lnTo>
                      <a:pt x="1376109" y="521398"/>
                    </a:lnTo>
                    <a:lnTo>
                      <a:pt x="1381122" y="518892"/>
                    </a:lnTo>
                    <a:lnTo>
                      <a:pt x="1381122" y="516385"/>
                    </a:lnTo>
                    <a:lnTo>
                      <a:pt x="1383629" y="511371"/>
                    </a:lnTo>
                    <a:lnTo>
                      <a:pt x="1383629" y="501345"/>
                    </a:lnTo>
                    <a:lnTo>
                      <a:pt x="1386136" y="496331"/>
                    </a:lnTo>
                    <a:lnTo>
                      <a:pt x="1388642" y="493824"/>
                    </a:lnTo>
                    <a:lnTo>
                      <a:pt x="1391149" y="488811"/>
                    </a:lnTo>
                    <a:lnTo>
                      <a:pt x="1388642" y="483797"/>
                    </a:lnTo>
                    <a:lnTo>
                      <a:pt x="1388642" y="481291"/>
                    </a:lnTo>
                    <a:lnTo>
                      <a:pt x="1391149" y="476277"/>
                    </a:lnTo>
                    <a:lnTo>
                      <a:pt x="1393656" y="473771"/>
                    </a:lnTo>
                    <a:lnTo>
                      <a:pt x="1393656" y="466250"/>
                    </a:lnTo>
                    <a:lnTo>
                      <a:pt x="1386136" y="456224"/>
                    </a:lnTo>
                    <a:lnTo>
                      <a:pt x="1388642" y="448703"/>
                    </a:lnTo>
                    <a:lnTo>
                      <a:pt x="1391149" y="441183"/>
                    </a:lnTo>
                    <a:lnTo>
                      <a:pt x="1386136" y="436170"/>
                    </a:lnTo>
                    <a:lnTo>
                      <a:pt x="1383629" y="436170"/>
                    </a:lnTo>
                    <a:lnTo>
                      <a:pt x="1381122" y="433663"/>
                    </a:lnTo>
                    <a:lnTo>
                      <a:pt x="1368589" y="428650"/>
                    </a:lnTo>
                    <a:lnTo>
                      <a:pt x="1366082" y="426143"/>
                    </a:lnTo>
                    <a:lnTo>
                      <a:pt x="1361069" y="426143"/>
                    </a:lnTo>
                    <a:lnTo>
                      <a:pt x="1356055" y="421129"/>
                    </a:lnTo>
                    <a:lnTo>
                      <a:pt x="1353548" y="416116"/>
                    </a:lnTo>
                    <a:lnTo>
                      <a:pt x="1358562" y="411103"/>
                    </a:lnTo>
                    <a:lnTo>
                      <a:pt x="1358562" y="408596"/>
                    </a:lnTo>
                    <a:lnTo>
                      <a:pt x="1356055" y="398569"/>
                    </a:lnTo>
                    <a:lnTo>
                      <a:pt x="1353548" y="393555"/>
                    </a:lnTo>
                    <a:lnTo>
                      <a:pt x="1353548" y="386035"/>
                    </a:lnTo>
                    <a:lnTo>
                      <a:pt x="1356055" y="381022"/>
                    </a:lnTo>
                    <a:lnTo>
                      <a:pt x="1358562" y="378515"/>
                    </a:lnTo>
                    <a:lnTo>
                      <a:pt x="1361069" y="373502"/>
                    </a:lnTo>
                    <a:lnTo>
                      <a:pt x="1361069" y="368488"/>
                    </a:lnTo>
                    <a:lnTo>
                      <a:pt x="1368589" y="360968"/>
                    </a:lnTo>
                    <a:lnTo>
                      <a:pt x="1368589" y="355955"/>
                    </a:lnTo>
                    <a:lnTo>
                      <a:pt x="1366082" y="350941"/>
                    </a:lnTo>
                    <a:lnTo>
                      <a:pt x="1361069" y="345928"/>
                    </a:lnTo>
                    <a:lnTo>
                      <a:pt x="1358562" y="338408"/>
                    </a:lnTo>
                    <a:lnTo>
                      <a:pt x="1358562" y="335901"/>
                    </a:lnTo>
                    <a:lnTo>
                      <a:pt x="1353548" y="333394"/>
                    </a:lnTo>
                    <a:lnTo>
                      <a:pt x="1351041" y="330887"/>
                    </a:lnTo>
                    <a:lnTo>
                      <a:pt x="1343521" y="323367"/>
                    </a:lnTo>
                    <a:lnTo>
                      <a:pt x="1330988" y="318354"/>
                    </a:lnTo>
                    <a:lnTo>
                      <a:pt x="1330988" y="308327"/>
                    </a:lnTo>
                    <a:lnTo>
                      <a:pt x="1328481" y="308327"/>
                    </a:lnTo>
                    <a:lnTo>
                      <a:pt x="1325974" y="300807"/>
                    </a:lnTo>
                    <a:lnTo>
                      <a:pt x="1323468" y="295793"/>
                    </a:lnTo>
                    <a:lnTo>
                      <a:pt x="1315947" y="295793"/>
                    </a:lnTo>
                    <a:lnTo>
                      <a:pt x="1310934" y="290780"/>
                    </a:lnTo>
                    <a:lnTo>
                      <a:pt x="1310934" y="288273"/>
                    </a:lnTo>
                    <a:lnTo>
                      <a:pt x="1308428" y="280753"/>
                    </a:lnTo>
                    <a:lnTo>
                      <a:pt x="1315947" y="273233"/>
                    </a:lnTo>
                    <a:lnTo>
                      <a:pt x="1315947" y="265713"/>
                    </a:lnTo>
                    <a:lnTo>
                      <a:pt x="1313441" y="265713"/>
                    </a:lnTo>
                    <a:lnTo>
                      <a:pt x="1310934" y="263206"/>
                    </a:lnTo>
                    <a:lnTo>
                      <a:pt x="1315947" y="255686"/>
                    </a:lnTo>
                    <a:lnTo>
                      <a:pt x="1305921" y="245659"/>
                    </a:lnTo>
                    <a:lnTo>
                      <a:pt x="1303414" y="245659"/>
                    </a:lnTo>
                    <a:lnTo>
                      <a:pt x="1303414" y="223098"/>
                    </a:lnTo>
                    <a:lnTo>
                      <a:pt x="1300907" y="213071"/>
                    </a:lnTo>
                    <a:lnTo>
                      <a:pt x="1310934" y="198031"/>
                    </a:lnTo>
                    <a:lnTo>
                      <a:pt x="1313441" y="193018"/>
                    </a:lnTo>
                    <a:lnTo>
                      <a:pt x="1315947" y="190511"/>
                    </a:lnTo>
                    <a:lnTo>
                      <a:pt x="1315947" y="177977"/>
                    </a:lnTo>
                    <a:lnTo>
                      <a:pt x="1323468" y="170457"/>
                    </a:lnTo>
                    <a:lnTo>
                      <a:pt x="1343521" y="160430"/>
                    </a:lnTo>
                    <a:lnTo>
                      <a:pt x="1353548" y="160430"/>
                    </a:lnTo>
                    <a:lnTo>
                      <a:pt x="1356055" y="152910"/>
                    </a:lnTo>
                    <a:lnTo>
                      <a:pt x="1356055" y="142883"/>
                    </a:lnTo>
                    <a:lnTo>
                      <a:pt x="1358562" y="140376"/>
                    </a:lnTo>
                    <a:lnTo>
                      <a:pt x="1368589" y="120323"/>
                    </a:lnTo>
                    <a:lnTo>
                      <a:pt x="1376109" y="110296"/>
                    </a:lnTo>
                    <a:lnTo>
                      <a:pt x="1386136" y="112803"/>
                    </a:lnTo>
                    <a:lnTo>
                      <a:pt x="1391149" y="105282"/>
                    </a:lnTo>
                    <a:lnTo>
                      <a:pt x="1401176" y="100269"/>
                    </a:lnTo>
                    <a:lnTo>
                      <a:pt x="1403683" y="97762"/>
                    </a:lnTo>
                    <a:lnTo>
                      <a:pt x="1418723" y="95255"/>
                    </a:lnTo>
                    <a:lnTo>
                      <a:pt x="1423737" y="87735"/>
                    </a:lnTo>
                    <a:lnTo>
                      <a:pt x="1426243" y="85229"/>
                    </a:lnTo>
                    <a:lnTo>
                      <a:pt x="1433764" y="80215"/>
                    </a:lnTo>
                    <a:lnTo>
                      <a:pt x="1436270" y="77708"/>
                    </a:lnTo>
                    <a:lnTo>
                      <a:pt x="1438777" y="72695"/>
                    </a:lnTo>
                    <a:lnTo>
                      <a:pt x="1441283" y="70188"/>
                    </a:lnTo>
                    <a:lnTo>
                      <a:pt x="1443790" y="67682"/>
                    </a:lnTo>
                    <a:lnTo>
                      <a:pt x="1448804" y="60161"/>
                    </a:lnTo>
                    <a:lnTo>
                      <a:pt x="1451311" y="52641"/>
                    </a:lnTo>
                    <a:lnTo>
                      <a:pt x="1451311" y="32587"/>
                    </a:lnTo>
                    <a:lnTo>
                      <a:pt x="1453817" y="25067"/>
                    </a:lnTo>
                    <a:lnTo>
                      <a:pt x="1456324" y="20054"/>
                    </a:lnTo>
                    <a:lnTo>
                      <a:pt x="1456324" y="17547"/>
                    </a:lnTo>
                    <a:lnTo>
                      <a:pt x="1461338" y="10027"/>
                    </a:lnTo>
                    <a:lnTo>
                      <a:pt x="1466351" y="5013"/>
                    </a:lnTo>
                    <a:lnTo>
                      <a:pt x="1471364" y="5013"/>
                    </a:lnTo>
                    <a:lnTo>
                      <a:pt x="1481391" y="0"/>
                    </a:lnTo>
                    <a:lnTo>
                      <a:pt x="1491418" y="2507"/>
                    </a:lnTo>
                    <a:lnTo>
                      <a:pt x="1501445" y="2507"/>
                    </a:lnTo>
                    <a:lnTo>
                      <a:pt x="1513979" y="0"/>
                    </a:lnTo>
                    <a:lnTo>
                      <a:pt x="1518992" y="12534"/>
                    </a:lnTo>
                    <a:lnTo>
                      <a:pt x="1521499" y="20054"/>
                    </a:lnTo>
                    <a:lnTo>
                      <a:pt x="1521499" y="35094"/>
                    </a:lnTo>
                    <a:lnTo>
                      <a:pt x="1508965" y="45121"/>
                    </a:lnTo>
                    <a:lnTo>
                      <a:pt x="1501445" y="47628"/>
                    </a:lnTo>
                    <a:lnTo>
                      <a:pt x="1501445" y="47628"/>
                    </a:lnTo>
                    <a:lnTo>
                      <a:pt x="1498938" y="50134"/>
                    </a:lnTo>
                    <a:lnTo>
                      <a:pt x="1496432" y="52641"/>
                    </a:lnTo>
                    <a:lnTo>
                      <a:pt x="1491418" y="52641"/>
                    </a:lnTo>
                    <a:lnTo>
                      <a:pt x="1491418" y="55148"/>
                    </a:lnTo>
                    <a:lnTo>
                      <a:pt x="1488911" y="55148"/>
                    </a:lnTo>
                    <a:lnTo>
                      <a:pt x="1488911" y="57655"/>
                    </a:lnTo>
                    <a:lnTo>
                      <a:pt x="1486405" y="60161"/>
                    </a:lnTo>
                    <a:lnTo>
                      <a:pt x="1486405" y="65175"/>
                    </a:lnTo>
                    <a:lnTo>
                      <a:pt x="1483898" y="67682"/>
                    </a:lnTo>
                    <a:lnTo>
                      <a:pt x="1481391" y="67682"/>
                    </a:lnTo>
                    <a:lnTo>
                      <a:pt x="1478884" y="70188"/>
                    </a:lnTo>
                    <a:lnTo>
                      <a:pt x="1478884" y="75202"/>
                    </a:lnTo>
                    <a:lnTo>
                      <a:pt x="1476378" y="77708"/>
                    </a:lnTo>
                    <a:lnTo>
                      <a:pt x="1473871" y="77708"/>
                    </a:lnTo>
                    <a:lnTo>
                      <a:pt x="1473871" y="80215"/>
                    </a:lnTo>
                    <a:lnTo>
                      <a:pt x="1471364" y="82722"/>
                    </a:lnTo>
                    <a:lnTo>
                      <a:pt x="1468857" y="85229"/>
                    </a:lnTo>
                    <a:lnTo>
                      <a:pt x="1468857" y="90242"/>
                    </a:lnTo>
                    <a:lnTo>
                      <a:pt x="1466351" y="92749"/>
                    </a:lnTo>
                    <a:lnTo>
                      <a:pt x="1468857" y="95255"/>
                    </a:lnTo>
                    <a:lnTo>
                      <a:pt x="1468857" y="97762"/>
                    </a:lnTo>
                    <a:lnTo>
                      <a:pt x="1466351" y="102776"/>
                    </a:lnTo>
                    <a:lnTo>
                      <a:pt x="1463844" y="107789"/>
                    </a:lnTo>
                    <a:lnTo>
                      <a:pt x="1463844" y="110296"/>
                    </a:lnTo>
                    <a:lnTo>
                      <a:pt x="1466351" y="110296"/>
                    </a:lnTo>
                    <a:lnTo>
                      <a:pt x="1466351" y="120323"/>
                    </a:lnTo>
                    <a:lnTo>
                      <a:pt x="1463844" y="122829"/>
                    </a:lnTo>
                    <a:lnTo>
                      <a:pt x="1463844" y="130350"/>
                    </a:lnTo>
                    <a:lnTo>
                      <a:pt x="1466351" y="132856"/>
                    </a:lnTo>
                    <a:lnTo>
                      <a:pt x="1468857" y="132856"/>
                    </a:lnTo>
                    <a:lnTo>
                      <a:pt x="1466351" y="135363"/>
                    </a:lnTo>
                    <a:lnTo>
                      <a:pt x="1466351" y="150403"/>
                    </a:lnTo>
                    <a:lnTo>
                      <a:pt x="1468857" y="150403"/>
                    </a:lnTo>
                    <a:lnTo>
                      <a:pt x="1471364" y="152910"/>
                    </a:lnTo>
                    <a:lnTo>
                      <a:pt x="1473871" y="155417"/>
                    </a:lnTo>
                    <a:lnTo>
                      <a:pt x="1473871" y="157924"/>
                    </a:lnTo>
                    <a:lnTo>
                      <a:pt x="1476378" y="160430"/>
                    </a:lnTo>
                    <a:lnTo>
                      <a:pt x="1478884" y="162937"/>
                    </a:lnTo>
                    <a:lnTo>
                      <a:pt x="1481391" y="167950"/>
                    </a:lnTo>
                    <a:lnTo>
                      <a:pt x="1481391" y="172964"/>
                    </a:lnTo>
                    <a:lnTo>
                      <a:pt x="1483898" y="175471"/>
                    </a:lnTo>
                    <a:lnTo>
                      <a:pt x="1486405" y="177977"/>
                    </a:lnTo>
                    <a:lnTo>
                      <a:pt x="1488911" y="180484"/>
                    </a:lnTo>
                    <a:lnTo>
                      <a:pt x="1488911" y="182991"/>
                    </a:lnTo>
                    <a:lnTo>
                      <a:pt x="1491418" y="185497"/>
                    </a:lnTo>
                    <a:lnTo>
                      <a:pt x="1493925" y="188004"/>
                    </a:lnTo>
                    <a:lnTo>
                      <a:pt x="1496432" y="188004"/>
                    </a:lnTo>
                    <a:lnTo>
                      <a:pt x="1498938" y="190511"/>
                    </a:lnTo>
                    <a:lnTo>
                      <a:pt x="1501445" y="193018"/>
                    </a:lnTo>
                    <a:lnTo>
                      <a:pt x="1501445" y="198031"/>
                    </a:lnTo>
                    <a:lnTo>
                      <a:pt x="1506458" y="198031"/>
                    </a:lnTo>
                    <a:lnTo>
                      <a:pt x="1508965" y="200538"/>
                    </a:lnTo>
                    <a:lnTo>
                      <a:pt x="1511472" y="205551"/>
                    </a:lnTo>
                    <a:lnTo>
                      <a:pt x="1513979" y="205551"/>
                    </a:lnTo>
                    <a:lnTo>
                      <a:pt x="1516485" y="208058"/>
                    </a:lnTo>
                    <a:lnTo>
                      <a:pt x="1518992" y="208058"/>
                    </a:lnTo>
                    <a:lnTo>
                      <a:pt x="1521499" y="210565"/>
                    </a:lnTo>
                    <a:lnTo>
                      <a:pt x="1521499" y="213071"/>
                    </a:lnTo>
                    <a:lnTo>
                      <a:pt x="1524006" y="215578"/>
                    </a:lnTo>
                    <a:lnTo>
                      <a:pt x="1526512" y="215578"/>
                    </a:lnTo>
                    <a:lnTo>
                      <a:pt x="1529019" y="218085"/>
                    </a:lnTo>
                    <a:lnTo>
                      <a:pt x="1531525" y="220592"/>
                    </a:lnTo>
                    <a:lnTo>
                      <a:pt x="1536539" y="220592"/>
                    </a:lnTo>
                    <a:lnTo>
                      <a:pt x="1536539" y="223098"/>
                    </a:lnTo>
                    <a:lnTo>
                      <a:pt x="1539046" y="225605"/>
                    </a:lnTo>
                    <a:lnTo>
                      <a:pt x="1539046" y="228112"/>
                    </a:lnTo>
                    <a:lnTo>
                      <a:pt x="1541553" y="228112"/>
                    </a:lnTo>
                    <a:lnTo>
                      <a:pt x="1541553" y="235632"/>
                    </a:lnTo>
                    <a:lnTo>
                      <a:pt x="1544059" y="238139"/>
                    </a:lnTo>
                    <a:lnTo>
                      <a:pt x="1544059" y="240645"/>
                    </a:lnTo>
                    <a:lnTo>
                      <a:pt x="1546566" y="243152"/>
                    </a:lnTo>
                    <a:lnTo>
                      <a:pt x="1549073" y="245659"/>
                    </a:lnTo>
                    <a:lnTo>
                      <a:pt x="1549073" y="273233"/>
                    </a:lnTo>
                    <a:lnTo>
                      <a:pt x="1551580" y="275739"/>
                    </a:lnTo>
                    <a:lnTo>
                      <a:pt x="1551580" y="280753"/>
                    </a:lnTo>
                    <a:lnTo>
                      <a:pt x="1554086" y="283260"/>
                    </a:lnTo>
                    <a:lnTo>
                      <a:pt x="1556593" y="285766"/>
                    </a:lnTo>
                    <a:lnTo>
                      <a:pt x="1556593" y="288273"/>
                    </a:lnTo>
                    <a:lnTo>
                      <a:pt x="1559100" y="293287"/>
                    </a:lnTo>
                    <a:lnTo>
                      <a:pt x="1559100" y="300807"/>
                    </a:lnTo>
                    <a:lnTo>
                      <a:pt x="1561606" y="303313"/>
                    </a:lnTo>
                    <a:lnTo>
                      <a:pt x="1561606" y="305820"/>
                    </a:lnTo>
                    <a:lnTo>
                      <a:pt x="1564113" y="308327"/>
                    </a:lnTo>
                    <a:lnTo>
                      <a:pt x="1564113" y="310834"/>
                    </a:lnTo>
                    <a:lnTo>
                      <a:pt x="1566620" y="313340"/>
                    </a:lnTo>
                    <a:lnTo>
                      <a:pt x="1569126" y="315847"/>
                    </a:lnTo>
                    <a:lnTo>
                      <a:pt x="1571633" y="318354"/>
                    </a:lnTo>
                    <a:lnTo>
                      <a:pt x="1571633" y="320860"/>
                    </a:lnTo>
                    <a:lnTo>
                      <a:pt x="1574140" y="323367"/>
                    </a:lnTo>
                    <a:lnTo>
                      <a:pt x="1574140" y="328381"/>
                    </a:lnTo>
                    <a:lnTo>
                      <a:pt x="1576647" y="328381"/>
                    </a:lnTo>
                    <a:lnTo>
                      <a:pt x="1576647" y="330887"/>
                    </a:lnTo>
                    <a:lnTo>
                      <a:pt x="1579153" y="330887"/>
                    </a:lnTo>
                    <a:lnTo>
                      <a:pt x="1581660" y="333394"/>
                    </a:lnTo>
                    <a:lnTo>
                      <a:pt x="1584167" y="335901"/>
                    </a:lnTo>
                    <a:lnTo>
                      <a:pt x="1586674" y="335901"/>
                    </a:lnTo>
                    <a:lnTo>
                      <a:pt x="1589180" y="338408"/>
                    </a:lnTo>
                    <a:lnTo>
                      <a:pt x="1589180" y="350941"/>
                    </a:lnTo>
                    <a:lnTo>
                      <a:pt x="1586674" y="355955"/>
                    </a:lnTo>
                    <a:lnTo>
                      <a:pt x="1589180" y="360968"/>
                    </a:lnTo>
                    <a:lnTo>
                      <a:pt x="1589180" y="365981"/>
                    </a:lnTo>
                    <a:lnTo>
                      <a:pt x="1591687" y="368488"/>
                    </a:lnTo>
                    <a:lnTo>
                      <a:pt x="1591687" y="373502"/>
                    </a:lnTo>
                    <a:lnTo>
                      <a:pt x="1594194" y="376008"/>
                    </a:lnTo>
                    <a:lnTo>
                      <a:pt x="1594194" y="381022"/>
                    </a:lnTo>
                    <a:lnTo>
                      <a:pt x="1591687" y="383529"/>
                    </a:lnTo>
                    <a:lnTo>
                      <a:pt x="1591687" y="391049"/>
                    </a:lnTo>
                    <a:lnTo>
                      <a:pt x="1589180" y="393555"/>
                    </a:lnTo>
                    <a:lnTo>
                      <a:pt x="1589180" y="396062"/>
                    </a:lnTo>
                    <a:lnTo>
                      <a:pt x="1591687" y="398569"/>
                    </a:lnTo>
                    <a:lnTo>
                      <a:pt x="1591687" y="401076"/>
                    </a:lnTo>
                    <a:lnTo>
                      <a:pt x="1594194" y="401076"/>
                    </a:lnTo>
                    <a:lnTo>
                      <a:pt x="1594194" y="403582"/>
                    </a:lnTo>
                    <a:lnTo>
                      <a:pt x="1596700" y="406089"/>
                    </a:lnTo>
                    <a:lnTo>
                      <a:pt x="1596700" y="408596"/>
                    </a:lnTo>
                    <a:lnTo>
                      <a:pt x="1599207" y="411103"/>
                    </a:lnTo>
                    <a:lnTo>
                      <a:pt x="1601714" y="413609"/>
                    </a:lnTo>
                    <a:lnTo>
                      <a:pt x="1601714" y="416116"/>
                    </a:lnTo>
                    <a:lnTo>
                      <a:pt x="1604221" y="418623"/>
                    </a:lnTo>
                    <a:lnTo>
                      <a:pt x="1606727" y="421129"/>
                    </a:lnTo>
                    <a:lnTo>
                      <a:pt x="1609234" y="423636"/>
                    </a:lnTo>
                    <a:lnTo>
                      <a:pt x="1614248" y="421129"/>
                    </a:lnTo>
                    <a:lnTo>
                      <a:pt x="1629288" y="421129"/>
                    </a:lnTo>
                    <a:lnTo>
                      <a:pt x="1629288" y="423636"/>
                    </a:lnTo>
                    <a:lnTo>
                      <a:pt x="1631794" y="426143"/>
                    </a:lnTo>
                    <a:lnTo>
                      <a:pt x="1631794" y="428650"/>
                    </a:lnTo>
                    <a:lnTo>
                      <a:pt x="1634301" y="431156"/>
                    </a:lnTo>
                    <a:lnTo>
                      <a:pt x="1634301" y="433663"/>
                    </a:lnTo>
                    <a:lnTo>
                      <a:pt x="1636808" y="433663"/>
                    </a:lnTo>
                    <a:lnTo>
                      <a:pt x="1639315" y="436170"/>
                    </a:lnTo>
                    <a:lnTo>
                      <a:pt x="1641822" y="436170"/>
                    </a:lnTo>
                    <a:lnTo>
                      <a:pt x="1641822" y="441183"/>
                    </a:lnTo>
                    <a:lnTo>
                      <a:pt x="1644328" y="443690"/>
                    </a:lnTo>
                    <a:lnTo>
                      <a:pt x="1644328" y="456224"/>
                    </a:lnTo>
                    <a:lnTo>
                      <a:pt x="1639315" y="461237"/>
                    </a:lnTo>
                    <a:lnTo>
                      <a:pt x="1636808" y="466250"/>
                    </a:lnTo>
                    <a:lnTo>
                      <a:pt x="1636808" y="473771"/>
                    </a:lnTo>
                    <a:lnTo>
                      <a:pt x="1639315" y="476277"/>
                    </a:lnTo>
                    <a:lnTo>
                      <a:pt x="1639315" y="478784"/>
                    </a:lnTo>
                    <a:lnTo>
                      <a:pt x="1641822" y="483797"/>
                    </a:lnTo>
                    <a:lnTo>
                      <a:pt x="1644328" y="483797"/>
                    </a:lnTo>
                    <a:lnTo>
                      <a:pt x="1644328" y="486304"/>
                    </a:lnTo>
                    <a:lnTo>
                      <a:pt x="1646835" y="486304"/>
                    </a:lnTo>
                    <a:lnTo>
                      <a:pt x="1646835" y="488811"/>
                    </a:lnTo>
                    <a:lnTo>
                      <a:pt x="1651848" y="491318"/>
                    </a:lnTo>
                    <a:lnTo>
                      <a:pt x="1654355" y="491318"/>
                    </a:lnTo>
                    <a:lnTo>
                      <a:pt x="1654355" y="493824"/>
                    </a:lnTo>
                    <a:lnTo>
                      <a:pt x="1656862" y="498838"/>
                    </a:lnTo>
                    <a:lnTo>
                      <a:pt x="1656862" y="516385"/>
                    </a:lnTo>
                    <a:lnTo>
                      <a:pt x="1659368" y="518892"/>
                    </a:lnTo>
                    <a:lnTo>
                      <a:pt x="1659368" y="523905"/>
                    </a:lnTo>
                    <a:lnTo>
                      <a:pt x="1661875" y="528918"/>
                    </a:lnTo>
                    <a:lnTo>
                      <a:pt x="1661875" y="531425"/>
                    </a:lnTo>
                    <a:lnTo>
                      <a:pt x="1664382" y="533932"/>
                    </a:lnTo>
                    <a:lnTo>
                      <a:pt x="1666889" y="538945"/>
                    </a:lnTo>
                    <a:lnTo>
                      <a:pt x="1666889" y="541452"/>
                    </a:lnTo>
                    <a:lnTo>
                      <a:pt x="1669395" y="543959"/>
                    </a:lnTo>
                    <a:lnTo>
                      <a:pt x="1671902" y="546466"/>
                    </a:lnTo>
                    <a:lnTo>
                      <a:pt x="1674409" y="548972"/>
                    </a:lnTo>
                    <a:lnTo>
                      <a:pt x="1674409" y="551479"/>
                    </a:lnTo>
                    <a:lnTo>
                      <a:pt x="1676916" y="553986"/>
                    </a:lnTo>
                    <a:lnTo>
                      <a:pt x="1676916" y="558999"/>
                    </a:lnTo>
                    <a:lnTo>
                      <a:pt x="1679422" y="561506"/>
                    </a:lnTo>
                    <a:lnTo>
                      <a:pt x="1679422" y="564013"/>
                    </a:lnTo>
                    <a:lnTo>
                      <a:pt x="1681929" y="569026"/>
                    </a:lnTo>
                    <a:lnTo>
                      <a:pt x="1681929" y="571533"/>
                    </a:lnTo>
                    <a:lnTo>
                      <a:pt x="1684436" y="574039"/>
                    </a:lnTo>
                    <a:lnTo>
                      <a:pt x="1684436" y="576546"/>
                    </a:lnTo>
                    <a:lnTo>
                      <a:pt x="1686942" y="581560"/>
                    </a:lnTo>
                    <a:lnTo>
                      <a:pt x="1686942" y="586573"/>
                    </a:lnTo>
                    <a:lnTo>
                      <a:pt x="1689449" y="589080"/>
                    </a:lnTo>
                    <a:lnTo>
                      <a:pt x="1686942" y="591587"/>
                    </a:lnTo>
                    <a:lnTo>
                      <a:pt x="1686942" y="594093"/>
                    </a:lnTo>
                    <a:lnTo>
                      <a:pt x="1684436" y="601613"/>
                    </a:lnTo>
                    <a:lnTo>
                      <a:pt x="1681929" y="601613"/>
                    </a:lnTo>
                    <a:lnTo>
                      <a:pt x="1679422" y="604120"/>
                    </a:lnTo>
                    <a:lnTo>
                      <a:pt x="1676916" y="606627"/>
                    </a:lnTo>
                    <a:lnTo>
                      <a:pt x="1674409" y="609134"/>
                    </a:lnTo>
                    <a:lnTo>
                      <a:pt x="1674409" y="611640"/>
                    </a:lnTo>
                    <a:lnTo>
                      <a:pt x="1671902" y="611640"/>
                    </a:lnTo>
                    <a:lnTo>
                      <a:pt x="1671902" y="614147"/>
                    </a:lnTo>
                    <a:lnTo>
                      <a:pt x="1669395" y="616654"/>
                    </a:lnTo>
                    <a:lnTo>
                      <a:pt x="1669395" y="619160"/>
                    </a:lnTo>
                    <a:lnTo>
                      <a:pt x="1666889" y="626681"/>
                    </a:lnTo>
                    <a:lnTo>
                      <a:pt x="1666889" y="629187"/>
                    </a:lnTo>
                    <a:lnTo>
                      <a:pt x="1669395" y="629187"/>
                    </a:lnTo>
                    <a:lnTo>
                      <a:pt x="1671902" y="636708"/>
                    </a:lnTo>
                    <a:lnTo>
                      <a:pt x="1676916" y="649241"/>
                    </a:lnTo>
                    <a:lnTo>
                      <a:pt x="1676916" y="669295"/>
                    </a:lnTo>
                    <a:lnTo>
                      <a:pt x="1679422" y="674308"/>
                    </a:lnTo>
                    <a:lnTo>
                      <a:pt x="1679422" y="679322"/>
                    </a:lnTo>
                    <a:lnTo>
                      <a:pt x="1676916" y="681829"/>
                    </a:lnTo>
                    <a:lnTo>
                      <a:pt x="1674409" y="686842"/>
                    </a:lnTo>
                    <a:lnTo>
                      <a:pt x="1674409" y="704389"/>
                    </a:lnTo>
                    <a:lnTo>
                      <a:pt x="1666889" y="706896"/>
                    </a:lnTo>
                    <a:lnTo>
                      <a:pt x="1666889" y="714416"/>
                    </a:lnTo>
                    <a:lnTo>
                      <a:pt x="1669395" y="721936"/>
                    </a:lnTo>
                    <a:lnTo>
                      <a:pt x="1671902" y="726950"/>
                    </a:lnTo>
                    <a:lnTo>
                      <a:pt x="1674409" y="729456"/>
                    </a:lnTo>
                    <a:lnTo>
                      <a:pt x="1674409" y="739483"/>
                    </a:lnTo>
                    <a:lnTo>
                      <a:pt x="1676916" y="739483"/>
                    </a:lnTo>
                    <a:lnTo>
                      <a:pt x="1676916" y="741990"/>
                    </a:lnTo>
                    <a:lnTo>
                      <a:pt x="1679422" y="741990"/>
                    </a:lnTo>
                    <a:lnTo>
                      <a:pt x="1681929" y="744497"/>
                    </a:lnTo>
                    <a:lnTo>
                      <a:pt x="1689449" y="754523"/>
                    </a:lnTo>
                    <a:lnTo>
                      <a:pt x="1694463" y="762044"/>
                    </a:lnTo>
                    <a:lnTo>
                      <a:pt x="1694463" y="774577"/>
                    </a:lnTo>
                    <a:lnTo>
                      <a:pt x="1689449" y="779591"/>
                    </a:lnTo>
                    <a:lnTo>
                      <a:pt x="1681929" y="784604"/>
                    </a:lnTo>
                    <a:lnTo>
                      <a:pt x="1681929" y="797138"/>
                    </a:lnTo>
                    <a:lnTo>
                      <a:pt x="1679422" y="802151"/>
                    </a:lnTo>
                    <a:lnTo>
                      <a:pt x="1679422" y="807165"/>
                    </a:lnTo>
                    <a:lnTo>
                      <a:pt x="1684436" y="824712"/>
                    </a:lnTo>
                    <a:lnTo>
                      <a:pt x="1686942" y="842259"/>
                    </a:lnTo>
                    <a:lnTo>
                      <a:pt x="1676916" y="852286"/>
                    </a:lnTo>
                    <a:lnTo>
                      <a:pt x="1666889" y="859806"/>
                    </a:lnTo>
                    <a:lnTo>
                      <a:pt x="1664382" y="867326"/>
                    </a:lnTo>
                    <a:lnTo>
                      <a:pt x="1661875" y="869833"/>
                    </a:lnTo>
                    <a:lnTo>
                      <a:pt x="1659368" y="874846"/>
                    </a:lnTo>
                    <a:lnTo>
                      <a:pt x="1654355" y="874846"/>
                    </a:lnTo>
                    <a:lnTo>
                      <a:pt x="1649342" y="884873"/>
                    </a:lnTo>
                    <a:lnTo>
                      <a:pt x="1644328" y="887380"/>
                    </a:lnTo>
                    <a:lnTo>
                      <a:pt x="1644328" y="889887"/>
                    </a:lnTo>
                    <a:lnTo>
                      <a:pt x="1651848" y="894900"/>
                    </a:lnTo>
                    <a:lnTo>
                      <a:pt x="1654355" y="894900"/>
                    </a:lnTo>
                    <a:lnTo>
                      <a:pt x="1656862" y="897407"/>
                    </a:lnTo>
                    <a:lnTo>
                      <a:pt x="1659368" y="897407"/>
                    </a:lnTo>
                    <a:lnTo>
                      <a:pt x="1666889" y="899913"/>
                    </a:lnTo>
                    <a:lnTo>
                      <a:pt x="1671902" y="902420"/>
                    </a:lnTo>
                    <a:lnTo>
                      <a:pt x="1674409" y="904927"/>
                    </a:lnTo>
                    <a:lnTo>
                      <a:pt x="1676916" y="907434"/>
                    </a:lnTo>
                    <a:lnTo>
                      <a:pt x="1679422" y="907434"/>
                    </a:lnTo>
                    <a:lnTo>
                      <a:pt x="1681929" y="912447"/>
                    </a:lnTo>
                    <a:lnTo>
                      <a:pt x="1684436" y="917460"/>
                    </a:lnTo>
                    <a:lnTo>
                      <a:pt x="1689449" y="919967"/>
                    </a:lnTo>
                    <a:lnTo>
                      <a:pt x="1699476" y="919967"/>
                    </a:lnTo>
                    <a:lnTo>
                      <a:pt x="1704490" y="924981"/>
                    </a:lnTo>
                    <a:lnTo>
                      <a:pt x="1709503" y="927487"/>
                    </a:lnTo>
                    <a:lnTo>
                      <a:pt x="1712010" y="927487"/>
                    </a:lnTo>
                    <a:lnTo>
                      <a:pt x="1717023" y="929994"/>
                    </a:lnTo>
                    <a:lnTo>
                      <a:pt x="1719530" y="929994"/>
                    </a:lnTo>
                    <a:lnTo>
                      <a:pt x="1724543" y="932501"/>
                    </a:lnTo>
                    <a:lnTo>
                      <a:pt x="1727050" y="932501"/>
                    </a:lnTo>
                    <a:lnTo>
                      <a:pt x="1732064" y="929994"/>
                    </a:lnTo>
                    <a:lnTo>
                      <a:pt x="1737077" y="924981"/>
                    </a:lnTo>
                    <a:lnTo>
                      <a:pt x="1739584" y="924981"/>
                    </a:lnTo>
                    <a:lnTo>
                      <a:pt x="1742090" y="922474"/>
                    </a:lnTo>
                    <a:lnTo>
                      <a:pt x="1744597" y="919967"/>
                    </a:lnTo>
                    <a:lnTo>
                      <a:pt x="1747104" y="917460"/>
                    </a:lnTo>
                    <a:lnTo>
                      <a:pt x="1749610" y="917460"/>
                    </a:lnTo>
                    <a:lnTo>
                      <a:pt x="1754624" y="914954"/>
                    </a:lnTo>
                    <a:lnTo>
                      <a:pt x="1754624" y="912447"/>
                    </a:lnTo>
                    <a:lnTo>
                      <a:pt x="1757131" y="912447"/>
                    </a:lnTo>
                    <a:lnTo>
                      <a:pt x="1759637" y="909940"/>
                    </a:lnTo>
                    <a:lnTo>
                      <a:pt x="1782198" y="909940"/>
                    </a:lnTo>
                    <a:lnTo>
                      <a:pt x="1787211" y="912447"/>
                    </a:lnTo>
                    <a:lnTo>
                      <a:pt x="1789718" y="912447"/>
                    </a:lnTo>
                    <a:lnTo>
                      <a:pt x="1792225" y="914954"/>
                    </a:lnTo>
                    <a:lnTo>
                      <a:pt x="1794732" y="917460"/>
                    </a:lnTo>
                    <a:lnTo>
                      <a:pt x="1797238" y="917460"/>
                    </a:lnTo>
                    <a:lnTo>
                      <a:pt x="1799745" y="922474"/>
                    </a:lnTo>
                    <a:lnTo>
                      <a:pt x="1802252" y="924981"/>
                    </a:lnTo>
                    <a:lnTo>
                      <a:pt x="1807265" y="929994"/>
                    </a:lnTo>
                    <a:lnTo>
                      <a:pt x="1809772" y="932501"/>
                    </a:lnTo>
                    <a:lnTo>
                      <a:pt x="1814785" y="935007"/>
                    </a:lnTo>
                    <a:lnTo>
                      <a:pt x="1817292" y="937514"/>
                    </a:lnTo>
                    <a:lnTo>
                      <a:pt x="1822305" y="942528"/>
                    </a:lnTo>
                    <a:lnTo>
                      <a:pt x="1832332" y="947541"/>
                    </a:lnTo>
                    <a:lnTo>
                      <a:pt x="1839852" y="947541"/>
                    </a:lnTo>
                    <a:lnTo>
                      <a:pt x="1844866" y="950048"/>
                    </a:lnTo>
                    <a:lnTo>
                      <a:pt x="1844866" y="955061"/>
                    </a:lnTo>
                    <a:lnTo>
                      <a:pt x="1847373" y="955061"/>
                    </a:lnTo>
                    <a:lnTo>
                      <a:pt x="1852386" y="962581"/>
                    </a:lnTo>
                    <a:lnTo>
                      <a:pt x="1854893" y="965088"/>
                    </a:lnTo>
                    <a:lnTo>
                      <a:pt x="1854893" y="967595"/>
                    </a:lnTo>
                    <a:lnTo>
                      <a:pt x="1857400" y="970102"/>
                    </a:lnTo>
                    <a:lnTo>
                      <a:pt x="1859906" y="975115"/>
                    </a:lnTo>
                    <a:lnTo>
                      <a:pt x="1862413" y="975115"/>
                    </a:lnTo>
                    <a:lnTo>
                      <a:pt x="1862413" y="977622"/>
                    </a:lnTo>
                    <a:lnTo>
                      <a:pt x="1864920" y="977622"/>
                    </a:lnTo>
                    <a:lnTo>
                      <a:pt x="1867426" y="980128"/>
                    </a:lnTo>
                    <a:lnTo>
                      <a:pt x="1869933" y="982635"/>
                    </a:lnTo>
                    <a:lnTo>
                      <a:pt x="1869933" y="985142"/>
                    </a:lnTo>
                    <a:lnTo>
                      <a:pt x="1872440" y="985142"/>
                    </a:lnTo>
                    <a:lnTo>
                      <a:pt x="1872440" y="982635"/>
                    </a:lnTo>
                    <a:lnTo>
                      <a:pt x="1874947" y="982635"/>
                    </a:lnTo>
                    <a:lnTo>
                      <a:pt x="1874947" y="985142"/>
                    </a:lnTo>
                    <a:lnTo>
                      <a:pt x="1879960" y="987649"/>
                    </a:lnTo>
                    <a:lnTo>
                      <a:pt x="1882467" y="990155"/>
                    </a:lnTo>
                    <a:lnTo>
                      <a:pt x="1879960" y="987649"/>
                    </a:lnTo>
                    <a:lnTo>
                      <a:pt x="1882467" y="987649"/>
                    </a:lnTo>
                    <a:lnTo>
                      <a:pt x="1884974" y="992662"/>
                    </a:lnTo>
                    <a:lnTo>
                      <a:pt x="1887480" y="992662"/>
                    </a:lnTo>
                    <a:lnTo>
                      <a:pt x="1884974" y="995169"/>
                    </a:lnTo>
                    <a:lnTo>
                      <a:pt x="1887480" y="995169"/>
                    </a:lnTo>
                    <a:lnTo>
                      <a:pt x="1889987" y="997676"/>
                    </a:lnTo>
                    <a:lnTo>
                      <a:pt x="1892494" y="1002689"/>
                    </a:lnTo>
                    <a:lnTo>
                      <a:pt x="1892494" y="1005196"/>
                    </a:lnTo>
                    <a:lnTo>
                      <a:pt x="1895000" y="1007702"/>
                    </a:lnTo>
                    <a:lnTo>
                      <a:pt x="1897507" y="1010209"/>
                    </a:lnTo>
                    <a:lnTo>
                      <a:pt x="1897507" y="1015223"/>
                    </a:lnTo>
                    <a:lnTo>
                      <a:pt x="1900014" y="1017729"/>
                    </a:lnTo>
                    <a:lnTo>
                      <a:pt x="1900014" y="1030263"/>
                    </a:lnTo>
                    <a:lnTo>
                      <a:pt x="1902520" y="1032770"/>
                    </a:lnTo>
                    <a:lnTo>
                      <a:pt x="1905027" y="1040290"/>
                    </a:lnTo>
                    <a:lnTo>
                      <a:pt x="1905027" y="1042797"/>
                    </a:lnTo>
                    <a:lnTo>
                      <a:pt x="1907534" y="1045303"/>
                    </a:lnTo>
                    <a:lnTo>
                      <a:pt x="1910041" y="1050317"/>
                    </a:lnTo>
                    <a:lnTo>
                      <a:pt x="1912547" y="1052823"/>
                    </a:lnTo>
                    <a:lnTo>
                      <a:pt x="1915054" y="1055330"/>
                    </a:lnTo>
                    <a:lnTo>
                      <a:pt x="1915054" y="1057837"/>
                    </a:lnTo>
                    <a:lnTo>
                      <a:pt x="1917561" y="1060344"/>
                    </a:lnTo>
                    <a:lnTo>
                      <a:pt x="1917561" y="1070371"/>
                    </a:lnTo>
                    <a:lnTo>
                      <a:pt x="1920068" y="1072877"/>
                    </a:lnTo>
                    <a:lnTo>
                      <a:pt x="1920068" y="1085411"/>
                    </a:lnTo>
                    <a:lnTo>
                      <a:pt x="1922574" y="1087918"/>
                    </a:lnTo>
                    <a:lnTo>
                      <a:pt x="1922574" y="1097944"/>
                    </a:lnTo>
                    <a:lnTo>
                      <a:pt x="1920068" y="1097944"/>
                    </a:lnTo>
                    <a:lnTo>
                      <a:pt x="1922574" y="1102958"/>
                    </a:lnTo>
                    <a:lnTo>
                      <a:pt x="1922574" y="1107971"/>
                    </a:lnTo>
                    <a:lnTo>
                      <a:pt x="1925081" y="1115492"/>
                    </a:lnTo>
                    <a:lnTo>
                      <a:pt x="1925081" y="1123012"/>
                    </a:lnTo>
                    <a:lnTo>
                      <a:pt x="1927588" y="1125518"/>
                    </a:lnTo>
                    <a:lnTo>
                      <a:pt x="1927588" y="1123012"/>
                    </a:lnTo>
                    <a:lnTo>
                      <a:pt x="1932601" y="1128025"/>
                    </a:lnTo>
                    <a:lnTo>
                      <a:pt x="1935108" y="1133039"/>
                    </a:lnTo>
                    <a:lnTo>
                      <a:pt x="1940121" y="1135545"/>
                    </a:lnTo>
                    <a:lnTo>
                      <a:pt x="1945135" y="1140559"/>
                    </a:lnTo>
                    <a:lnTo>
                      <a:pt x="1950148" y="1140559"/>
                    </a:lnTo>
                    <a:lnTo>
                      <a:pt x="1952655" y="1143065"/>
                    </a:lnTo>
                    <a:lnTo>
                      <a:pt x="1957668" y="1148079"/>
                    </a:lnTo>
                    <a:lnTo>
                      <a:pt x="1962682" y="1148079"/>
                    </a:lnTo>
                    <a:lnTo>
                      <a:pt x="1965188" y="1145572"/>
                    </a:lnTo>
                    <a:lnTo>
                      <a:pt x="1967695" y="1143065"/>
                    </a:lnTo>
                    <a:lnTo>
                      <a:pt x="1970202" y="1140559"/>
                    </a:lnTo>
                    <a:lnTo>
                      <a:pt x="1972709" y="1140559"/>
                    </a:lnTo>
                    <a:lnTo>
                      <a:pt x="1975216" y="1138052"/>
                    </a:lnTo>
                    <a:lnTo>
                      <a:pt x="1977722" y="1135545"/>
                    </a:lnTo>
                    <a:lnTo>
                      <a:pt x="1980229" y="1133039"/>
                    </a:lnTo>
                    <a:lnTo>
                      <a:pt x="1982736" y="1133039"/>
                    </a:lnTo>
                    <a:lnTo>
                      <a:pt x="1985242" y="1130532"/>
                    </a:lnTo>
                    <a:lnTo>
                      <a:pt x="1985242" y="1128025"/>
                    </a:lnTo>
                    <a:lnTo>
                      <a:pt x="1987749" y="1128025"/>
                    </a:lnTo>
                    <a:lnTo>
                      <a:pt x="1987749" y="1125518"/>
                    </a:lnTo>
                    <a:lnTo>
                      <a:pt x="1992762" y="1123012"/>
                    </a:lnTo>
                    <a:lnTo>
                      <a:pt x="1995269" y="1123012"/>
                    </a:lnTo>
                    <a:lnTo>
                      <a:pt x="1997776" y="1120505"/>
                    </a:lnTo>
                    <a:lnTo>
                      <a:pt x="2000283" y="1117998"/>
                    </a:lnTo>
                    <a:lnTo>
                      <a:pt x="2007803" y="1117998"/>
                    </a:lnTo>
                    <a:lnTo>
                      <a:pt x="2010310" y="1115492"/>
                    </a:lnTo>
                    <a:lnTo>
                      <a:pt x="2012816" y="1115492"/>
                    </a:lnTo>
                    <a:lnTo>
                      <a:pt x="2012816" y="1112985"/>
                    </a:lnTo>
                    <a:lnTo>
                      <a:pt x="2015323" y="1112985"/>
                    </a:lnTo>
                    <a:lnTo>
                      <a:pt x="2015323" y="1110478"/>
                    </a:lnTo>
                    <a:lnTo>
                      <a:pt x="2017830" y="1110478"/>
                    </a:lnTo>
                    <a:lnTo>
                      <a:pt x="2020336" y="1107971"/>
                    </a:lnTo>
                    <a:lnTo>
                      <a:pt x="2032870" y="1107971"/>
                    </a:lnTo>
                    <a:lnTo>
                      <a:pt x="2037884" y="1105465"/>
                    </a:lnTo>
                    <a:lnTo>
                      <a:pt x="2035377" y="1107971"/>
                    </a:lnTo>
                    <a:lnTo>
                      <a:pt x="2037884" y="1107971"/>
                    </a:lnTo>
                    <a:lnTo>
                      <a:pt x="2040390" y="1105465"/>
                    </a:lnTo>
                    <a:lnTo>
                      <a:pt x="2045404" y="1105465"/>
                    </a:lnTo>
                    <a:lnTo>
                      <a:pt x="2052924" y="1107971"/>
                    </a:lnTo>
                    <a:lnTo>
                      <a:pt x="2057937" y="1110478"/>
                    </a:lnTo>
                    <a:lnTo>
                      <a:pt x="2057937" y="1107971"/>
                    </a:lnTo>
                    <a:lnTo>
                      <a:pt x="2067964" y="1107971"/>
                    </a:lnTo>
                    <a:lnTo>
                      <a:pt x="2072978" y="1105465"/>
                    </a:lnTo>
                    <a:lnTo>
                      <a:pt x="2083004" y="1105465"/>
                    </a:lnTo>
                    <a:lnTo>
                      <a:pt x="2083004" y="1102958"/>
                    </a:lnTo>
                    <a:lnTo>
                      <a:pt x="2098045" y="1102958"/>
                    </a:lnTo>
                    <a:lnTo>
                      <a:pt x="2100552" y="1105465"/>
                    </a:lnTo>
                    <a:lnTo>
                      <a:pt x="2105565" y="1105465"/>
                    </a:lnTo>
                    <a:lnTo>
                      <a:pt x="2108072" y="1102958"/>
                    </a:lnTo>
                    <a:lnTo>
                      <a:pt x="2113085" y="1102958"/>
                    </a:lnTo>
                    <a:lnTo>
                      <a:pt x="2118099" y="1100451"/>
                    </a:lnTo>
                    <a:lnTo>
                      <a:pt x="2125619" y="1097944"/>
                    </a:lnTo>
                    <a:lnTo>
                      <a:pt x="2128126" y="1097944"/>
                    </a:lnTo>
                    <a:lnTo>
                      <a:pt x="2130632" y="1095438"/>
                    </a:lnTo>
                    <a:lnTo>
                      <a:pt x="2133139" y="1095438"/>
                    </a:lnTo>
                    <a:lnTo>
                      <a:pt x="2135646" y="1092931"/>
                    </a:lnTo>
                    <a:lnTo>
                      <a:pt x="2138152" y="1092931"/>
                    </a:lnTo>
                    <a:lnTo>
                      <a:pt x="2138152" y="1090424"/>
                    </a:lnTo>
                    <a:lnTo>
                      <a:pt x="2140659" y="1090424"/>
                    </a:lnTo>
                    <a:lnTo>
                      <a:pt x="2140659" y="1087918"/>
                    </a:lnTo>
                    <a:lnTo>
                      <a:pt x="2153193" y="1087918"/>
                    </a:lnTo>
                    <a:lnTo>
                      <a:pt x="2155700" y="1085411"/>
                    </a:lnTo>
                    <a:lnTo>
                      <a:pt x="2170740" y="1085411"/>
                    </a:lnTo>
                    <a:lnTo>
                      <a:pt x="2173246" y="1082904"/>
                    </a:lnTo>
                    <a:lnTo>
                      <a:pt x="2178260" y="1082904"/>
                    </a:lnTo>
                    <a:lnTo>
                      <a:pt x="2178260" y="1080397"/>
                    </a:lnTo>
                    <a:lnTo>
                      <a:pt x="2180767" y="1075384"/>
                    </a:lnTo>
                    <a:lnTo>
                      <a:pt x="2180767" y="1072877"/>
                    </a:lnTo>
                    <a:lnTo>
                      <a:pt x="2183273" y="1072877"/>
                    </a:lnTo>
                    <a:lnTo>
                      <a:pt x="2183273" y="1070371"/>
                    </a:lnTo>
                    <a:lnTo>
                      <a:pt x="2185780" y="1070371"/>
                    </a:lnTo>
                    <a:lnTo>
                      <a:pt x="2188287" y="1067864"/>
                    </a:lnTo>
                    <a:lnTo>
                      <a:pt x="2200820" y="1067864"/>
                    </a:lnTo>
                    <a:lnTo>
                      <a:pt x="2200820" y="1070371"/>
                    </a:lnTo>
                    <a:lnTo>
                      <a:pt x="2205834" y="1070371"/>
                    </a:lnTo>
                    <a:lnTo>
                      <a:pt x="2208341" y="1072877"/>
                    </a:lnTo>
                    <a:lnTo>
                      <a:pt x="2215861" y="1072877"/>
                    </a:lnTo>
                    <a:lnTo>
                      <a:pt x="2218368" y="1075384"/>
                    </a:lnTo>
                    <a:lnTo>
                      <a:pt x="2220874" y="1075384"/>
                    </a:lnTo>
                    <a:lnTo>
                      <a:pt x="2220874" y="1077891"/>
                    </a:lnTo>
                    <a:lnTo>
                      <a:pt x="2223381" y="1080397"/>
                    </a:lnTo>
                    <a:lnTo>
                      <a:pt x="2225888" y="1080397"/>
                    </a:lnTo>
                    <a:lnTo>
                      <a:pt x="2225888" y="1082904"/>
                    </a:lnTo>
                    <a:lnTo>
                      <a:pt x="2230901" y="1082904"/>
                    </a:lnTo>
                    <a:lnTo>
                      <a:pt x="2233408" y="1085411"/>
                    </a:lnTo>
                    <a:lnTo>
                      <a:pt x="2233408" y="1087918"/>
                    </a:lnTo>
                    <a:lnTo>
                      <a:pt x="2235915" y="1087918"/>
                    </a:lnTo>
                    <a:lnTo>
                      <a:pt x="2235915" y="1097944"/>
                    </a:lnTo>
                    <a:lnTo>
                      <a:pt x="2238421" y="1100451"/>
                    </a:lnTo>
                    <a:lnTo>
                      <a:pt x="2238421" y="1102958"/>
                    </a:lnTo>
                    <a:lnTo>
                      <a:pt x="2240928" y="1102958"/>
                    </a:lnTo>
                    <a:lnTo>
                      <a:pt x="2240928" y="1110478"/>
                    </a:lnTo>
                    <a:lnTo>
                      <a:pt x="2238421" y="1110478"/>
                    </a:lnTo>
                    <a:lnTo>
                      <a:pt x="2238421" y="1120505"/>
                    </a:lnTo>
                    <a:lnTo>
                      <a:pt x="2240928" y="1120505"/>
                    </a:lnTo>
                    <a:lnTo>
                      <a:pt x="2240928" y="1128025"/>
                    </a:lnTo>
                    <a:lnTo>
                      <a:pt x="2243435" y="1128025"/>
                    </a:lnTo>
                    <a:lnTo>
                      <a:pt x="2243435" y="1130532"/>
                    </a:lnTo>
                    <a:lnTo>
                      <a:pt x="2245942" y="1130532"/>
                    </a:lnTo>
                    <a:lnTo>
                      <a:pt x="2245942" y="1135545"/>
                    </a:lnTo>
                    <a:lnTo>
                      <a:pt x="2248448" y="1135545"/>
                    </a:lnTo>
                    <a:lnTo>
                      <a:pt x="2248448" y="1138052"/>
                    </a:lnTo>
                    <a:lnTo>
                      <a:pt x="2250955" y="1138052"/>
                    </a:lnTo>
                    <a:lnTo>
                      <a:pt x="2250955" y="1140559"/>
                    </a:lnTo>
                    <a:lnTo>
                      <a:pt x="2253462" y="1145572"/>
                    </a:lnTo>
                    <a:lnTo>
                      <a:pt x="2253462" y="1150586"/>
                    </a:lnTo>
                    <a:lnTo>
                      <a:pt x="2255968" y="1155599"/>
                    </a:lnTo>
                    <a:lnTo>
                      <a:pt x="2255968" y="1153092"/>
                    </a:lnTo>
                    <a:lnTo>
                      <a:pt x="2273515" y="1153092"/>
                    </a:lnTo>
                    <a:lnTo>
                      <a:pt x="2276022" y="1145572"/>
                    </a:lnTo>
                    <a:lnTo>
                      <a:pt x="2278529" y="1140559"/>
                    </a:lnTo>
                    <a:lnTo>
                      <a:pt x="2278529" y="1138052"/>
                    </a:lnTo>
                    <a:lnTo>
                      <a:pt x="2281036" y="1135545"/>
                    </a:lnTo>
                    <a:lnTo>
                      <a:pt x="2281036" y="1130532"/>
                    </a:lnTo>
                    <a:lnTo>
                      <a:pt x="2298583" y="1130532"/>
                    </a:lnTo>
                    <a:lnTo>
                      <a:pt x="2301089" y="1128025"/>
                    </a:lnTo>
                    <a:lnTo>
                      <a:pt x="2306103" y="1128025"/>
                    </a:lnTo>
                    <a:lnTo>
                      <a:pt x="2308610" y="1125518"/>
                    </a:lnTo>
                    <a:lnTo>
                      <a:pt x="2331170" y="1125518"/>
                    </a:lnTo>
                    <a:lnTo>
                      <a:pt x="2333677" y="1123012"/>
                    </a:lnTo>
                    <a:lnTo>
                      <a:pt x="2336184" y="1123012"/>
                    </a:lnTo>
                    <a:lnTo>
                      <a:pt x="2338690" y="1120505"/>
                    </a:lnTo>
                    <a:lnTo>
                      <a:pt x="2351224" y="1120505"/>
                    </a:lnTo>
                    <a:lnTo>
                      <a:pt x="2353730" y="1123012"/>
                    </a:lnTo>
                    <a:lnTo>
                      <a:pt x="2356237" y="1117998"/>
                    </a:lnTo>
                    <a:lnTo>
                      <a:pt x="2358744" y="1115492"/>
                    </a:lnTo>
                    <a:lnTo>
                      <a:pt x="2361251" y="1112985"/>
                    </a:lnTo>
                    <a:lnTo>
                      <a:pt x="2363757" y="1117998"/>
                    </a:lnTo>
                    <a:lnTo>
                      <a:pt x="2366264" y="1123012"/>
                    </a:lnTo>
                    <a:lnTo>
                      <a:pt x="2366264" y="1130532"/>
                    </a:lnTo>
                    <a:lnTo>
                      <a:pt x="2371278" y="1133039"/>
                    </a:lnTo>
                    <a:lnTo>
                      <a:pt x="2371278" y="1145572"/>
                    </a:lnTo>
                    <a:lnTo>
                      <a:pt x="2373784" y="1148079"/>
                    </a:lnTo>
                    <a:lnTo>
                      <a:pt x="2373784" y="1150586"/>
                    </a:lnTo>
                    <a:lnTo>
                      <a:pt x="2371278" y="1153092"/>
                    </a:lnTo>
                    <a:lnTo>
                      <a:pt x="2371278" y="1155599"/>
                    </a:lnTo>
                    <a:lnTo>
                      <a:pt x="2368771" y="1160613"/>
                    </a:lnTo>
                    <a:lnTo>
                      <a:pt x="2368771" y="1168133"/>
                    </a:lnTo>
                    <a:lnTo>
                      <a:pt x="2366264" y="1168133"/>
                    </a:lnTo>
                    <a:lnTo>
                      <a:pt x="2366264" y="1175653"/>
                    </a:lnTo>
                    <a:lnTo>
                      <a:pt x="2368771" y="1178160"/>
                    </a:lnTo>
                    <a:lnTo>
                      <a:pt x="2366264" y="1180666"/>
                    </a:lnTo>
                    <a:lnTo>
                      <a:pt x="2366264" y="1190693"/>
                    </a:lnTo>
                    <a:lnTo>
                      <a:pt x="2368771" y="1193200"/>
                    </a:lnTo>
                    <a:lnTo>
                      <a:pt x="2368771" y="1198213"/>
                    </a:lnTo>
                    <a:lnTo>
                      <a:pt x="2366264" y="1205733"/>
                    </a:lnTo>
                    <a:lnTo>
                      <a:pt x="2366264" y="1215760"/>
                    </a:lnTo>
                    <a:lnTo>
                      <a:pt x="2381304" y="1215760"/>
                    </a:lnTo>
                    <a:lnTo>
                      <a:pt x="2388825" y="1213254"/>
                    </a:lnTo>
                    <a:lnTo>
                      <a:pt x="2393838" y="1213254"/>
                    </a:lnTo>
                    <a:lnTo>
                      <a:pt x="2398852" y="1210747"/>
                    </a:lnTo>
                    <a:lnTo>
                      <a:pt x="2413892" y="1210747"/>
                    </a:lnTo>
                    <a:lnTo>
                      <a:pt x="2418905" y="1205733"/>
                    </a:lnTo>
                    <a:lnTo>
                      <a:pt x="2423919" y="1208240"/>
                    </a:lnTo>
                    <a:lnTo>
                      <a:pt x="2426426" y="1210747"/>
                    </a:lnTo>
                    <a:lnTo>
                      <a:pt x="2428932" y="1210747"/>
                    </a:lnTo>
                    <a:lnTo>
                      <a:pt x="2436453" y="1205733"/>
                    </a:lnTo>
                    <a:lnTo>
                      <a:pt x="2438959" y="1203227"/>
                    </a:lnTo>
                    <a:lnTo>
                      <a:pt x="2441466" y="1200720"/>
                    </a:lnTo>
                    <a:lnTo>
                      <a:pt x="2443972" y="1200720"/>
                    </a:lnTo>
                    <a:lnTo>
                      <a:pt x="2451493" y="1205733"/>
                    </a:lnTo>
                    <a:lnTo>
                      <a:pt x="2451493" y="1213254"/>
                    </a:lnTo>
                    <a:lnTo>
                      <a:pt x="2453999" y="1213254"/>
                    </a:lnTo>
                    <a:lnTo>
                      <a:pt x="2456506" y="1215760"/>
                    </a:lnTo>
                    <a:lnTo>
                      <a:pt x="2464026" y="1220774"/>
                    </a:lnTo>
                    <a:lnTo>
                      <a:pt x="2469040" y="1223281"/>
                    </a:lnTo>
                    <a:lnTo>
                      <a:pt x="2471546" y="1230801"/>
                    </a:lnTo>
                    <a:lnTo>
                      <a:pt x="2474053" y="1230801"/>
                    </a:lnTo>
                    <a:lnTo>
                      <a:pt x="2479067" y="1235814"/>
                    </a:lnTo>
                    <a:lnTo>
                      <a:pt x="2481573" y="1238321"/>
                    </a:lnTo>
                    <a:lnTo>
                      <a:pt x="2481573" y="1243334"/>
                    </a:lnTo>
                    <a:lnTo>
                      <a:pt x="2484080" y="1243334"/>
                    </a:lnTo>
                    <a:lnTo>
                      <a:pt x="2484080" y="1245841"/>
                    </a:lnTo>
                    <a:lnTo>
                      <a:pt x="2486587" y="1243334"/>
                    </a:lnTo>
                    <a:lnTo>
                      <a:pt x="2494107" y="1243334"/>
                    </a:lnTo>
                    <a:lnTo>
                      <a:pt x="2504134" y="1240828"/>
                    </a:lnTo>
                    <a:lnTo>
                      <a:pt x="2509147" y="1240828"/>
                    </a:lnTo>
                    <a:lnTo>
                      <a:pt x="2516667" y="1238321"/>
                    </a:lnTo>
                    <a:lnTo>
                      <a:pt x="2519174" y="1235814"/>
                    </a:lnTo>
                    <a:lnTo>
                      <a:pt x="2524188" y="1233307"/>
                    </a:lnTo>
                    <a:lnTo>
                      <a:pt x="2531708" y="1235814"/>
                    </a:lnTo>
                    <a:lnTo>
                      <a:pt x="2536721" y="1245841"/>
                    </a:lnTo>
                    <a:lnTo>
                      <a:pt x="2539228" y="1248348"/>
                    </a:lnTo>
                    <a:lnTo>
                      <a:pt x="2541735" y="1253361"/>
                    </a:lnTo>
                    <a:lnTo>
                      <a:pt x="2546748" y="1255868"/>
                    </a:lnTo>
                    <a:lnTo>
                      <a:pt x="2551762" y="1260881"/>
                    </a:lnTo>
                    <a:lnTo>
                      <a:pt x="2554268" y="1263388"/>
                    </a:lnTo>
                    <a:lnTo>
                      <a:pt x="2561789" y="1265895"/>
                    </a:lnTo>
                    <a:lnTo>
                      <a:pt x="2571815" y="1270908"/>
                    </a:lnTo>
                    <a:lnTo>
                      <a:pt x="2579336" y="1275922"/>
                    </a:lnTo>
                    <a:lnTo>
                      <a:pt x="2589363" y="1283442"/>
                    </a:lnTo>
                    <a:lnTo>
                      <a:pt x="2609416" y="1285949"/>
                    </a:lnTo>
                    <a:lnTo>
                      <a:pt x="2621950" y="1300989"/>
                    </a:lnTo>
                    <a:lnTo>
                      <a:pt x="2624457" y="1308509"/>
                    </a:lnTo>
                    <a:lnTo>
                      <a:pt x="2639497" y="1311016"/>
                    </a:lnTo>
                    <a:lnTo>
                      <a:pt x="2654537" y="1321043"/>
                    </a:lnTo>
                    <a:lnTo>
                      <a:pt x="2669578" y="1331070"/>
                    </a:lnTo>
                    <a:lnTo>
                      <a:pt x="2672084" y="1333576"/>
                    </a:lnTo>
                    <a:lnTo>
                      <a:pt x="2682111" y="1338590"/>
                    </a:lnTo>
                    <a:lnTo>
                      <a:pt x="2689631" y="1343603"/>
                    </a:lnTo>
                    <a:lnTo>
                      <a:pt x="2692138" y="1343603"/>
                    </a:lnTo>
                    <a:lnTo>
                      <a:pt x="2699658" y="1346110"/>
                    </a:lnTo>
                    <a:lnTo>
                      <a:pt x="2709685" y="1348617"/>
                    </a:lnTo>
                    <a:lnTo>
                      <a:pt x="2714699" y="1348617"/>
                    </a:lnTo>
                    <a:lnTo>
                      <a:pt x="2734752" y="1346110"/>
                    </a:lnTo>
                    <a:lnTo>
                      <a:pt x="2742273" y="1343603"/>
                    </a:lnTo>
                    <a:lnTo>
                      <a:pt x="2747286" y="1341096"/>
                    </a:lnTo>
                    <a:lnTo>
                      <a:pt x="2767340" y="1333576"/>
                    </a:lnTo>
                    <a:lnTo>
                      <a:pt x="2772353" y="1356137"/>
                    </a:lnTo>
                    <a:lnTo>
                      <a:pt x="2779873" y="1366164"/>
                    </a:lnTo>
                    <a:lnTo>
                      <a:pt x="2792407" y="1376191"/>
                    </a:lnTo>
                    <a:lnTo>
                      <a:pt x="2797420" y="1388724"/>
                    </a:lnTo>
                    <a:lnTo>
                      <a:pt x="2802434" y="1408778"/>
                    </a:lnTo>
                    <a:lnTo>
                      <a:pt x="2794914" y="1413791"/>
                    </a:lnTo>
                    <a:lnTo>
                      <a:pt x="2794914" y="1416298"/>
                    </a:lnTo>
                    <a:lnTo>
                      <a:pt x="2784887" y="1433845"/>
                    </a:lnTo>
                    <a:lnTo>
                      <a:pt x="2787393" y="1441365"/>
                    </a:lnTo>
                    <a:lnTo>
                      <a:pt x="2784887" y="1451392"/>
                    </a:lnTo>
                    <a:lnTo>
                      <a:pt x="2789900" y="1463926"/>
                    </a:lnTo>
                    <a:lnTo>
                      <a:pt x="2797420" y="1473953"/>
                    </a:lnTo>
                    <a:lnTo>
                      <a:pt x="2804941" y="1476459"/>
                    </a:lnTo>
                    <a:lnTo>
                      <a:pt x="2809954" y="1481473"/>
                    </a:lnTo>
                    <a:lnTo>
                      <a:pt x="2817474" y="1491500"/>
                    </a:lnTo>
                    <a:lnTo>
                      <a:pt x="2822488" y="1509047"/>
                    </a:lnTo>
                    <a:lnTo>
                      <a:pt x="2822488" y="1521580"/>
                    </a:lnTo>
                    <a:lnTo>
                      <a:pt x="2830008" y="1531607"/>
                    </a:lnTo>
                    <a:lnTo>
                      <a:pt x="2819981" y="1536621"/>
                    </a:lnTo>
                    <a:lnTo>
                      <a:pt x="2814967" y="1541634"/>
                    </a:lnTo>
                    <a:lnTo>
                      <a:pt x="2807447" y="1544141"/>
                    </a:lnTo>
                    <a:lnTo>
                      <a:pt x="2802434" y="1546648"/>
                    </a:lnTo>
                    <a:lnTo>
                      <a:pt x="2799927" y="1551661"/>
                    </a:lnTo>
                    <a:lnTo>
                      <a:pt x="2797420" y="1554168"/>
                    </a:lnTo>
                    <a:lnTo>
                      <a:pt x="2794914" y="1559181"/>
                    </a:lnTo>
                    <a:lnTo>
                      <a:pt x="2792407" y="1561688"/>
                    </a:lnTo>
                    <a:lnTo>
                      <a:pt x="2789900" y="1564195"/>
                    </a:lnTo>
                    <a:lnTo>
                      <a:pt x="2779873" y="1564195"/>
                    </a:lnTo>
                    <a:lnTo>
                      <a:pt x="2777367" y="1566701"/>
                    </a:lnTo>
                    <a:lnTo>
                      <a:pt x="2774860" y="1569208"/>
                    </a:lnTo>
                    <a:lnTo>
                      <a:pt x="2772353" y="1574222"/>
                    </a:lnTo>
                    <a:lnTo>
                      <a:pt x="2769847" y="1576728"/>
                    </a:lnTo>
                    <a:lnTo>
                      <a:pt x="2769847" y="1581742"/>
                    </a:lnTo>
                    <a:lnTo>
                      <a:pt x="2764833" y="1584249"/>
                    </a:lnTo>
                    <a:lnTo>
                      <a:pt x="2759820" y="1581742"/>
                    </a:lnTo>
                    <a:lnTo>
                      <a:pt x="2754806" y="1584249"/>
                    </a:lnTo>
                    <a:lnTo>
                      <a:pt x="2754806" y="1591769"/>
                    </a:lnTo>
                    <a:lnTo>
                      <a:pt x="2752299" y="1599289"/>
                    </a:lnTo>
                    <a:lnTo>
                      <a:pt x="2747286" y="1604302"/>
                    </a:lnTo>
                    <a:lnTo>
                      <a:pt x="2742273" y="1601796"/>
                    </a:lnTo>
                    <a:lnTo>
                      <a:pt x="2739766" y="1599289"/>
                    </a:lnTo>
                    <a:lnTo>
                      <a:pt x="2734752" y="1596782"/>
                    </a:lnTo>
                    <a:lnTo>
                      <a:pt x="2727232" y="1596782"/>
                    </a:lnTo>
                    <a:lnTo>
                      <a:pt x="2727232" y="1599289"/>
                    </a:lnTo>
                    <a:lnTo>
                      <a:pt x="2722219" y="1601796"/>
                    </a:lnTo>
                    <a:lnTo>
                      <a:pt x="2719712" y="1599289"/>
                    </a:lnTo>
                    <a:lnTo>
                      <a:pt x="2717205" y="1599289"/>
                    </a:lnTo>
                    <a:lnTo>
                      <a:pt x="2714699" y="1601796"/>
                    </a:lnTo>
                    <a:lnTo>
                      <a:pt x="2709685" y="1601796"/>
                    </a:lnTo>
                    <a:lnTo>
                      <a:pt x="2704672" y="1599289"/>
                    </a:lnTo>
                    <a:lnTo>
                      <a:pt x="2697151" y="1596782"/>
                    </a:lnTo>
                    <a:lnTo>
                      <a:pt x="2692138" y="1599289"/>
                    </a:lnTo>
                    <a:lnTo>
                      <a:pt x="2689631" y="1599289"/>
                    </a:lnTo>
                    <a:lnTo>
                      <a:pt x="2684618" y="1601796"/>
                    </a:lnTo>
                    <a:lnTo>
                      <a:pt x="2679605" y="1601796"/>
                    </a:lnTo>
                    <a:lnTo>
                      <a:pt x="2677098" y="1604302"/>
                    </a:lnTo>
                    <a:lnTo>
                      <a:pt x="2669578" y="1604302"/>
                    </a:lnTo>
                    <a:lnTo>
                      <a:pt x="2667071" y="1606809"/>
                    </a:lnTo>
                    <a:lnTo>
                      <a:pt x="2654537" y="1611822"/>
                    </a:lnTo>
                    <a:lnTo>
                      <a:pt x="2644510" y="1606809"/>
                    </a:lnTo>
                    <a:lnTo>
                      <a:pt x="2642004" y="1604302"/>
                    </a:lnTo>
                    <a:lnTo>
                      <a:pt x="2639497" y="1604302"/>
                    </a:lnTo>
                    <a:lnTo>
                      <a:pt x="2634483" y="1601796"/>
                    </a:lnTo>
                    <a:lnTo>
                      <a:pt x="2629470" y="1599289"/>
                    </a:lnTo>
                    <a:lnTo>
                      <a:pt x="2621950" y="1599289"/>
                    </a:lnTo>
                    <a:lnTo>
                      <a:pt x="2614430" y="1601796"/>
                    </a:lnTo>
                    <a:lnTo>
                      <a:pt x="2609416" y="1604302"/>
                    </a:lnTo>
                    <a:lnTo>
                      <a:pt x="2604403" y="1604302"/>
                    </a:lnTo>
                    <a:lnTo>
                      <a:pt x="2601896" y="1609316"/>
                    </a:lnTo>
                    <a:lnTo>
                      <a:pt x="2599389" y="1611822"/>
                    </a:lnTo>
                    <a:lnTo>
                      <a:pt x="2596882" y="1614329"/>
                    </a:lnTo>
                    <a:lnTo>
                      <a:pt x="2589363" y="1614329"/>
                    </a:lnTo>
                    <a:lnTo>
                      <a:pt x="2586856" y="1616836"/>
                    </a:lnTo>
                    <a:lnTo>
                      <a:pt x="2581842" y="1614329"/>
                    </a:lnTo>
                    <a:lnTo>
                      <a:pt x="2579336" y="1611822"/>
                    </a:lnTo>
                    <a:lnTo>
                      <a:pt x="2574322" y="1606809"/>
                    </a:lnTo>
                    <a:lnTo>
                      <a:pt x="2574322" y="1609316"/>
                    </a:lnTo>
                    <a:lnTo>
                      <a:pt x="2569309" y="1611822"/>
                    </a:lnTo>
                    <a:lnTo>
                      <a:pt x="2559282" y="1611822"/>
                    </a:lnTo>
                    <a:lnTo>
                      <a:pt x="2551762" y="1619343"/>
                    </a:lnTo>
                    <a:lnTo>
                      <a:pt x="2531708" y="1619343"/>
                    </a:lnTo>
                    <a:lnTo>
                      <a:pt x="2524188" y="1616836"/>
                    </a:lnTo>
                    <a:lnTo>
                      <a:pt x="2511654" y="1616836"/>
                    </a:lnTo>
                    <a:lnTo>
                      <a:pt x="2509147" y="1614329"/>
                    </a:lnTo>
                    <a:lnTo>
                      <a:pt x="2501627" y="1614329"/>
                    </a:lnTo>
                    <a:lnTo>
                      <a:pt x="2499121" y="1611822"/>
                    </a:lnTo>
                    <a:lnTo>
                      <a:pt x="2494107" y="1609316"/>
                    </a:lnTo>
                    <a:lnTo>
                      <a:pt x="2491600" y="1606809"/>
                    </a:lnTo>
                    <a:lnTo>
                      <a:pt x="2484080" y="1606809"/>
                    </a:lnTo>
                    <a:lnTo>
                      <a:pt x="2481573" y="1604302"/>
                    </a:lnTo>
                    <a:lnTo>
                      <a:pt x="2471546" y="1604302"/>
                    </a:lnTo>
                    <a:lnTo>
                      <a:pt x="2464026" y="1601796"/>
                    </a:lnTo>
                    <a:lnTo>
                      <a:pt x="2459013" y="1604302"/>
                    </a:lnTo>
                    <a:lnTo>
                      <a:pt x="2456506" y="1601796"/>
                    </a:lnTo>
                    <a:lnTo>
                      <a:pt x="2453999" y="1604302"/>
                    </a:lnTo>
                    <a:lnTo>
                      <a:pt x="2448986" y="1596782"/>
                    </a:lnTo>
                    <a:lnTo>
                      <a:pt x="2443972" y="1591769"/>
                    </a:lnTo>
                    <a:lnTo>
                      <a:pt x="2443972" y="1594275"/>
                    </a:lnTo>
                    <a:lnTo>
                      <a:pt x="2438959" y="1599289"/>
                    </a:lnTo>
                    <a:lnTo>
                      <a:pt x="2436453" y="1601796"/>
                    </a:lnTo>
                    <a:lnTo>
                      <a:pt x="2433946" y="1601796"/>
                    </a:lnTo>
                    <a:lnTo>
                      <a:pt x="2428932" y="1606809"/>
                    </a:lnTo>
                    <a:lnTo>
                      <a:pt x="2426426" y="1606809"/>
                    </a:lnTo>
                    <a:lnTo>
                      <a:pt x="2416398" y="1611822"/>
                    </a:lnTo>
                    <a:lnTo>
                      <a:pt x="2413892" y="1611822"/>
                    </a:lnTo>
                    <a:lnTo>
                      <a:pt x="2403865" y="1614329"/>
                    </a:lnTo>
                    <a:lnTo>
                      <a:pt x="2401358" y="1616836"/>
                    </a:lnTo>
                    <a:lnTo>
                      <a:pt x="2388825" y="1616836"/>
                    </a:lnTo>
                    <a:lnTo>
                      <a:pt x="2383811" y="1614329"/>
                    </a:lnTo>
                    <a:lnTo>
                      <a:pt x="2381304" y="1611822"/>
                    </a:lnTo>
                    <a:lnTo>
                      <a:pt x="2378798" y="1619343"/>
                    </a:lnTo>
                    <a:lnTo>
                      <a:pt x="2376291" y="1626863"/>
                    </a:lnTo>
                    <a:lnTo>
                      <a:pt x="2373784" y="1634383"/>
                    </a:lnTo>
                    <a:lnTo>
                      <a:pt x="2376291" y="1641903"/>
                    </a:lnTo>
                    <a:lnTo>
                      <a:pt x="2373784" y="1644410"/>
                    </a:lnTo>
                    <a:lnTo>
                      <a:pt x="2376291" y="1646917"/>
                    </a:lnTo>
                    <a:lnTo>
                      <a:pt x="2368771" y="1649423"/>
                    </a:lnTo>
                    <a:lnTo>
                      <a:pt x="2363757" y="1651930"/>
                    </a:lnTo>
                    <a:lnTo>
                      <a:pt x="2358744" y="1651930"/>
                    </a:lnTo>
                    <a:lnTo>
                      <a:pt x="2356237" y="1654437"/>
                    </a:lnTo>
                    <a:lnTo>
                      <a:pt x="2353730" y="1659450"/>
                    </a:lnTo>
                    <a:lnTo>
                      <a:pt x="2351224" y="1659450"/>
                    </a:lnTo>
                    <a:lnTo>
                      <a:pt x="2346210" y="1661957"/>
                    </a:lnTo>
                    <a:lnTo>
                      <a:pt x="2343704" y="1664464"/>
                    </a:lnTo>
                    <a:lnTo>
                      <a:pt x="2338690" y="1666970"/>
                    </a:lnTo>
                    <a:lnTo>
                      <a:pt x="2336184" y="1671984"/>
                    </a:lnTo>
                    <a:lnTo>
                      <a:pt x="2336184" y="1674491"/>
                    </a:lnTo>
                    <a:lnTo>
                      <a:pt x="2333677" y="1676997"/>
                    </a:lnTo>
                    <a:lnTo>
                      <a:pt x="2331170" y="1679504"/>
                    </a:lnTo>
                    <a:lnTo>
                      <a:pt x="2328663" y="1682011"/>
                    </a:lnTo>
                    <a:lnTo>
                      <a:pt x="2326156" y="1682011"/>
                    </a:lnTo>
                    <a:lnTo>
                      <a:pt x="2321143" y="1684518"/>
                    </a:lnTo>
                    <a:lnTo>
                      <a:pt x="2321143" y="1694544"/>
                    </a:lnTo>
                    <a:lnTo>
                      <a:pt x="2323650" y="1699558"/>
                    </a:lnTo>
                    <a:lnTo>
                      <a:pt x="2331170" y="1714598"/>
                    </a:lnTo>
                    <a:lnTo>
                      <a:pt x="2333677" y="1717105"/>
                    </a:lnTo>
                    <a:lnTo>
                      <a:pt x="2333677" y="1732145"/>
                    </a:lnTo>
                    <a:lnTo>
                      <a:pt x="2336184" y="1744679"/>
                    </a:lnTo>
                    <a:lnTo>
                      <a:pt x="2338690" y="1764732"/>
                    </a:lnTo>
                    <a:lnTo>
                      <a:pt x="2338690" y="1767239"/>
                    </a:lnTo>
                    <a:lnTo>
                      <a:pt x="2336184" y="1767239"/>
                    </a:lnTo>
                    <a:lnTo>
                      <a:pt x="2333677" y="1772253"/>
                    </a:lnTo>
                    <a:lnTo>
                      <a:pt x="2333677" y="1774760"/>
                    </a:lnTo>
                    <a:lnTo>
                      <a:pt x="2331170" y="1774760"/>
                    </a:lnTo>
                    <a:lnTo>
                      <a:pt x="2331170" y="1777266"/>
                    </a:lnTo>
                    <a:lnTo>
                      <a:pt x="2328663" y="1777266"/>
                    </a:lnTo>
                    <a:lnTo>
                      <a:pt x="2328663" y="1784786"/>
                    </a:lnTo>
                    <a:lnTo>
                      <a:pt x="2326156" y="1789800"/>
                    </a:lnTo>
                    <a:lnTo>
                      <a:pt x="2323650" y="1799827"/>
                    </a:lnTo>
                    <a:lnTo>
                      <a:pt x="2323650" y="1802333"/>
                    </a:lnTo>
                    <a:lnTo>
                      <a:pt x="2321143" y="1807347"/>
                    </a:lnTo>
                    <a:lnTo>
                      <a:pt x="2318636" y="1812360"/>
                    </a:lnTo>
                    <a:lnTo>
                      <a:pt x="2316130" y="1817374"/>
                    </a:lnTo>
                    <a:lnTo>
                      <a:pt x="2316130" y="1834921"/>
                    </a:lnTo>
                    <a:lnTo>
                      <a:pt x="2313623" y="1844948"/>
                    </a:lnTo>
                    <a:lnTo>
                      <a:pt x="2313623" y="1849961"/>
                    </a:lnTo>
                    <a:lnTo>
                      <a:pt x="2316130" y="1854975"/>
                    </a:lnTo>
                    <a:lnTo>
                      <a:pt x="2313623" y="1857481"/>
                    </a:lnTo>
                    <a:lnTo>
                      <a:pt x="2313623" y="1880042"/>
                    </a:lnTo>
                    <a:lnTo>
                      <a:pt x="2316130" y="1877535"/>
                    </a:lnTo>
                    <a:lnTo>
                      <a:pt x="2323650" y="1877535"/>
                    </a:lnTo>
                    <a:lnTo>
                      <a:pt x="2323650" y="1877535"/>
                    </a:lnTo>
                    <a:lnTo>
                      <a:pt x="2326156" y="1875028"/>
                    </a:lnTo>
                    <a:lnTo>
                      <a:pt x="2326156" y="1877535"/>
                    </a:lnTo>
                    <a:lnTo>
                      <a:pt x="2331170" y="1877535"/>
                    </a:lnTo>
                    <a:lnTo>
                      <a:pt x="2331170" y="1880042"/>
                    </a:lnTo>
                    <a:lnTo>
                      <a:pt x="2328663" y="1882549"/>
                    </a:lnTo>
                    <a:lnTo>
                      <a:pt x="2331170" y="1882549"/>
                    </a:lnTo>
                    <a:lnTo>
                      <a:pt x="2331170" y="1885055"/>
                    </a:lnTo>
                    <a:lnTo>
                      <a:pt x="2333677" y="1885055"/>
                    </a:lnTo>
                    <a:lnTo>
                      <a:pt x="2333677" y="1887562"/>
                    </a:lnTo>
                    <a:lnTo>
                      <a:pt x="2336184" y="1887562"/>
                    </a:lnTo>
                    <a:lnTo>
                      <a:pt x="2338690" y="1890069"/>
                    </a:lnTo>
                    <a:lnTo>
                      <a:pt x="2341197" y="1892575"/>
                    </a:lnTo>
                    <a:lnTo>
                      <a:pt x="2341197" y="1895082"/>
                    </a:lnTo>
                    <a:lnTo>
                      <a:pt x="2346210" y="1895082"/>
                    </a:lnTo>
                    <a:lnTo>
                      <a:pt x="2346210" y="1900096"/>
                    </a:lnTo>
                    <a:lnTo>
                      <a:pt x="2348717" y="1897589"/>
                    </a:lnTo>
                    <a:lnTo>
                      <a:pt x="2348717" y="1900096"/>
                    </a:lnTo>
                    <a:lnTo>
                      <a:pt x="2351224" y="1902602"/>
                    </a:lnTo>
                    <a:lnTo>
                      <a:pt x="2353730" y="1905109"/>
                    </a:lnTo>
                    <a:lnTo>
                      <a:pt x="2353730" y="1907616"/>
                    </a:lnTo>
                    <a:lnTo>
                      <a:pt x="2356237" y="1907616"/>
                    </a:lnTo>
                    <a:lnTo>
                      <a:pt x="2356237" y="1917643"/>
                    </a:lnTo>
                    <a:lnTo>
                      <a:pt x="2358744" y="1920149"/>
                    </a:lnTo>
                    <a:lnTo>
                      <a:pt x="2361251" y="1925163"/>
                    </a:lnTo>
                    <a:lnTo>
                      <a:pt x="2358744" y="1927670"/>
                    </a:lnTo>
                    <a:lnTo>
                      <a:pt x="2356237" y="1937696"/>
                    </a:lnTo>
                    <a:lnTo>
                      <a:pt x="2356237" y="1942710"/>
                    </a:lnTo>
                    <a:lnTo>
                      <a:pt x="2358744" y="1945217"/>
                    </a:lnTo>
                    <a:lnTo>
                      <a:pt x="2351224" y="1950230"/>
                    </a:lnTo>
                    <a:lnTo>
                      <a:pt x="2348717" y="1950230"/>
                    </a:lnTo>
                    <a:lnTo>
                      <a:pt x="2348717" y="1950230"/>
                    </a:lnTo>
                    <a:lnTo>
                      <a:pt x="2346210" y="1950230"/>
                    </a:lnTo>
                    <a:lnTo>
                      <a:pt x="2348717" y="1952737"/>
                    </a:lnTo>
                    <a:lnTo>
                      <a:pt x="2351224" y="1952737"/>
                    </a:lnTo>
                    <a:lnTo>
                      <a:pt x="2351224" y="1955244"/>
                    </a:lnTo>
                    <a:lnTo>
                      <a:pt x="2356237" y="1955244"/>
                    </a:lnTo>
                    <a:lnTo>
                      <a:pt x="2356237" y="1957750"/>
                    </a:lnTo>
                    <a:lnTo>
                      <a:pt x="2371278" y="1957750"/>
                    </a:lnTo>
                    <a:lnTo>
                      <a:pt x="2371278" y="1965270"/>
                    </a:lnTo>
                    <a:lnTo>
                      <a:pt x="2373784" y="1967777"/>
                    </a:lnTo>
                    <a:lnTo>
                      <a:pt x="2371278" y="1970284"/>
                    </a:lnTo>
                    <a:lnTo>
                      <a:pt x="2371278" y="1977804"/>
                    </a:lnTo>
                    <a:lnTo>
                      <a:pt x="2368771" y="1982817"/>
                    </a:lnTo>
                    <a:lnTo>
                      <a:pt x="2361251" y="1985324"/>
                    </a:lnTo>
                    <a:lnTo>
                      <a:pt x="2358744" y="1990338"/>
                    </a:lnTo>
                    <a:lnTo>
                      <a:pt x="2353730" y="1992844"/>
                    </a:lnTo>
                    <a:lnTo>
                      <a:pt x="2346210" y="1997858"/>
                    </a:lnTo>
                    <a:lnTo>
                      <a:pt x="2343704" y="2000365"/>
                    </a:lnTo>
                    <a:lnTo>
                      <a:pt x="2341197" y="2002871"/>
                    </a:lnTo>
                    <a:lnTo>
                      <a:pt x="2333677" y="2002871"/>
                    </a:lnTo>
                    <a:lnTo>
                      <a:pt x="2333677" y="2005378"/>
                    </a:lnTo>
                    <a:lnTo>
                      <a:pt x="2331170" y="2005378"/>
                    </a:lnTo>
                    <a:lnTo>
                      <a:pt x="2328663" y="2007885"/>
                    </a:lnTo>
                    <a:lnTo>
                      <a:pt x="2326156" y="2007885"/>
                    </a:lnTo>
                    <a:lnTo>
                      <a:pt x="2326156" y="2010391"/>
                    </a:lnTo>
                    <a:lnTo>
                      <a:pt x="2323650" y="2012898"/>
                    </a:lnTo>
                    <a:lnTo>
                      <a:pt x="2321143" y="2020418"/>
                    </a:lnTo>
                    <a:lnTo>
                      <a:pt x="2318636" y="2025432"/>
                    </a:lnTo>
                    <a:lnTo>
                      <a:pt x="2311116" y="2027938"/>
                    </a:lnTo>
                    <a:lnTo>
                      <a:pt x="2301089" y="2030445"/>
                    </a:lnTo>
                    <a:lnTo>
                      <a:pt x="2296076" y="2035459"/>
                    </a:lnTo>
                    <a:lnTo>
                      <a:pt x="2291062" y="2037965"/>
                    </a:lnTo>
                    <a:lnTo>
                      <a:pt x="2286049" y="2037965"/>
                    </a:lnTo>
                    <a:lnTo>
                      <a:pt x="2283542" y="2035459"/>
                    </a:lnTo>
                    <a:lnTo>
                      <a:pt x="2281036" y="2035459"/>
                    </a:lnTo>
                    <a:lnTo>
                      <a:pt x="2278529" y="2030445"/>
                    </a:lnTo>
                    <a:lnTo>
                      <a:pt x="2273515" y="2032952"/>
                    </a:lnTo>
                    <a:lnTo>
                      <a:pt x="2271009" y="2030445"/>
                    </a:lnTo>
                    <a:lnTo>
                      <a:pt x="2271009" y="2030445"/>
                    </a:lnTo>
                    <a:lnTo>
                      <a:pt x="2260982" y="2032952"/>
                    </a:lnTo>
                    <a:lnTo>
                      <a:pt x="2263488" y="2037965"/>
                    </a:lnTo>
                    <a:lnTo>
                      <a:pt x="2265995" y="2037965"/>
                    </a:lnTo>
                    <a:lnTo>
                      <a:pt x="2265995" y="2042979"/>
                    </a:lnTo>
                    <a:lnTo>
                      <a:pt x="2263488" y="2042979"/>
                    </a:lnTo>
                    <a:lnTo>
                      <a:pt x="2263488" y="2047992"/>
                    </a:lnTo>
                    <a:lnTo>
                      <a:pt x="2265995" y="2047992"/>
                    </a:lnTo>
                    <a:lnTo>
                      <a:pt x="2265995" y="2053006"/>
                    </a:lnTo>
                    <a:lnTo>
                      <a:pt x="2263488" y="2053006"/>
                    </a:lnTo>
                    <a:lnTo>
                      <a:pt x="2263488" y="2055512"/>
                    </a:lnTo>
                    <a:lnTo>
                      <a:pt x="2260982" y="2055512"/>
                    </a:lnTo>
                    <a:lnTo>
                      <a:pt x="2260982" y="2058019"/>
                    </a:lnTo>
                    <a:lnTo>
                      <a:pt x="2258475" y="2058019"/>
                    </a:lnTo>
                    <a:lnTo>
                      <a:pt x="2258475" y="2060526"/>
                    </a:lnTo>
                    <a:lnTo>
                      <a:pt x="2255968" y="2060526"/>
                    </a:lnTo>
                    <a:lnTo>
                      <a:pt x="2255968" y="2065539"/>
                    </a:lnTo>
                    <a:lnTo>
                      <a:pt x="2253462" y="2065539"/>
                    </a:lnTo>
                    <a:lnTo>
                      <a:pt x="2253462" y="2068046"/>
                    </a:lnTo>
                    <a:lnTo>
                      <a:pt x="2250955" y="2070553"/>
                    </a:lnTo>
                    <a:lnTo>
                      <a:pt x="2245942" y="2073059"/>
                    </a:lnTo>
                    <a:lnTo>
                      <a:pt x="2245942" y="2083086"/>
                    </a:lnTo>
                    <a:lnTo>
                      <a:pt x="2243435" y="2085593"/>
                    </a:lnTo>
                    <a:lnTo>
                      <a:pt x="2248448" y="2088100"/>
                    </a:lnTo>
                    <a:lnTo>
                      <a:pt x="2248448" y="2090606"/>
                    </a:lnTo>
                    <a:lnTo>
                      <a:pt x="2243435" y="2098127"/>
                    </a:lnTo>
                    <a:lnTo>
                      <a:pt x="2245942" y="2098127"/>
                    </a:lnTo>
                    <a:lnTo>
                      <a:pt x="2245942" y="2100633"/>
                    </a:lnTo>
                    <a:lnTo>
                      <a:pt x="2240928" y="2105647"/>
                    </a:lnTo>
                    <a:lnTo>
                      <a:pt x="2243435" y="2108154"/>
                    </a:lnTo>
                    <a:lnTo>
                      <a:pt x="2240928" y="2108154"/>
                    </a:lnTo>
                    <a:lnTo>
                      <a:pt x="2235915" y="2115674"/>
                    </a:lnTo>
                    <a:lnTo>
                      <a:pt x="2235915" y="2108154"/>
                    </a:lnTo>
                    <a:lnTo>
                      <a:pt x="2233408" y="2108154"/>
                    </a:lnTo>
                    <a:lnTo>
                      <a:pt x="2233408" y="2120687"/>
                    </a:lnTo>
                    <a:lnTo>
                      <a:pt x="2240928" y="2125701"/>
                    </a:lnTo>
                    <a:lnTo>
                      <a:pt x="2245942" y="2128207"/>
                    </a:lnTo>
                    <a:lnTo>
                      <a:pt x="2245942" y="2138234"/>
                    </a:lnTo>
                    <a:lnTo>
                      <a:pt x="2248448" y="2143248"/>
                    </a:lnTo>
                    <a:lnTo>
                      <a:pt x="2250955" y="2145754"/>
                    </a:lnTo>
                    <a:lnTo>
                      <a:pt x="2253462" y="2148261"/>
                    </a:lnTo>
                    <a:lnTo>
                      <a:pt x="2253462" y="2150768"/>
                    </a:lnTo>
                    <a:lnTo>
                      <a:pt x="2250955" y="2153275"/>
                    </a:lnTo>
                    <a:lnTo>
                      <a:pt x="2248448" y="2153275"/>
                    </a:lnTo>
                    <a:lnTo>
                      <a:pt x="2245942" y="2158288"/>
                    </a:lnTo>
                    <a:lnTo>
                      <a:pt x="2243435" y="2160795"/>
                    </a:lnTo>
                    <a:lnTo>
                      <a:pt x="2243435" y="2163301"/>
                    </a:lnTo>
                    <a:lnTo>
                      <a:pt x="2235915" y="2165808"/>
                    </a:lnTo>
                    <a:lnTo>
                      <a:pt x="2230901" y="2168315"/>
                    </a:lnTo>
                    <a:lnTo>
                      <a:pt x="2228394" y="2165808"/>
                    </a:lnTo>
                    <a:lnTo>
                      <a:pt x="2223381" y="2163301"/>
                    </a:lnTo>
                    <a:lnTo>
                      <a:pt x="2220874" y="2160795"/>
                    </a:lnTo>
                    <a:lnTo>
                      <a:pt x="2220874" y="2153275"/>
                    </a:lnTo>
                    <a:lnTo>
                      <a:pt x="2218368" y="2153275"/>
                    </a:lnTo>
                    <a:lnTo>
                      <a:pt x="2215861" y="2150768"/>
                    </a:lnTo>
                    <a:lnTo>
                      <a:pt x="2213354" y="2148261"/>
                    </a:lnTo>
                    <a:lnTo>
                      <a:pt x="2210847" y="2150768"/>
                    </a:lnTo>
                    <a:lnTo>
                      <a:pt x="2208341" y="2150768"/>
                    </a:lnTo>
                    <a:lnTo>
                      <a:pt x="2208341" y="2153275"/>
                    </a:lnTo>
                    <a:lnTo>
                      <a:pt x="2205834" y="2153275"/>
                    </a:lnTo>
                    <a:lnTo>
                      <a:pt x="2200820" y="2158288"/>
                    </a:lnTo>
                    <a:lnTo>
                      <a:pt x="2198314" y="2163301"/>
                    </a:lnTo>
                    <a:lnTo>
                      <a:pt x="2193300" y="2165808"/>
                    </a:lnTo>
                    <a:lnTo>
                      <a:pt x="2188287" y="2173328"/>
                    </a:lnTo>
                    <a:lnTo>
                      <a:pt x="2183273" y="2180849"/>
                    </a:lnTo>
                    <a:lnTo>
                      <a:pt x="2175753" y="2188369"/>
                    </a:lnTo>
                    <a:lnTo>
                      <a:pt x="2170740" y="2195889"/>
                    </a:lnTo>
                    <a:lnTo>
                      <a:pt x="2168233" y="2198396"/>
                    </a:lnTo>
                    <a:lnTo>
                      <a:pt x="2165726" y="2203409"/>
                    </a:lnTo>
                    <a:lnTo>
                      <a:pt x="2160713" y="2208423"/>
                    </a:lnTo>
                    <a:lnTo>
                      <a:pt x="2158206" y="2210929"/>
                    </a:lnTo>
                    <a:lnTo>
                      <a:pt x="2155700" y="2210929"/>
                    </a:lnTo>
                    <a:lnTo>
                      <a:pt x="2148179" y="2218449"/>
                    </a:lnTo>
                    <a:lnTo>
                      <a:pt x="2143166" y="2218449"/>
                    </a:lnTo>
                    <a:lnTo>
                      <a:pt x="2140659" y="2220956"/>
                    </a:lnTo>
                    <a:lnTo>
                      <a:pt x="2128126" y="2223463"/>
                    </a:lnTo>
                    <a:lnTo>
                      <a:pt x="2113085" y="2223463"/>
                    </a:lnTo>
                    <a:lnTo>
                      <a:pt x="2108072" y="2225970"/>
                    </a:lnTo>
                    <a:lnTo>
                      <a:pt x="2103058" y="2225970"/>
                    </a:lnTo>
                    <a:lnTo>
                      <a:pt x="2093031" y="2228476"/>
                    </a:lnTo>
                    <a:lnTo>
                      <a:pt x="2085511" y="2225970"/>
                    </a:lnTo>
                    <a:lnTo>
                      <a:pt x="2083004" y="2220956"/>
                    </a:lnTo>
                    <a:lnTo>
                      <a:pt x="2067964" y="2203409"/>
                    </a:lnTo>
                    <a:lnTo>
                      <a:pt x="2057937" y="2198396"/>
                    </a:lnTo>
                    <a:lnTo>
                      <a:pt x="2047910" y="2190875"/>
                    </a:lnTo>
                    <a:lnTo>
                      <a:pt x="2040390" y="2190875"/>
                    </a:lnTo>
                    <a:lnTo>
                      <a:pt x="2035377" y="2193382"/>
                    </a:lnTo>
                    <a:lnTo>
                      <a:pt x="2027857" y="2195889"/>
                    </a:lnTo>
                    <a:lnTo>
                      <a:pt x="2020336" y="2200902"/>
                    </a:lnTo>
                    <a:lnTo>
                      <a:pt x="2015323" y="2208423"/>
                    </a:lnTo>
                    <a:lnTo>
                      <a:pt x="2012816" y="2213436"/>
                    </a:lnTo>
                    <a:lnTo>
                      <a:pt x="2012816" y="2218449"/>
                    </a:lnTo>
                    <a:lnTo>
                      <a:pt x="2010310" y="2223463"/>
                    </a:lnTo>
                    <a:lnTo>
                      <a:pt x="2010310" y="2230983"/>
                    </a:lnTo>
                    <a:lnTo>
                      <a:pt x="2012816" y="2235997"/>
                    </a:lnTo>
                    <a:lnTo>
                      <a:pt x="2012816" y="2261064"/>
                    </a:lnTo>
                    <a:lnTo>
                      <a:pt x="2017830" y="2261064"/>
                    </a:lnTo>
                    <a:lnTo>
                      <a:pt x="2020336" y="2258557"/>
                    </a:lnTo>
                    <a:lnTo>
                      <a:pt x="2030363" y="2258557"/>
                    </a:lnTo>
                    <a:lnTo>
                      <a:pt x="2030363" y="2261064"/>
                    </a:lnTo>
                    <a:lnTo>
                      <a:pt x="2035377" y="2266077"/>
                    </a:lnTo>
                    <a:lnTo>
                      <a:pt x="2035377" y="2268584"/>
                    </a:lnTo>
                    <a:lnTo>
                      <a:pt x="2037884" y="2268584"/>
                    </a:lnTo>
                    <a:lnTo>
                      <a:pt x="2045404" y="2271091"/>
                    </a:lnTo>
                    <a:lnTo>
                      <a:pt x="2050417" y="2278611"/>
                    </a:lnTo>
                    <a:lnTo>
                      <a:pt x="2050417" y="2283624"/>
                    </a:lnTo>
                    <a:lnTo>
                      <a:pt x="2055430" y="2291144"/>
                    </a:lnTo>
                    <a:lnTo>
                      <a:pt x="2060444" y="2291144"/>
                    </a:lnTo>
                    <a:lnTo>
                      <a:pt x="2060444" y="2293651"/>
                    </a:lnTo>
                    <a:lnTo>
                      <a:pt x="2065458" y="2298665"/>
                    </a:lnTo>
                    <a:lnTo>
                      <a:pt x="2072978" y="2298665"/>
                    </a:lnTo>
                    <a:lnTo>
                      <a:pt x="2075484" y="2301171"/>
                    </a:lnTo>
                    <a:lnTo>
                      <a:pt x="2077991" y="2303678"/>
                    </a:lnTo>
                    <a:lnTo>
                      <a:pt x="2085511" y="2308691"/>
                    </a:lnTo>
                    <a:lnTo>
                      <a:pt x="2095538" y="2308691"/>
                    </a:lnTo>
                    <a:lnTo>
                      <a:pt x="2098045" y="2311198"/>
                    </a:lnTo>
                    <a:lnTo>
                      <a:pt x="2103058" y="2311198"/>
                    </a:lnTo>
                    <a:lnTo>
                      <a:pt x="2105565" y="2308691"/>
                    </a:lnTo>
                    <a:lnTo>
                      <a:pt x="2108072" y="2308691"/>
                    </a:lnTo>
                    <a:lnTo>
                      <a:pt x="2110578" y="2306184"/>
                    </a:lnTo>
                    <a:lnTo>
                      <a:pt x="2113085" y="2306184"/>
                    </a:lnTo>
                    <a:lnTo>
                      <a:pt x="2118099" y="2311198"/>
                    </a:lnTo>
                    <a:lnTo>
                      <a:pt x="2120605" y="2311198"/>
                    </a:lnTo>
                    <a:lnTo>
                      <a:pt x="2123112" y="2313705"/>
                    </a:lnTo>
                    <a:lnTo>
                      <a:pt x="2123112" y="2316212"/>
                    </a:lnTo>
                    <a:lnTo>
                      <a:pt x="2125619" y="2321225"/>
                    </a:lnTo>
                    <a:lnTo>
                      <a:pt x="2125619" y="2323732"/>
                    </a:lnTo>
                    <a:lnTo>
                      <a:pt x="2128126" y="2326239"/>
                    </a:lnTo>
                    <a:lnTo>
                      <a:pt x="2130632" y="2328745"/>
                    </a:lnTo>
                    <a:lnTo>
                      <a:pt x="2133139" y="2331252"/>
                    </a:lnTo>
                    <a:lnTo>
                      <a:pt x="2135646" y="2333759"/>
                    </a:lnTo>
                    <a:lnTo>
                      <a:pt x="2135646" y="2358826"/>
                    </a:lnTo>
                    <a:lnTo>
                      <a:pt x="2138152" y="2358826"/>
                    </a:lnTo>
                    <a:lnTo>
                      <a:pt x="2138152" y="2373866"/>
                    </a:lnTo>
                    <a:lnTo>
                      <a:pt x="2140659" y="2376373"/>
                    </a:lnTo>
                    <a:lnTo>
                      <a:pt x="2140659" y="2378880"/>
                    </a:lnTo>
                    <a:lnTo>
                      <a:pt x="2138152" y="2378880"/>
                    </a:lnTo>
                    <a:lnTo>
                      <a:pt x="2135646" y="2381386"/>
                    </a:lnTo>
                    <a:lnTo>
                      <a:pt x="2130632" y="2378880"/>
                    </a:lnTo>
                    <a:lnTo>
                      <a:pt x="2125619" y="2378880"/>
                    </a:lnTo>
                    <a:lnTo>
                      <a:pt x="2123112" y="2381386"/>
                    </a:lnTo>
                    <a:lnTo>
                      <a:pt x="2125619" y="2383893"/>
                    </a:lnTo>
                    <a:lnTo>
                      <a:pt x="2123112" y="2383893"/>
                    </a:lnTo>
                    <a:lnTo>
                      <a:pt x="2120605" y="2388907"/>
                    </a:lnTo>
                    <a:lnTo>
                      <a:pt x="2118099" y="2391413"/>
                    </a:lnTo>
                    <a:lnTo>
                      <a:pt x="2115592" y="2391413"/>
                    </a:lnTo>
                    <a:lnTo>
                      <a:pt x="2115592" y="2393920"/>
                    </a:lnTo>
                    <a:lnTo>
                      <a:pt x="2118099" y="2396427"/>
                    </a:lnTo>
                    <a:lnTo>
                      <a:pt x="2118099" y="2406454"/>
                    </a:lnTo>
                    <a:lnTo>
                      <a:pt x="2113085" y="2413974"/>
                    </a:lnTo>
                    <a:lnTo>
                      <a:pt x="2113085" y="2431521"/>
                    </a:lnTo>
                    <a:lnTo>
                      <a:pt x="2105565" y="2441548"/>
                    </a:lnTo>
                    <a:lnTo>
                      <a:pt x="2100552" y="2449068"/>
                    </a:lnTo>
                    <a:lnTo>
                      <a:pt x="2103058" y="2451575"/>
                    </a:lnTo>
                    <a:lnTo>
                      <a:pt x="2100552" y="2454081"/>
                    </a:lnTo>
                    <a:lnTo>
                      <a:pt x="2100552" y="2459095"/>
                    </a:lnTo>
                    <a:lnTo>
                      <a:pt x="2095538" y="2461601"/>
                    </a:lnTo>
                    <a:lnTo>
                      <a:pt x="2090525" y="2464108"/>
                    </a:lnTo>
                    <a:lnTo>
                      <a:pt x="2088018" y="2466615"/>
                    </a:lnTo>
                    <a:lnTo>
                      <a:pt x="2083004" y="2469122"/>
                    </a:lnTo>
                    <a:lnTo>
                      <a:pt x="2083004" y="2471628"/>
                    </a:lnTo>
                    <a:lnTo>
                      <a:pt x="2080498" y="2471628"/>
                    </a:lnTo>
                    <a:lnTo>
                      <a:pt x="2077991" y="2474135"/>
                    </a:lnTo>
                    <a:lnTo>
                      <a:pt x="2062951" y="2471628"/>
                    </a:lnTo>
                    <a:lnTo>
                      <a:pt x="2062951" y="2469122"/>
                    </a:lnTo>
                    <a:lnTo>
                      <a:pt x="2060444" y="2459095"/>
                    </a:lnTo>
                    <a:lnTo>
                      <a:pt x="2060444" y="2456588"/>
                    </a:lnTo>
                    <a:lnTo>
                      <a:pt x="2047910" y="2454081"/>
                    </a:lnTo>
                    <a:lnTo>
                      <a:pt x="2040390" y="2454081"/>
                    </a:lnTo>
                    <a:lnTo>
                      <a:pt x="2040390" y="2464108"/>
                    </a:lnTo>
                    <a:lnTo>
                      <a:pt x="2037884" y="2469122"/>
                    </a:lnTo>
                    <a:lnTo>
                      <a:pt x="2040390" y="2469122"/>
                    </a:lnTo>
                    <a:lnTo>
                      <a:pt x="2040390" y="2476642"/>
                    </a:lnTo>
                    <a:lnTo>
                      <a:pt x="2037884" y="2474135"/>
                    </a:lnTo>
                    <a:lnTo>
                      <a:pt x="2040390" y="2476642"/>
                    </a:lnTo>
                    <a:lnTo>
                      <a:pt x="2042897" y="2481655"/>
                    </a:lnTo>
                    <a:lnTo>
                      <a:pt x="2045404" y="2484162"/>
                    </a:lnTo>
                    <a:lnTo>
                      <a:pt x="2047910" y="2486669"/>
                    </a:lnTo>
                    <a:lnTo>
                      <a:pt x="2050417" y="2486669"/>
                    </a:lnTo>
                    <a:lnTo>
                      <a:pt x="2052924" y="2489175"/>
                    </a:lnTo>
                    <a:lnTo>
                      <a:pt x="2055430" y="2494189"/>
                    </a:lnTo>
                    <a:lnTo>
                      <a:pt x="2057937" y="2496696"/>
                    </a:lnTo>
                    <a:lnTo>
                      <a:pt x="2057937" y="2499202"/>
                    </a:lnTo>
                    <a:lnTo>
                      <a:pt x="2062951" y="2504216"/>
                    </a:lnTo>
                    <a:lnTo>
                      <a:pt x="2065458" y="2504216"/>
                    </a:lnTo>
                    <a:lnTo>
                      <a:pt x="2065458" y="2506723"/>
                    </a:lnTo>
                    <a:lnTo>
                      <a:pt x="2067964" y="2506723"/>
                    </a:lnTo>
                    <a:lnTo>
                      <a:pt x="2067964" y="2509229"/>
                    </a:lnTo>
                    <a:lnTo>
                      <a:pt x="2070471" y="2511736"/>
                    </a:lnTo>
                    <a:lnTo>
                      <a:pt x="2072978" y="2514243"/>
                    </a:lnTo>
                    <a:lnTo>
                      <a:pt x="2075484" y="2519256"/>
                    </a:lnTo>
                    <a:lnTo>
                      <a:pt x="2077991" y="2521763"/>
                    </a:lnTo>
                    <a:lnTo>
                      <a:pt x="2083004" y="2529283"/>
                    </a:lnTo>
                    <a:lnTo>
                      <a:pt x="2085511" y="2529283"/>
                    </a:lnTo>
                    <a:lnTo>
                      <a:pt x="2090525" y="2531790"/>
                    </a:lnTo>
                    <a:lnTo>
                      <a:pt x="2095538" y="2534296"/>
                    </a:lnTo>
                    <a:lnTo>
                      <a:pt x="2098045" y="2539310"/>
                    </a:lnTo>
                    <a:lnTo>
                      <a:pt x="2100552" y="2541817"/>
                    </a:lnTo>
                    <a:lnTo>
                      <a:pt x="2100552" y="2546830"/>
                    </a:lnTo>
                    <a:lnTo>
                      <a:pt x="2103058" y="2549337"/>
                    </a:lnTo>
                    <a:lnTo>
                      <a:pt x="2105565" y="2549337"/>
                    </a:lnTo>
                    <a:lnTo>
                      <a:pt x="2105565" y="2551843"/>
                    </a:lnTo>
                    <a:lnTo>
                      <a:pt x="2108072" y="2554350"/>
                    </a:lnTo>
                    <a:lnTo>
                      <a:pt x="2115592" y="2554350"/>
                    </a:lnTo>
                    <a:lnTo>
                      <a:pt x="2118099" y="2556857"/>
                    </a:lnTo>
                    <a:lnTo>
                      <a:pt x="2123112" y="2559364"/>
                    </a:lnTo>
                    <a:lnTo>
                      <a:pt x="2128126" y="2564377"/>
                    </a:lnTo>
                    <a:lnTo>
                      <a:pt x="2130632" y="2566884"/>
                    </a:lnTo>
                    <a:lnTo>
                      <a:pt x="2133139" y="2569391"/>
                    </a:lnTo>
                    <a:lnTo>
                      <a:pt x="2135646" y="2569391"/>
                    </a:lnTo>
                    <a:lnTo>
                      <a:pt x="2140659" y="2574404"/>
                    </a:lnTo>
                    <a:lnTo>
                      <a:pt x="2143166" y="2579417"/>
                    </a:lnTo>
                    <a:lnTo>
                      <a:pt x="2148179" y="2579417"/>
                    </a:lnTo>
                    <a:lnTo>
                      <a:pt x="2148179" y="2581924"/>
                    </a:lnTo>
                    <a:lnTo>
                      <a:pt x="2150686" y="2581924"/>
                    </a:lnTo>
                    <a:lnTo>
                      <a:pt x="2153193" y="2584431"/>
                    </a:lnTo>
                    <a:lnTo>
                      <a:pt x="2155700" y="2586937"/>
                    </a:lnTo>
                    <a:lnTo>
                      <a:pt x="2155700" y="2591951"/>
                    </a:lnTo>
                    <a:lnTo>
                      <a:pt x="2160713" y="2594458"/>
                    </a:lnTo>
                    <a:lnTo>
                      <a:pt x="2165726" y="2599471"/>
                    </a:lnTo>
                    <a:lnTo>
                      <a:pt x="2168233" y="2599471"/>
                    </a:lnTo>
                    <a:lnTo>
                      <a:pt x="2168233" y="2606991"/>
                    </a:lnTo>
                    <a:lnTo>
                      <a:pt x="2170740" y="2609498"/>
                    </a:lnTo>
                    <a:lnTo>
                      <a:pt x="2168233" y="2609498"/>
                    </a:lnTo>
                    <a:lnTo>
                      <a:pt x="2168233" y="2612005"/>
                    </a:lnTo>
                    <a:lnTo>
                      <a:pt x="2170740" y="2612005"/>
                    </a:lnTo>
                    <a:lnTo>
                      <a:pt x="2170740" y="2614511"/>
                    </a:lnTo>
                    <a:lnTo>
                      <a:pt x="2175753" y="2619525"/>
                    </a:lnTo>
                    <a:lnTo>
                      <a:pt x="2175753" y="2627045"/>
                    </a:lnTo>
                    <a:lnTo>
                      <a:pt x="2178260" y="2627045"/>
                    </a:lnTo>
                    <a:lnTo>
                      <a:pt x="2178260" y="2632059"/>
                    </a:lnTo>
                    <a:lnTo>
                      <a:pt x="2175753" y="2637072"/>
                    </a:lnTo>
                    <a:lnTo>
                      <a:pt x="2178260" y="2637072"/>
                    </a:lnTo>
                    <a:lnTo>
                      <a:pt x="2178260" y="2644592"/>
                    </a:lnTo>
                    <a:lnTo>
                      <a:pt x="2175753" y="2649606"/>
                    </a:lnTo>
                    <a:lnTo>
                      <a:pt x="2175753" y="2654619"/>
                    </a:lnTo>
                    <a:lnTo>
                      <a:pt x="2178260" y="2654619"/>
                    </a:lnTo>
                    <a:lnTo>
                      <a:pt x="2178260" y="2672166"/>
                    </a:lnTo>
                    <a:lnTo>
                      <a:pt x="2183273" y="2674673"/>
                    </a:lnTo>
                    <a:lnTo>
                      <a:pt x="2183273" y="2677179"/>
                    </a:lnTo>
                    <a:lnTo>
                      <a:pt x="2185780" y="2682193"/>
                    </a:lnTo>
                    <a:lnTo>
                      <a:pt x="2188287" y="2684700"/>
                    </a:lnTo>
                    <a:lnTo>
                      <a:pt x="2188287" y="2692220"/>
                    </a:lnTo>
                    <a:lnTo>
                      <a:pt x="2185780" y="2694727"/>
                    </a:lnTo>
                    <a:lnTo>
                      <a:pt x="2188287" y="2697233"/>
                    </a:lnTo>
                    <a:lnTo>
                      <a:pt x="2188287" y="2704753"/>
                    </a:lnTo>
                    <a:lnTo>
                      <a:pt x="2190794" y="2707260"/>
                    </a:lnTo>
                    <a:lnTo>
                      <a:pt x="2193300" y="2709767"/>
                    </a:lnTo>
                    <a:lnTo>
                      <a:pt x="2193300" y="2717287"/>
                    </a:lnTo>
                    <a:lnTo>
                      <a:pt x="2188287" y="2719794"/>
                    </a:lnTo>
                    <a:lnTo>
                      <a:pt x="2188287" y="2727314"/>
                    </a:lnTo>
                    <a:lnTo>
                      <a:pt x="2183273" y="2724807"/>
                    </a:lnTo>
                    <a:lnTo>
                      <a:pt x="2180767" y="2724807"/>
                    </a:lnTo>
                    <a:lnTo>
                      <a:pt x="2178260" y="2719794"/>
                    </a:lnTo>
                    <a:lnTo>
                      <a:pt x="2173246" y="2724807"/>
                    </a:lnTo>
                    <a:lnTo>
                      <a:pt x="2170740" y="2727314"/>
                    </a:lnTo>
                    <a:lnTo>
                      <a:pt x="2168233" y="2729821"/>
                    </a:lnTo>
                    <a:lnTo>
                      <a:pt x="2168233" y="2739848"/>
                    </a:lnTo>
                    <a:lnTo>
                      <a:pt x="2163220" y="2742354"/>
                    </a:lnTo>
                    <a:lnTo>
                      <a:pt x="2163220" y="2744861"/>
                    </a:lnTo>
                    <a:lnTo>
                      <a:pt x="2165726" y="2747368"/>
                    </a:lnTo>
                    <a:lnTo>
                      <a:pt x="2165726" y="2749875"/>
                    </a:lnTo>
                    <a:lnTo>
                      <a:pt x="2163220" y="2749875"/>
                    </a:lnTo>
                    <a:lnTo>
                      <a:pt x="2160713" y="2752381"/>
                    </a:lnTo>
                    <a:lnTo>
                      <a:pt x="2160713" y="2754888"/>
                    </a:lnTo>
                    <a:lnTo>
                      <a:pt x="2158206" y="2752381"/>
                    </a:lnTo>
                    <a:lnTo>
                      <a:pt x="2153193" y="2754888"/>
                    </a:lnTo>
                    <a:lnTo>
                      <a:pt x="2150686" y="2757395"/>
                    </a:lnTo>
                    <a:lnTo>
                      <a:pt x="2148179" y="2757395"/>
                    </a:lnTo>
                    <a:lnTo>
                      <a:pt x="2148179" y="2759901"/>
                    </a:lnTo>
                    <a:lnTo>
                      <a:pt x="2145673" y="2757395"/>
                    </a:lnTo>
                    <a:lnTo>
                      <a:pt x="2145673" y="2759901"/>
                    </a:lnTo>
                    <a:lnTo>
                      <a:pt x="2135646" y="2759901"/>
                    </a:lnTo>
                    <a:lnTo>
                      <a:pt x="2133139" y="2757395"/>
                    </a:lnTo>
                    <a:lnTo>
                      <a:pt x="2130632" y="2754888"/>
                    </a:lnTo>
                    <a:lnTo>
                      <a:pt x="2128126" y="2754888"/>
                    </a:lnTo>
                    <a:lnTo>
                      <a:pt x="2125619" y="2757395"/>
                    </a:lnTo>
                    <a:lnTo>
                      <a:pt x="2118099" y="2757395"/>
                    </a:lnTo>
                    <a:lnTo>
                      <a:pt x="2115592" y="2759901"/>
                    </a:lnTo>
                    <a:lnTo>
                      <a:pt x="2113085" y="2762408"/>
                    </a:lnTo>
                    <a:lnTo>
                      <a:pt x="2103058" y="2762408"/>
                    </a:lnTo>
                    <a:lnTo>
                      <a:pt x="2100552" y="2759901"/>
                    </a:lnTo>
                    <a:lnTo>
                      <a:pt x="2100552" y="2762408"/>
                    </a:lnTo>
                    <a:lnTo>
                      <a:pt x="2098045" y="2762408"/>
                    </a:lnTo>
                    <a:lnTo>
                      <a:pt x="2098045" y="2759901"/>
                    </a:lnTo>
                    <a:lnTo>
                      <a:pt x="2090525" y="2759901"/>
                    </a:lnTo>
                    <a:lnTo>
                      <a:pt x="2090525" y="2762408"/>
                    </a:lnTo>
                    <a:lnTo>
                      <a:pt x="2075484" y="2762408"/>
                    </a:lnTo>
                    <a:lnTo>
                      <a:pt x="2072978" y="2759901"/>
                    </a:lnTo>
                    <a:lnTo>
                      <a:pt x="2070471" y="2759901"/>
                    </a:lnTo>
                    <a:lnTo>
                      <a:pt x="2067964" y="2762408"/>
                    </a:lnTo>
                    <a:lnTo>
                      <a:pt x="2067964" y="2764915"/>
                    </a:lnTo>
                    <a:lnTo>
                      <a:pt x="2065458" y="2764915"/>
                    </a:lnTo>
                    <a:lnTo>
                      <a:pt x="2062951" y="2767421"/>
                    </a:lnTo>
                    <a:lnTo>
                      <a:pt x="2062951" y="2769928"/>
                    </a:lnTo>
                    <a:lnTo>
                      <a:pt x="2060444" y="2772435"/>
                    </a:lnTo>
                    <a:lnTo>
                      <a:pt x="2060444" y="2777449"/>
                    </a:lnTo>
                    <a:lnTo>
                      <a:pt x="2057937" y="2779955"/>
                    </a:lnTo>
                    <a:lnTo>
                      <a:pt x="2055430" y="2779955"/>
                    </a:lnTo>
                    <a:lnTo>
                      <a:pt x="2052924" y="2782462"/>
                    </a:lnTo>
                    <a:lnTo>
                      <a:pt x="2047910" y="2787475"/>
                    </a:lnTo>
                    <a:lnTo>
                      <a:pt x="2045404" y="2787475"/>
                    </a:lnTo>
                    <a:lnTo>
                      <a:pt x="2040390" y="2784969"/>
                    </a:lnTo>
                    <a:lnTo>
                      <a:pt x="2035377" y="2787475"/>
                    </a:lnTo>
                    <a:lnTo>
                      <a:pt x="2027857" y="2789982"/>
                    </a:lnTo>
                    <a:lnTo>
                      <a:pt x="2022843" y="2792489"/>
                    </a:lnTo>
                    <a:lnTo>
                      <a:pt x="2020336" y="2794995"/>
                    </a:lnTo>
                    <a:lnTo>
                      <a:pt x="2017830" y="2797502"/>
                    </a:lnTo>
                    <a:lnTo>
                      <a:pt x="2015323" y="2800009"/>
                    </a:lnTo>
                    <a:lnTo>
                      <a:pt x="2012816" y="2802516"/>
                    </a:lnTo>
                    <a:lnTo>
                      <a:pt x="2007803" y="2807529"/>
                    </a:lnTo>
                    <a:lnTo>
                      <a:pt x="2000283" y="2807529"/>
                    </a:lnTo>
                    <a:lnTo>
                      <a:pt x="1997776" y="2805022"/>
                    </a:lnTo>
                    <a:lnTo>
                      <a:pt x="1987749" y="2805022"/>
                    </a:lnTo>
                    <a:lnTo>
                      <a:pt x="1987749" y="2800009"/>
                    </a:lnTo>
                    <a:lnTo>
                      <a:pt x="1982736" y="2797502"/>
                    </a:lnTo>
                    <a:lnTo>
                      <a:pt x="1980229" y="2792489"/>
                    </a:lnTo>
                    <a:lnTo>
                      <a:pt x="1980229" y="2794995"/>
                    </a:lnTo>
                    <a:lnTo>
                      <a:pt x="1975216" y="2789982"/>
                    </a:lnTo>
                    <a:lnTo>
                      <a:pt x="1972709" y="2789982"/>
                    </a:lnTo>
                    <a:lnTo>
                      <a:pt x="1967695" y="2784969"/>
                    </a:lnTo>
                    <a:lnTo>
                      <a:pt x="1960175" y="2779955"/>
                    </a:lnTo>
                    <a:lnTo>
                      <a:pt x="1957668" y="2779955"/>
                    </a:lnTo>
                    <a:lnTo>
                      <a:pt x="1950148" y="2772435"/>
                    </a:lnTo>
                    <a:lnTo>
                      <a:pt x="1945135" y="2772435"/>
                    </a:lnTo>
                    <a:lnTo>
                      <a:pt x="1945135" y="2769928"/>
                    </a:lnTo>
                    <a:lnTo>
                      <a:pt x="1937615" y="2769928"/>
                    </a:lnTo>
                    <a:lnTo>
                      <a:pt x="1932601" y="2772435"/>
                    </a:lnTo>
                    <a:lnTo>
                      <a:pt x="1927588" y="2772435"/>
                    </a:lnTo>
                    <a:lnTo>
                      <a:pt x="1922574" y="2774942"/>
                    </a:lnTo>
                    <a:lnTo>
                      <a:pt x="1920068" y="2777449"/>
                    </a:lnTo>
                    <a:lnTo>
                      <a:pt x="1915054" y="2779955"/>
                    </a:lnTo>
                    <a:lnTo>
                      <a:pt x="1910041" y="2782462"/>
                    </a:lnTo>
                    <a:lnTo>
                      <a:pt x="1905027" y="2782462"/>
                    </a:lnTo>
                    <a:lnTo>
                      <a:pt x="1902520" y="2784969"/>
                    </a:lnTo>
                    <a:lnTo>
                      <a:pt x="1900014" y="2787475"/>
                    </a:lnTo>
                    <a:lnTo>
                      <a:pt x="1897507" y="2789982"/>
                    </a:lnTo>
                    <a:lnTo>
                      <a:pt x="1895000" y="2789982"/>
                    </a:lnTo>
                    <a:lnTo>
                      <a:pt x="1895000" y="2792489"/>
                    </a:lnTo>
                    <a:lnTo>
                      <a:pt x="1889987" y="2789982"/>
                    </a:lnTo>
                    <a:lnTo>
                      <a:pt x="1887480" y="2789982"/>
                    </a:lnTo>
                    <a:lnTo>
                      <a:pt x="1884974" y="2782462"/>
                    </a:lnTo>
                    <a:lnTo>
                      <a:pt x="1882467" y="2782462"/>
                    </a:lnTo>
                    <a:lnTo>
                      <a:pt x="1882467" y="2777449"/>
                    </a:lnTo>
                    <a:lnTo>
                      <a:pt x="1879960" y="2774942"/>
                    </a:lnTo>
                    <a:lnTo>
                      <a:pt x="1872440" y="2772435"/>
                    </a:lnTo>
                    <a:lnTo>
                      <a:pt x="1867426" y="2772435"/>
                    </a:lnTo>
                    <a:lnTo>
                      <a:pt x="1864920" y="2769928"/>
                    </a:lnTo>
                    <a:lnTo>
                      <a:pt x="1862413" y="2769928"/>
                    </a:lnTo>
                    <a:lnTo>
                      <a:pt x="1859906" y="2767421"/>
                    </a:lnTo>
                    <a:lnTo>
                      <a:pt x="1854893" y="2764915"/>
                    </a:lnTo>
                    <a:lnTo>
                      <a:pt x="1852386" y="2764915"/>
                    </a:lnTo>
                    <a:lnTo>
                      <a:pt x="1847373" y="2759901"/>
                    </a:lnTo>
                    <a:lnTo>
                      <a:pt x="1844866" y="2759901"/>
                    </a:lnTo>
                    <a:lnTo>
                      <a:pt x="1842359" y="2762408"/>
                    </a:lnTo>
                    <a:lnTo>
                      <a:pt x="1837346" y="2764915"/>
                    </a:lnTo>
                    <a:lnTo>
                      <a:pt x="1834839" y="2764915"/>
                    </a:lnTo>
                    <a:lnTo>
                      <a:pt x="1832332" y="2769928"/>
                    </a:lnTo>
                    <a:lnTo>
                      <a:pt x="1829826" y="2769928"/>
                    </a:lnTo>
                    <a:lnTo>
                      <a:pt x="1824812" y="2779955"/>
                    </a:lnTo>
                    <a:lnTo>
                      <a:pt x="1822305" y="2784969"/>
                    </a:lnTo>
                    <a:lnTo>
                      <a:pt x="1819799" y="2784969"/>
                    </a:lnTo>
                    <a:lnTo>
                      <a:pt x="1819799" y="2794995"/>
                    </a:lnTo>
                    <a:lnTo>
                      <a:pt x="1817292" y="2800009"/>
                    </a:lnTo>
                    <a:lnTo>
                      <a:pt x="1812278" y="2817556"/>
                    </a:lnTo>
                    <a:lnTo>
                      <a:pt x="1812278" y="2825076"/>
                    </a:lnTo>
                    <a:lnTo>
                      <a:pt x="1809772" y="2825076"/>
                    </a:lnTo>
                    <a:lnTo>
                      <a:pt x="1799745" y="2835103"/>
                    </a:lnTo>
                    <a:lnTo>
                      <a:pt x="1799745" y="2847637"/>
                    </a:lnTo>
                    <a:lnTo>
                      <a:pt x="1794732" y="2857663"/>
                    </a:lnTo>
                    <a:lnTo>
                      <a:pt x="1794732" y="2865184"/>
                    </a:lnTo>
                    <a:lnTo>
                      <a:pt x="1792225" y="2870197"/>
                    </a:lnTo>
                    <a:lnTo>
                      <a:pt x="1794732" y="2877717"/>
                    </a:lnTo>
                    <a:lnTo>
                      <a:pt x="1792225" y="2882731"/>
                    </a:lnTo>
                    <a:lnTo>
                      <a:pt x="1799745" y="2885237"/>
                    </a:lnTo>
                    <a:lnTo>
                      <a:pt x="1802252" y="2885237"/>
                    </a:lnTo>
                    <a:lnTo>
                      <a:pt x="1802252" y="2900278"/>
                    </a:lnTo>
                    <a:lnTo>
                      <a:pt x="1799745" y="2905291"/>
                    </a:lnTo>
                    <a:lnTo>
                      <a:pt x="1794732" y="2910305"/>
                    </a:lnTo>
                    <a:lnTo>
                      <a:pt x="1792225" y="2917825"/>
                    </a:lnTo>
                    <a:lnTo>
                      <a:pt x="1797238" y="2920332"/>
                    </a:lnTo>
                    <a:lnTo>
                      <a:pt x="1799745" y="2925345"/>
                    </a:lnTo>
                    <a:lnTo>
                      <a:pt x="1804758" y="2945399"/>
                    </a:lnTo>
                    <a:lnTo>
                      <a:pt x="1767158" y="2940385"/>
                    </a:lnTo>
                    <a:lnTo>
                      <a:pt x="1747104" y="2937879"/>
                    </a:lnTo>
                    <a:lnTo>
                      <a:pt x="1744597" y="2937879"/>
                    </a:lnTo>
                    <a:lnTo>
                      <a:pt x="1742090" y="2940385"/>
                    </a:lnTo>
                    <a:lnTo>
                      <a:pt x="1737077" y="2940385"/>
                    </a:lnTo>
                    <a:lnTo>
                      <a:pt x="1732064" y="2942892"/>
                    </a:lnTo>
                    <a:lnTo>
                      <a:pt x="1729557" y="2942892"/>
                    </a:lnTo>
                    <a:lnTo>
                      <a:pt x="1724543" y="2940385"/>
                    </a:lnTo>
                    <a:lnTo>
                      <a:pt x="1714516" y="2950412"/>
                    </a:lnTo>
                    <a:lnTo>
                      <a:pt x="1709503" y="2955426"/>
                    </a:lnTo>
                    <a:lnTo>
                      <a:pt x="1706996" y="2957932"/>
                    </a:lnTo>
                    <a:lnTo>
                      <a:pt x="1704490" y="2960439"/>
                    </a:lnTo>
                    <a:lnTo>
                      <a:pt x="1689449" y="2960439"/>
                    </a:lnTo>
                    <a:lnTo>
                      <a:pt x="1684436" y="2962946"/>
                    </a:lnTo>
                    <a:lnTo>
                      <a:pt x="1681929" y="2965453"/>
                    </a:lnTo>
                    <a:lnTo>
                      <a:pt x="1674409" y="2965453"/>
                    </a:lnTo>
                    <a:lnTo>
                      <a:pt x="1659368" y="2957932"/>
                    </a:lnTo>
                    <a:lnTo>
                      <a:pt x="1656862" y="2955426"/>
                    </a:lnTo>
                    <a:lnTo>
                      <a:pt x="1654355" y="2955426"/>
                    </a:lnTo>
                    <a:lnTo>
                      <a:pt x="1654355" y="2957932"/>
                    </a:lnTo>
                    <a:lnTo>
                      <a:pt x="1641822" y="2957932"/>
                    </a:lnTo>
                    <a:lnTo>
                      <a:pt x="1641822" y="2955426"/>
                    </a:lnTo>
                    <a:lnTo>
                      <a:pt x="1639315" y="2955426"/>
                    </a:lnTo>
                    <a:lnTo>
                      <a:pt x="1639315" y="2952919"/>
                    </a:lnTo>
                    <a:lnTo>
                      <a:pt x="1634301" y="2947905"/>
                    </a:lnTo>
                    <a:lnTo>
                      <a:pt x="1629288" y="2945399"/>
                    </a:lnTo>
                    <a:lnTo>
                      <a:pt x="1621768" y="2945399"/>
                    </a:lnTo>
                    <a:lnTo>
                      <a:pt x="1619261" y="2942892"/>
                    </a:lnTo>
                    <a:lnTo>
                      <a:pt x="1616754" y="2940385"/>
                    </a:lnTo>
                    <a:lnTo>
                      <a:pt x="1616754" y="2937879"/>
                    </a:lnTo>
                    <a:lnTo>
                      <a:pt x="1614248" y="2937879"/>
                    </a:lnTo>
                    <a:lnTo>
                      <a:pt x="1614248" y="2935372"/>
                    </a:lnTo>
                    <a:lnTo>
                      <a:pt x="1611741" y="2935372"/>
                    </a:lnTo>
                    <a:lnTo>
                      <a:pt x="1609234" y="2932865"/>
                    </a:lnTo>
                    <a:lnTo>
                      <a:pt x="1601714" y="2940385"/>
                    </a:lnTo>
                    <a:lnTo>
                      <a:pt x="1601714" y="2942892"/>
                    </a:lnTo>
                    <a:lnTo>
                      <a:pt x="1596700" y="2945399"/>
                    </a:lnTo>
                    <a:lnTo>
                      <a:pt x="1589180" y="2952919"/>
                    </a:lnTo>
                    <a:lnTo>
                      <a:pt x="1586674" y="2952919"/>
                    </a:lnTo>
                    <a:lnTo>
                      <a:pt x="1581660" y="2955426"/>
                    </a:lnTo>
                    <a:lnTo>
                      <a:pt x="1574140" y="2957932"/>
                    </a:lnTo>
                    <a:lnTo>
                      <a:pt x="1571633" y="2960439"/>
                    </a:lnTo>
                    <a:lnTo>
                      <a:pt x="1569126" y="2960439"/>
                    </a:lnTo>
                    <a:lnTo>
                      <a:pt x="1564113" y="2962946"/>
                    </a:lnTo>
                    <a:lnTo>
                      <a:pt x="1559100" y="2967959"/>
                    </a:lnTo>
                    <a:lnTo>
                      <a:pt x="1551580" y="2970466"/>
                    </a:lnTo>
                    <a:lnTo>
                      <a:pt x="1546566" y="2972973"/>
                    </a:lnTo>
                    <a:lnTo>
                      <a:pt x="1541553" y="2977986"/>
                    </a:lnTo>
                    <a:lnTo>
                      <a:pt x="1539046" y="2980493"/>
                    </a:lnTo>
                    <a:lnTo>
                      <a:pt x="1536539" y="2983000"/>
                    </a:lnTo>
                    <a:lnTo>
                      <a:pt x="1534032" y="2988013"/>
                    </a:lnTo>
                    <a:lnTo>
                      <a:pt x="1531525" y="2988013"/>
                    </a:lnTo>
                    <a:lnTo>
                      <a:pt x="1529019" y="2990520"/>
                    </a:lnTo>
                    <a:lnTo>
                      <a:pt x="1524006" y="2985506"/>
                    </a:lnTo>
                    <a:lnTo>
                      <a:pt x="1521499" y="2988013"/>
                    </a:lnTo>
                    <a:lnTo>
                      <a:pt x="1503952" y="2988013"/>
                    </a:lnTo>
                    <a:lnTo>
                      <a:pt x="1503952" y="2985506"/>
                    </a:lnTo>
                    <a:lnTo>
                      <a:pt x="1498938" y="2985506"/>
                    </a:lnTo>
                    <a:lnTo>
                      <a:pt x="1498938" y="2983000"/>
                    </a:lnTo>
                    <a:lnTo>
                      <a:pt x="1491418" y="2983000"/>
                    </a:lnTo>
                    <a:lnTo>
                      <a:pt x="1491418" y="2980493"/>
                    </a:lnTo>
                    <a:lnTo>
                      <a:pt x="1488911" y="2980493"/>
                    </a:lnTo>
                    <a:lnTo>
                      <a:pt x="1483898" y="2967959"/>
                    </a:lnTo>
                    <a:lnTo>
                      <a:pt x="1478884" y="2962946"/>
                    </a:lnTo>
                    <a:lnTo>
                      <a:pt x="1468857" y="2960439"/>
                    </a:lnTo>
                    <a:lnTo>
                      <a:pt x="1466351" y="2962946"/>
                    </a:lnTo>
                    <a:lnTo>
                      <a:pt x="1461338" y="2965453"/>
                    </a:lnTo>
                    <a:lnTo>
                      <a:pt x="1453817" y="2970466"/>
                    </a:lnTo>
                    <a:lnTo>
                      <a:pt x="1451311" y="2975479"/>
                    </a:lnTo>
                    <a:lnTo>
                      <a:pt x="1443790" y="2975479"/>
                    </a:lnTo>
                    <a:lnTo>
                      <a:pt x="1438777" y="2970466"/>
                    </a:lnTo>
                    <a:lnTo>
                      <a:pt x="1436270" y="2967959"/>
                    </a:lnTo>
                    <a:lnTo>
                      <a:pt x="1423737" y="2960439"/>
                    </a:lnTo>
                    <a:lnTo>
                      <a:pt x="1423737" y="2952919"/>
                    </a:lnTo>
                    <a:lnTo>
                      <a:pt x="1426243" y="2950412"/>
                    </a:lnTo>
                    <a:lnTo>
                      <a:pt x="1423737" y="2947905"/>
                    </a:lnTo>
                    <a:lnTo>
                      <a:pt x="1418723" y="2945399"/>
                    </a:lnTo>
                    <a:lnTo>
                      <a:pt x="1413710" y="2942892"/>
                    </a:lnTo>
                    <a:lnTo>
                      <a:pt x="1413710" y="2937879"/>
                    </a:lnTo>
                    <a:lnTo>
                      <a:pt x="1411203" y="2935372"/>
                    </a:lnTo>
                    <a:lnTo>
                      <a:pt x="1408696" y="2932865"/>
                    </a:lnTo>
                    <a:lnTo>
                      <a:pt x="1408696" y="2922838"/>
                    </a:lnTo>
                    <a:lnTo>
                      <a:pt x="1401176" y="2922838"/>
                    </a:lnTo>
                    <a:lnTo>
                      <a:pt x="1398669" y="2925345"/>
                    </a:lnTo>
                    <a:lnTo>
                      <a:pt x="1393656" y="2912811"/>
                    </a:lnTo>
                    <a:lnTo>
                      <a:pt x="1391149" y="2910305"/>
                    </a:lnTo>
                    <a:lnTo>
                      <a:pt x="1393656" y="2910305"/>
                    </a:lnTo>
                    <a:lnTo>
                      <a:pt x="1393656" y="2910305"/>
                    </a:lnTo>
                    <a:lnTo>
                      <a:pt x="1391149" y="2910305"/>
                    </a:lnTo>
                    <a:lnTo>
                      <a:pt x="1388642" y="2912811"/>
                    </a:lnTo>
                    <a:lnTo>
                      <a:pt x="1386136" y="2912811"/>
                    </a:lnTo>
                    <a:lnTo>
                      <a:pt x="1386136" y="2915318"/>
                    </a:lnTo>
                    <a:lnTo>
                      <a:pt x="1383629" y="2915318"/>
                    </a:lnTo>
                    <a:lnTo>
                      <a:pt x="1383629" y="2917825"/>
                    </a:lnTo>
                    <a:lnTo>
                      <a:pt x="1381122" y="2920332"/>
                    </a:lnTo>
                    <a:lnTo>
                      <a:pt x="1378615" y="2925345"/>
                    </a:lnTo>
                    <a:lnTo>
                      <a:pt x="1378615" y="2930359"/>
                    </a:lnTo>
                    <a:lnTo>
                      <a:pt x="1366082" y="2930359"/>
                    </a:lnTo>
                    <a:lnTo>
                      <a:pt x="1366082" y="2920332"/>
                    </a:lnTo>
                    <a:lnTo>
                      <a:pt x="1363575" y="2915318"/>
                    </a:lnTo>
                    <a:lnTo>
                      <a:pt x="1361069" y="2912811"/>
                    </a:lnTo>
                    <a:lnTo>
                      <a:pt x="1356055" y="2905291"/>
                    </a:lnTo>
                    <a:lnTo>
                      <a:pt x="1351041" y="2897771"/>
                    </a:lnTo>
                    <a:lnTo>
                      <a:pt x="1348535" y="2900278"/>
                    </a:lnTo>
                    <a:lnTo>
                      <a:pt x="1346028" y="2900278"/>
                    </a:lnTo>
                    <a:lnTo>
                      <a:pt x="1338508" y="2897771"/>
                    </a:lnTo>
                    <a:lnTo>
                      <a:pt x="1341015" y="2895264"/>
                    </a:lnTo>
                    <a:lnTo>
                      <a:pt x="1338508" y="2892758"/>
                    </a:lnTo>
                    <a:lnTo>
                      <a:pt x="1330988" y="2892758"/>
                    </a:lnTo>
                    <a:lnTo>
                      <a:pt x="1328481" y="2890251"/>
                    </a:lnTo>
                    <a:lnTo>
                      <a:pt x="1325974" y="2880224"/>
                    </a:lnTo>
                    <a:lnTo>
                      <a:pt x="1308428" y="2880224"/>
                    </a:lnTo>
                    <a:lnTo>
                      <a:pt x="1305921" y="2882731"/>
                    </a:lnTo>
                    <a:lnTo>
                      <a:pt x="1300907" y="2882731"/>
                    </a:lnTo>
                    <a:lnTo>
                      <a:pt x="1295894" y="2880224"/>
                    </a:lnTo>
                    <a:lnTo>
                      <a:pt x="1290880" y="2877717"/>
                    </a:lnTo>
                    <a:lnTo>
                      <a:pt x="1288373" y="2880224"/>
                    </a:lnTo>
                    <a:lnTo>
                      <a:pt x="1285867" y="2882731"/>
                    </a:lnTo>
                    <a:lnTo>
                      <a:pt x="1275840" y="2890251"/>
                    </a:lnTo>
                    <a:lnTo>
                      <a:pt x="1270827" y="2892758"/>
                    </a:lnTo>
                    <a:lnTo>
                      <a:pt x="1270827" y="2897771"/>
                    </a:lnTo>
                    <a:lnTo>
                      <a:pt x="1268320" y="2900278"/>
                    </a:lnTo>
                    <a:lnTo>
                      <a:pt x="1263306" y="2902785"/>
                    </a:lnTo>
                    <a:lnTo>
                      <a:pt x="1260800" y="2905291"/>
                    </a:lnTo>
                    <a:lnTo>
                      <a:pt x="1258293" y="2915318"/>
                    </a:lnTo>
                    <a:lnTo>
                      <a:pt x="1255786" y="2915318"/>
                    </a:lnTo>
                    <a:lnTo>
                      <a:pt x="1245759" y="2922838"/>
                    </a:lnTo>
                    <a:lnTo>
                      <a:pt x="1245759" y="2925345"/>
                    </a:lnTo>
                    <a:lnTo>
                      <a:pt x="1240746" y="2932865"/>
                    </a:lnTo>
                    <a:lnTo>
                      <a:pt x="1233226" y="2945399"/>
                    </a:lnTo>
                    <a:lnTo>
                      <a:pt x="1228212" y="2947905"/>
                    </a:lnTo>
                    <a:lnTo>
                      <a:pt x="1225705" y="2950412"/>
                    </a:lnTo>
                    <a:lnTo>
                      <a:pt x="1220692" y="2947905"/>
                    </a:lnTo>
                    <a:lnTo>
                      <a:pt x="1203145" y="2947905"/>
                    </a:lnTo>
                    <a:lnTo>
                      <a:pt x="1200638" y="2950412"/>
                    </a:lnTo>
                    <a:lnTo>
                      <a:pt x="1195625" y="2960439"/>
                    </a:lnTo>
                    <a:lnTo>
                      <a:pt x="1190611" y="2965453"/>
                    </a:lnTo>
                    <a:lnTo>
                      <a:pt x="1193118" y="2970466"/>
                    </a:lnTo>
                    <a:lnTo>
                      <a:pt x="1190611" y="2975479"/>
                    </a:lnTo>
                    <a:lnTo>
                      <a:pt x="1175571" y="2975479"/>
                    </a:lnTo>
                    <a:lnTo>
                      <a:pt x="1173064" y="2970466"/>
                    </a:lnTo>
                    <a:lnTo>
                      <a:pt x="1168051" y="2965453"/>
                    </a:lnTo>
                    <a:lnTo>
                      <a:pt x="1170558" y="2957932"/>
                    </a:lnTo>
                    <a:lnTo>
                      <a:pt x="1165544" y="2955426"/>
                    </a:lnTo>
                    <a:lnTo>
                      <a:pt x="1163037" y="2952919"/>
                    </a:lnTo>
                    <a:lnTo>
                      <a:pt x="1160531" y="2942892"/>
                    </a:lnTo>
                    <a:lnTo>
                      <a:pt x="1160531" y="2937879"/>
                    </a:lnTo>
                    <a:lnTo>
                      <a:pt x="1158024" y="2930359"/>
                    </a:lnTo>
                    <a:lnTo>
                      <a:pt x="1147997" y="2925345"/>
                    </a:lnTo>
                    <a:lnTo>
                      <a:pt x="1142984" y="2920332"/>
                    </a:lnTo>
                    <a:lnTo>
                      <a:pt x="1137970" y="2910305"/>
                    </a:lnTo>
                    <a:lnTo>
                      <a:pt x="1132957" y="2902785"/>
                    </a:lnTo>
                    <a:lnTo>
                      <a:pt x="1120423" y="2895264"/>
                    </a:lnTo>
                    <a:lnTo>
                      <a:pt x="1110396" y="2877717"/>
                    </a:lnTo>
                    <a:lnTo>
                      <a:pt x="1107889" y="2875211"/>
                    </a:lnTo>
                    <a:lnTo>
                      <a:pt x="1100369" y="2875211"/>
                    </a:lnTo>
                    <a:lnTo>
                      <a:pt x="1097863" y="2872704"/>
                    </a:lnTo>
                    <a:lnTo>
                      <a:pt x="1095356" y="2872704"/>
                    </a:lnTo>
                    <a:lnTo>
                      <a:pt x="1092849" y="2870197"/>
                    </a:lnTo>
                    <a:lnTo>
                      <a:pt x="1090343" y="2867690"/>
                    </a:lnTo>
                    <a:lnTo>
                      <a:pt x="1082822" y="2855157"/>
                    </a:lnTo>
                    <a:lnTo>
                      <a:pt x="1085329" y="2850143"/>
                    </a:lnTo>
                    <a:lnTo>
                      <a:pt x="1085329" y="2842623"/>
                    </a:lnTo>
                    <a:lnTo>
                      <a:pt x="1082822" y="2840117"/>
                    </a:lnTo>
                    <a:lnTo>
                      <a:pt x="1077809" y="2837610"/>
                    </a:lnTo>
                    <a:lnTo>
                      <a:pt x="1075302" y="2830090"/>
                    </a:lnTo>
                    <a:lnTo>
                      <a:pt x="1072795" y="2830090"/>
                    </a:lnTo>
                    <a:lnTo>
                      <a:pt x="1067782" y="2827583"/>
                    </a:lnTo>
                    <a:lnTo>
                      <a:pt x="1065275" y="2827583"/>
                    </a:lnTo>
                    <a:lnTo>
                      <a:pt x="1062769" y="2832596"/>
                    </a:lnTo>
                    <a:lnTo>
                      <a:pt x="1060262" y="2835103"/>
                    </a:lnTo>
                    <a:lnTo>
                      <a:pt x="1050317" y="2835103"/>
                    </a:lnTo>
                    <a:lnTo>
                      <a:pt x="1047810" y="2830090"/>
                    </a:lnTo>
                    <a:lnTo>
                      <a:pt x="1040290" y="2830090"/>
                    </a:lnTo>
                    <a:lnTo>
                      <a:pt x="1035277" y="2825076"/>
                    </a:lnTo>
                    <a:lnTo>
                      <a:pt x="1027756" y="2825076"/>
                    </a:lnTo>
                    <a:lnTo>
                      <a:pt x="1020236" y="2820063"/>
                    </a:lnTo>
                    <a:lnTo>
                      <a:pt x="1015222" y="2820063"/>
                    </a:lnTo>
                    <a:lnTo>
                      <a:pt x="1010209" y="2822569"/>
                    </a:lnTo>
                    <a:lnTo>
                      <a:pt x="1007702" y="2822569"/>
                    </a:lnTo>
                    <a:lnTo>
                      <a:pt x="1007702" y="2825076"/>
                    </a:lnTo>
                    <a:lnTo>
                      <a:pt x="1005196" y="2822569"/>
                    </a:lnTo>
                    <a:lnTo>
                      <a:pt x="1005196" y="2827583"/>
                    </a:lnTo>
                    <a:lnTo>
                      <a:pt x="1002689" y="2825076"/>
                    </a:lnTo>
                    <a:lnTo>
                      <a:pt x="995169" y="2825076"/>
                    </a:lnTo>
                    <a:lnTo>
                      <a:pt x="995169" y="2822569"/>
                    </a:lnTo>
                    <a:lnTo>
                      <a:pt x="992662" y="2820063"/>
                    </a:lnTo>
                    <a:lnTo>
                      <a:pt x="990155" y="2820063"/>
                    </a:lnTo>
                    <a:lnTo>
                      <a:pt x="990155" y="2820063"/>
                    </a:lnTo>
                    <a:lnTo>
                      <a:pt x="955061" y="2820063"/>
                    </a:lnTo>
                    <a:lnTo>
                      <a:pt x="955061" y="2822569"/>
                    </a:lnTo>
                    <a:lnTo>
                      <a:pt x="952555" y="2822569"/>
                    </a:lnTo>
                    <a:lnTo>
                      <a:pt x="952555" y="2827583"/>
                    </a:lnTo>
                    <a:lnTo>
                      <a:pt x="950048" y="2827583"/>
                    </a:lnTo>
                    <a:lnTo>
                      <a:pt x="947541" y="2830090"/>
                    </a:lnTo>
                    <a:lnTo>
                      <a:pt x="947541" y="2832596"/>
                    </a:lnTo>
                    <a:lnTo>
                      <a:pt x="945034" y="2835103"/>
                    </a:lnTo>
                    <a:lnTo>
                      <a:pt x="942528" y="2837610"/>
                    </a:lnTo>
                    <a:lnTo>
                      <a:pt x="942528" y="2840117"/>
                    </a:lnTo>
                    <a:lnTo>
                      <a:pt x="940021" y="2842623"/>
                    </a:lnTo>
                    <a:lnTo>
                      <a:pt x="927487" y="2842623"/>
                    </a:lnTo>
                    <a:lnTo>
                      <a:pt x="924981" y="2840117"/>
                    </a:lnTo>
                    <a:lnTo>
                      <a:pt x="922474" y="2840117"/>
                    </a:lnTo>
                    <a:lnTo>
                      <a:pt x="917460" y="2837610"/>
                    </a:lnTo>
                    <a:lnTo>
                      <a:pt x="912447" y="2835103"/>
                    </a:lnTo>
                    <a:lnTo>
                      <a:pt x="909940" y="2832596"/>
                    </a:lnTo>
                    <a:lnTo>
                      <a:pt x="899913" y="2832596"/>
                    </a:lnTo>
                    <a:lnTo>
                      <a:pt x="897407" y="2842623"/>
                    </a:lnTo>
                    <a:lnTo>
                      <a:pt x="894900" y="2845130"/>
                    </a:lnTo>
                    <a:lnTo>
                      <a:pt x="892393" y="2852650"/>
                    </a:lnTo>
                    <a:lnTo>
                      <a:pt x="889886" y="2855157"/>
                    </a:lnTo>
                    <a:lnTo>
                      <a:pt x="889886" y="2857663"/>
                    </a:lnTo>
                    <a:lnTo>
                      <a:pt x="884873" y="2860170"/>
                    </a:lnTo>
                    <a:lnTo>
                      <a:pt x="884873" y="2862677"/>
                    </a:lnTo>
                    <a:lnTo>
                      <a:pt x="882366" y="2862677"/>
                    </a:lnTo>
                    <a:lnTo>
                      <a:pt x="877353" y="2867690"/>
                    </a:lnTo>
                    <a:lnTo>
                      <a:pt x="877353" y="2870197"/>
                    </a:lnTo>
                    <a:lnTo>
                      <a:pt x="872339" y="2872704"/>
                    </a:lnTo>
                    <a:lnTo>
                      <a:pt x="859806" y="2882731"/>
                    </a:lnTo>
                    <a:lnTo>
                      <a:pt x="859806" y="2885237"/>
                    </a:lnTo>
                    <a:lnTo>
                      <a:pt x="854792" y="2887744"/>
                    </a:lnTo>
                    <a:lnTo>
                      <a:pt x="852286" y="2890251"/>
                    </a:lnTo>
                    <a:lnTo>
                      <a:pt x="847272" y="2895264"/>
                    </a:lnTo>
                    <a:lnTo>
                      <a:pt x="842259" y="2900278"/>
                    </a:lnTo>
                    <a:lnTo>
                      <a:pt x="837245" y="2902785"/>
                    </a:lnTo>
                    <a:lnTo>
                      <a:pt x="829725" y="2905291"/>
                    </a:lnTo>
                    <a:lnTo>
                      <a:pt x="822205" y="2910305"/>
                    </a:lnTo>
                    <a:lnTo>
                      <a:pt x="817192" y="2915318"/>
                    </a:lnTo>
                    <a:lnTo>
                      <a:pt x="812178" y="2917825"/>
                    </a:lnTo>
                    <a:lnTo>
                      <a:pt x="809671" y="2920332"/>
                    </a:lnTo>
                    <a:lnTo>
                      <a:pt x="804658" y="2925345"/>
                    </a:lnTo>
                    <a:lnTo>
                      <a:pt x="799645" y="2932865"/>
                    </a:lnTo>
                    <a:lnTo>
                      <a:pt x="799645" y="2935372"/>
                    </a:lnTo>
                    <a:lnTo>
                      <a:pt x="797138" y="2937879"/>
                    </a:lnTo>
                    <a:lnTo>
                      <a:pt x="794631" y="2937879"/>
                    </a:lnTo>
                    <a:lnTo>
                      <a:pt x="794631" y="2940385"/>
                    </a:lnTo>
                    <a:lnTo>
                      <a:pt x="787111" y="2942892"/>
                    </a:lnTo>
                    <a:lnTo>
                      <a:pt x="779591" y="2950412"/>
                    </a:lnTo>
                    <a:lnTo>
                      <a:pt x="774577" y="2952919"/>
                    </a:lnTo>
                    <a:lnTo>
                      <a:pt x="769564" y="2957932"/>
                    </a:lnTo>
                    <a:lnTo>
                      <a:pt x="764550" y="2960439"/>
                    </a:lnTo>
                    <a:lnTo>
                      <a:pt x="759537" y="2965453"/>
                    </a:lnTo>
                    <a:lnTo>
                      <a:pt x="757030" y="2967959"/>
                    </a:lnTo>
                    <a:lnTo>
                      <a:pt x="752017" y="2972973"/>
                    </a:lnTo>
                    <a:lnTo>
                      <a:pt x="749510" y="2975479"/>
                    </a:lnTo>
                    <a:lnTo>
                      <a:pt x="747003" y="2980493"/>
                    </a:lnTo>
                    <a:lnTo>
                      <a:pt x="741990" y="2983000"/>
                    </a:lnTo>
                    <a:lnTo>
                      <a:pt x="739483" y="2988013"/>
                    </a:lnTo>
                    <a:lnTo>
                      <a:pt x="736976" y="2988013"/>
                    </a:lnTo>
                    <a:lnTo>
                      <a:pt x="734470" y="2995533"/>
                    </a:lnTo>
                    <a:lnTo>
                      <a:pt x="731963" y="3003053"/>
                    </a:lnTo>
                    <a:lnTo>
                      <a:pt x="736976" y="3005560"/>
                    </a:lnTo>
                    <a:lnTo>
                      <a:pt x="736976" y="3010574"/>
                    </a:lnTo>
                    <a:lnTo>
                      <a:pt x="741990" y="3015587"/>
                    </a:lnTo>
                    <a:lnTo>
                      <a:pt x="744497" y="3028121"/>
                    </a:lnTo>
                    <a:lnTo>
                      <a:pt x="744497" y="3050681"/>
                    </a:lnTo>
                    <a:lnTo>
                      <a:pt x="754524" y="3063215"/>
                    </a:lnTo>
                    <a:lnTo>
                      <a:pt x="747003" y="3073242"/>
                    </a:lnTo>
                    <a:lnTo>
                      <a:pt x="747003" y="3078255"/>
                    </a:lnTo>
                    <a:lnTo>
                      <a:pt x="744497" y="3080762"/>
                    </a:lnTo>
                    <a:lnTo>
                      <a:pt x="744497" y="3090789"/>
                    </a:lnTo>
                    <a:lnTo>
                      <a:pt x="739483" y="3103322"/>
                    </a:lnTo>
                    <a:lnTo>
                      <a:pt x="719429" y="3103322"/>
                    </a:lnTo>
                    <a:lnTo>
                      <a:pt x="716923" y="3108336"/>
                    </a:lnTo>
                    <a:lnTo>
                      <a:pt x="714416" y="3118363"/>
                    </a:lnTo>
                    <a:lnTo>
                      <a:pt x="711909" y="3115856"/>
                    </a:lnTo>
                    <a:lnTo>
                      <a:pt x="706896" y="3115856"/>
                    </a:lnTo>
                    <a:lnTo>
                      <a:pt x="701882" y="3113349"/>
                    </a:lnTo>
                    <a:lnTo>
                      <a:pt x="694362" y="3108336"/>
                    </a:lnTo>
                    <a:lnTo>
                      <a:pt x="681829" y="3103322"/>
                    </a:lnTo>
                    <a:lnTo>
                      <a:pt x="664282" y="3093295"/>
                    </a:lnTo>
                    <a:lnTo>
                      <a:pt x="659268" y="3093295"/>
                    </a:lnTo>
                    <a:lnTo>
                      <a:pt x="651748" y="3085775"/>
                    </a:lnTo>
                    <a:lnTo>
                      <a:pt x="649241" y="3088282"/>
                    </a:lnTo>
                    <a:lnTo>
                      <a:pt x="644228" y="3088282"/>
                    </a:lnTo>
                    <a:lnTo>
                      <a:pt x="639214" y="3090789"/>
                    </a:lnTo>
                    <a:lnTo>
                      <a:pt x="629187" y="3090789"/>
                    </a:lnTo>
                    <a:lnTo>
                      <a:pt x="624174" y="3088282"/>
                    </a:lnTo>
                    <a:lnTo>
                      <a:pt x="619161" y="3088282"/>
                    </a:lnTo>
                    <a:lnTo>
                      <a:pt x="616654" y="3090789"/>
                    </a:lnTo>
                    <a:lnTo>
                      <a:pt x="611640" y="3090789"/>
                    </a:lnTo>
                    <a:lnTo>
                      <a:pt x="609134" y="3093295"/>
                    </a:lnTo>
                    <a:lnTo>
                      <a:pt x="604120" y="3095802"/>
                    </a:lnTo>
                    <a:lnTo>
                      <a:pt x="599107" y="3095802"/>
                    </a:lnTo>
                    <a:lnTo>
                      <a:pt x="596600" y="3098309"/>
                    </a:lnTo>
                    <a:lnTo>
                      <a:pt x="594093" y="3095802"/>
                    </a:lnTo>
                    <a:lnTo>
                      <a:pt x="586573" y="3100815"/>
                    </a:lnTo>
                    <a:lnTo>
                      <a:pt x="584066" y="3103322"/>
                    </a:lnTo>
                    <a:lnTo>
                      <a:pt x="581560" y="3108336"/>
                    </a:lnTo>
                    <a:lnTo>
                      <a:pt x="571533" y="3105829"/>
                    </a:lnTo>
                    <a:lnTo>
                      <a:pt x="566519" y="3105829"/>
                    </a:lnTo>
                    <a:lnTo>
                      <a:pt x="556492" y="3103322"/>
                    </a:lnTo>
                    <a:lnTo>
                      <a:pt x="551479" y="3098309"/>
                    </a:lnTo>
                    <a:lnTo>
                      <a:pt x="551479" y="3095802"/>
                    </a:lnTo>
                    <a:lnTo>
                      <a:pt x="543959" y="3098309"/>
                    </a:lnTo>
                    <a:lnTo>
                      <a:pt x="541452" y="3095802"/>
                    </a:lnTo>
                    <a:lnTo>
                      <a:pt x="531425" y="3093295"/>
                    </a:lnTo>
                    <a:lnTo>
                      <a:pt x="528918" y="3095802"/>
                    </a:lnTo>
                    <a:lnTo>
                      <a:pt x="521398" y="3095802"/>
                    </a:lnTo>
                    <a:lnTo>
                      <a:pt x="513878" y="3093295"/>
                    </a:lnTo>
                    <a:lnTo>
                      <a:pt x="511371" y="3093295"/>
                    </a:lnTo>
                    <a:lnTo>
                      <a:pt x="488811" y="3098309"/>
                    </a:lnTo>
                    <a:lnTo>
                      <a:pt x="483797" y="3098309"/>
                    </a:lnTo>
                    <a:lnTo>
                      <a:pt x="481291" y="3093295"/>
                    </a:lnTo>
                    <a:lnTo>
                      <a:pt x="478784" y="3083269"/>
                    </a:lnTo>
                    <a:lnTo>
                      <a:pt x="476277" y="3080762"/>
                    </a:lnTo>
                    <a:lnTo>
                      <a:pt x="476277" y="3078255"/>
                    </a:lnTo>
                    <a:lnTo>
                      <a:pt x="473771" y="3068228"/>
                    </a:lnTo>
                    <a:lnTo>
                      <a:pt x="473771" y="3058201"/>
                    </a:lnTo>
                    <a:lnTo>
                      <a:pt x="476277" y="3050681"/>
                    </a:lnTo>
                    <a:lnTo>
                      <a:pt x="473771" y="3035641"/>
                    </a:lnTo>
                    <a:lnTo>
                      <a:pt x="466250" y="3030627"/>
                    </a:lnTo>
                    <a:lnTo>
                      <a:pt x="458730" y="3023107"/>
                    </a:lnTo>
                    <a:lnTo>
                      <a:pt x="451210" y="3018094"/>
                    </a:lnTo>
                    <a:lnTo>
                      <a:pt x="453717" y="3013080"/>
                    </a:lnTo>
                    <a:lnTo>
                      <a:pt x="456223" y="3008067"/>
                    </a:lnTo>
                    <a:lnTo>
                      <a:pt x="451210" y="3000547"/>
                    </a:lnTo>
                    <a:lnTo>
                      <a:pt x="448703" y="2998040"/>
                    </a:lnTo>
                    <a:lnTo>
                      <a:pt x="451210" y="2995533"/>
                    </a:lnTo>
                    <a:lnTo>
                      <a:pt x="451210" y="2990520"/>
                    </a:lnTo>
                    <a:lnTo>
                      <a:pt x="453717" y="2988013"/>
                    </a:lnTo>
                    <a:lnTo>
                      <a:pt x="456223" y="2985506"/>
                    </a:lnTo>
                    <a:lnTo>
                      <a:pt x="456223" y="2975479"/>
                    </a:lnTo>
                    <a:lnTo>
                      <a:pt x="461237" y="2967959"/>
                    </a:lnTo>
                    <a:lnTo>
                      <a:pt x="461237" y="2955426"/>
                    </a:lnTo>
                    <a:lnTo>
                      <a:pt x="458730" y="2950412"/>
                    </a:lnTo>
                    <a:lnTo>
                      <a:pt x="461237" y="2945399"/>
                    </a:lnTo>
                    <a:lnTo>
                      <a:pt x="458730" y="2940385"/>
                    </a:lnTo>
                    <a:lnTo>
                      <a:pt x="453717" y="2937879"/>
                    </a:lnTo>
                    <a:lnTo>
                      <a:pt x="451210" y="2935372"/>
                    </a:lnTo>
                    <a:lnTo>
                      <a:pt x="441183" y="2915318"/>
                    </a:lnTo>
                    <a:lnTo>
                      <a:pt x="436170" y="2912811"/>
                    </a:lnTo>
                    <a:lnTo>
                      <a:pt x="433663" y="2907798"/>
                    </a:lnTo>
                    <a:lnTo>
                      <a:pt x="431156" y="2907798"/>
                    </a:lnTo>
                    <a:lnTo>
                      <a:pt x="428650" y="2902785"/>
                    </a:lnTo>
                    <a:lnTo>
                      <a:pt x="433663" y="2890251"/>
                    </a:lnTo>
                    <a:lnTo>
                      <a:pt x="433663" y="2885237"/>
                    </a:lnTo>
                    <a:lnTo>
                      <a:pt x="431156" y="2885237"/>
                    </a:lnTo>
                    <a:lnTo>
                      <a:pt x="433663" y="2882731"/>
                    </a:lnTo>
                    <a:lnTo>
                      <a:pt x="428650" y="2877717"/>
                    </a:lnTo>
                    <a:lnTo>
                      <a:pt x="426143" y="2877717"/>
                    </a:lnTo>
                    <a:lnTo>
                      <a:pt x="423636" y="2872704"/>
                    </a:lnTo>
                    <a:lnTo>
                      <a:pt x="421129" y="2870197"/>
                    </a:lnTo>
                    <a:lnTo>
                      <a:pt x="418623" y="2870197"/>
                    </a:lnTo>
                    <a:lnTo>
                      <a:pt x="416116" y="2867690"/>
                    </a:lnTo>
                    <a:lnTo>
                      <a:pt x="413609" y="2865184"/>
                    </a:lnTo>
                    <a:lnTo>
                      <a:pt x="408596" y="2860170"/>
                    </a:lnTo>
                    <a:lnTo>
                      <a:pt x="403582" y="2857663"/>
                    </a:lnTo>
                    <a:lnTo>
                      <a:pt x="406089" y="2855157"/>
                    </a:lnTo>
                    <a:lnTo>
                      <a:pt x="403582" y="2845130"/>
                    </a:lnTo>
                    <a:lnTo>
                      <a:pt x="403582" y="2832596"/>
                    </a:lnTo>
                    <a:lnTo>
                      <a:pt x="408596" y="2827583"/>
                    </a:lnTo>
                    <a:lnTo>
                      <a:pt x="408596" y="2820063"/>
                    </a:lnTo>
                    <a:lnTo>
                      <a:pt x="406089" y="2815049"/>
                    </a:lnTo>
                    <a:lnTo>
                      <a:pt x="406089" y="2812543"/>
                    </a:lnTo>
                    <a:lnTo>
                      <a:pt x="403582" y="2812543"/>
                    </a:lnTo>
                    <a:lnTo>
                      <a:pt x="403582" y="2810036"/>
                    </a:lnTo>
                    <a:lnTo>
                      <a:pt x="406089" y="2807529"/>
                    </a:lnTo>
                    <a:lnTo>
                      <a:pt x="406089" y="2794995"/>
                    </a:lnTo>
                    <a:lnTo>
                      <a:pt x="403582" y="2794995"/>
                    </a:lnTo>
                    <a:lnTo>
                      <a:pt x="403582" y="2789982"/>
                    </a:lnTo>
                    <a:lnTo>
                      <a:pt x="401076" y="2784969"/>
                    </a:lnTo>
                    <a:lnTo>
                      <a:pt x="398569" y="2782462"/>
                    </a:lnTo>
                    <a:lnTo>
                      <a:pt x="396062" y="2777449"/>
                    </a:lnTo>
                    <a:lnTo>
                      <a:pt x="391049" y="2772435"/>
                    </a:lnTo>
                    <a:lnTo>
                      <a:pt x="388542" y="2767421"/>
                    </a:lnTo>
                    <a:lnTo>
                      <a:pt x="386035" y="2764915"/>
                    </a:lnTo>
                    <a:lnTo>
                      <a:pt x="383529" y="2762408"/>
                    </a:lnTo>
                    <a:lnTo>
                      <a:pt x="381022" y="2754888"/>
                    </a:lnTo>
                    <a:lnTo>
                      <a:pt x="378515" y="2754888"/>
                    </a:lnTo>
                    <a:lnTo>
                      <a:pt x="378515" y="2747368"/>
                    </a:lnTo>
                    <a:lnTo>
                      <a:pt x="376008" y="2747368"/>
                    </a:lnTo>
                    <a:lnTo>
                      <a:pt x="376008" y="2742354"/>
                    </a:lnTo>
                    <a:lnTo>
                      <a:pt x="373502" y="2742354"/>
                    </a:lnTo>
                    <a:lnTo>
                      <a:pt x="376008" y="2739848"/>
                    </a:lnTo>
                    <a:lnTo>
                      <a:pt x="373502" y="2729821"/>
                    </a:lnTo>
                    <a:lnTo>
                      <a:pt x="370995" y="2722301"/>
                    </a:lnTo>
                    <a:lnTo>
                      <a:pt x="370995" y="2714780"/>
                    </a:lnTo>
                    <a:lnTo>
                      <a:pt x="368488" y="2712274"/>
                    </a:lnTo>
                    <a:lnTo>
                      <a:pt x="365981" y="2687207"/>
                    </a:lnTo>
                    <a:lnTo>
                      <a:pt x="355955" y="2689713"/>
                    </a:lnTo>
                    <a:lnTo>
                      <a:pt x="353448" y="2687207"/>
                    </a:lnTo>
                    <a:lnTo>
                      <a:pt x="335901" y="2687207"/>
                    </a:lnTo>
                    <a:lnTo>
                      <a:pt x="333394" y="2682193"/>
                    </a:lnTo>
                    <a:lnTo>
                      <a:pt x="323367" y="2682193"/>
                    </a:lnTo>
                    <a:lnTo>
                      <a:pt x="318354" y="2684700"/>
                    </a:lnTo>
                    <a:lnTo>
                      <a:pt x="313340" y="2684700"/>
                    </a:lnTo>
                    <a:lnTo>
                      <a:pt x="303313" y="2687207"/>
                    </a:lnTo>
                    <a:lnTo>
                      <a:pt x="295793" y="2684700"/>
                    </a:lnTo>
                    <a:lnTo>
                      <a:pt x="293287" y="2684700"/>
                    </a:lnTo>
                    <a:lnTo>
                      <a:pt x="285766" y="2687207"/>
                    </a:lnTo>
                    <a:lnTo>
                      <a:pt x="275739" y="2682193"/>
                    </a:lnTo>
                    <a:lnTo>
                      <a:pt x="270726" y="2684700"/>
                    </a:lnTo>
                    <a:lnTo>
                      <a:pt x="260699" y="2682193"/>
                    </a:lnTo>
                    <a:lnTo>
                      <a:pt x="255686" y="2677179"/>
                    </a:lnTo>
                    <a:lnTo>
                      <a:pt x="250672" y="2672166"/>
                    </a:lnTo>
                    <a:lnTo>
                      <a:pt x="240645" y="2657126"/>
                    </a:lnTo>
                    <a:lnTo>
                      <a:pt x="235632" y="2657126"/>
                    </a:lnTo>
                    <a:lnTo>
                      <a:pt x="225605" y="2647099"/>
                    </a:lnTo>
                    <a:lnTo>
                      <a:pt x="220592" y="2642085"/>
                    </a:lnTo>
                    <a:lnTo>
                      <a:pt x="218085" y="2634565"/>
                    </a:lnTo>
                    <a:lnTo>
                      <a:pt x="213071" y="2632059"/>
                    </a:lnTo>
                    <a:lnTo>
                      <a:pt x="210565" y="2634565"/>
                    </a:lnTo>
                    <a:lnTo>
                      <a:pt x="208058" y="2629552"/>
                    </a:lnTo>
                    <a:lnTo>
                      <a:pt x="203045" y="2612005"/>
                    </a:lnTo>
                    <a:lnTo>
                      <a:pt x="198031" y="2596965"/>
                    </a:lnTo>
                    <a:lnTo>
                      <a:pt x="195524" y="2591951"/>
                    </a:lnTo>
                    <a:lnTo>
                      <a:pt x="198031" y="2584431"/>
                    </a:lnTo>
                    <a:lnTo>
                      <a:pt x="195524" y="2581924"/>
                    </a:lnTo>
                    <a:lnTo>
                      <a:pt x="195524" y="2569391"/>
                    </a:lnTo>
                    <a:lnTo>
                      <a:pt x="200538" y="2564377"/>
                    </a:lnTo>
                    <a:lnTo>
                      <a:pt x="200538" y="2559364"/>
                    </a:lnTo>
                    <a:lnTo>
                      <a:pt x="203045" y="2556857"/>
                    </a:lnTo>
                    <a:lnTo>
                      <a:pt x="203045" y="2554350"/>
                    </a:lnTo>
                    <a:lnTo>
                      <a:pt x="200538" y="2551843"/>
                    </a:lnTo>
                    <a:lnTo>
                      <a:pt x="200538" y="2554350"/>
                    </a:lnTo>
                    <a:lnTo>
                      <a:pt x="195524" y="2551843"/>
                    </a:lnTo>
                    <a:lnTo>
                      <a:pt x="198031" y="2549337"/>
                    </a:lnTo>
                    <a:lnTo>
                      <a:pt x="200538" y="2546830"/>
                    </a:lnTo>
                    <a:lnTo>
                      <a:pt x="203045" y="2544323"/>
                    </a:lnTo>
                    <a:lnTo>
                      <a:pt x="205551" y="2544323"/>
                    </a:lnTo>
                    <a:lnTo>
                      <a:pt x="208058" y="2539310"/>
                    </a:lnTo>
                    <a:lnTo>
                      <a:pt x="205551" y="2539310"/>
                    </a:lnTo>
                    <a:lnTo>
                      <a:pt x="205551" y="2536803"/>
                    </a:lnTo>
                    <a:lnTo>
                      <a:pt x="208058" y="2534296"/>
                    </a:lnTo>
                    <a:lnTo>
                      <a:pt x="210565" y="2531790"/>
                    </a:lnTo>
                    <a:lnTo>
                      <a:pt x="200538" y="2529283"/>
                    </a:lnTo>
                    <a:lnTo>
                      <a:pt x="195524" y="2531790"/>
                    </a:lnTo>
                    <a:lnTo>
                      <a:pt x="180484" y="2536803"/>
                    </a:lnTo>
                    <a:lnTo>
                      <a:pt x="177977" y="2534296"/>
                    </a:lnTo>
                    <a:lnTo>
                      <a:pt x="172964" y="2534296"/>
                    </a:lnTo>
                    <a:lnTo>
                      <a:pt x="150403" y="2524269"/>
                    </a:lnTo>
                    <a:lnTo>
                      <a:pt x="150403" y="2521763"/>
                    </a:lnTo>
                    <a:lnTo>
                      <a:pt x="145390" y="2519256"/>
                    </a:lnTo>
                    <a:lnTo>
                      <a:pt x="142883" y="2519256"/>
                    </a:lnTo>
                    <a:lnTo>
                      <a:pt x="140377" y="2521763"/>
                    </a:lnTo>
                    <a:lnTo>
                      <a:pt x="140377" y="2524269"/>
                    </a:lnTo>
                    <a:lnTo>
                      <a:pt x="135363" y="2524269"/>
                    </a:lnTo>
                    <a:lnTo>
                      <a:pt x="135363" y="2526776"/>
                    </a:lnTo>
                    <a:lnTo>
                      <a:pt x="127843" y="2526776"/>
                    </a:lnTo>
                    <a:lnTo>
                      <a:pt x="125336" y="2529283"/>
                    </a:lnTo>
                    <a:lnTo>
                      <a:pt x="125336" y="2531790"/>
                    </a:lnTo>
                    <a:lnTo>
                      <a:pt x="120323" y="2531790"/>
                    </a:lnTo>
                    <a:lnTo>
                      <a:pt x="120323" y="2539310"/>
                    </a:lnTo>
                    <a:lnTo>
                      <a:pt x="115309" y="2536803"/>
                    </a:lnTo>
                    <a:lnTo>
                      <a:pt x="112803" y="2539310"/>
                    </a:lnTo>
                    <a:lnTo>
                      <a:pt x="112803" y="2541817"/>
                    </a:lnTo>
                    <a:lnTo>
                      <a:pt x="110296" y="2544323"/>
                    </a:lnTo>
                    <a:lnTo>
                      <a:pt x="110296" y="2544323"/>
                    </a:lnTo>
                    <a:lnTo>
                      <a:pt x="107789" y="2546830"/>
                    </a:lnTo>
                    <a:lnTo>
                      <a:pt x="105282" y="2554350"/>
                    </a:lnTo>
                    <a:lnTo>
                      <a:pt x="105282" y="2556857"/>
                    </a:lnTo>
                    <a:lnTo>
                      <a:pt x="100269" y="2559364"/>
                    </a:lnTo>
                    <a:lnTo>
                      <a:pt x="102776" y="2564377"/>
                    </a:lnTo>
                    <a:lnTo>
                      <a:pt x="100269" y="2569391"/>
                    </a:lnTo>
                    <a:lnTo>
                      <a:pt x="102776" y="2569391"/>
                    </a:lnTo>
                    <a:lnTo>
                      <a:pt x="105282" y="2571897"/>
                    </a:lnTo>
                    <a:lnTo>
                      <a:pt x="100269" y="2576911"/>
                    </a:lnTo>
                    <a:lnTo>
                      <a:pt x="97762" y="2579417"/>
                    </a:lnTo>
                    <a:lnTo>
                      <a:pt x="95256" y="2584431"/>
                    </a:lnTo>
                    <a:lnTo>
                      <a:pt x="95256" y="2581924"/>
                    </a:lnTo>
                    <a:lnTo>
                      <a:pt x="92749" y="2574404"/>
                    </a:lnTo>
                    <a:lnTo>
                      <a:pt x="90242" y="2569391"/>
                    </a:lnTo>
                    <a:lnTo>
                      <a:pt x="85229" y="2561870"/>
                    </a:lnTo>
                    <a:lnTo>
                      <a:pt x="90242" y="2556857"/>
                    </a:lnTo>
                    <a:lnTo>
                      <a:pt x="90242" y="2551843"/>
                    </a:lnTo>
                    <a:lnTo>
                      <a:pt x="87735" y="2546830"/>
                    </a:lnTo>
                    <a:lnTo>
                      <a:pt x="87735" y="2544323"/>
                    </a:lnTo>
                    <a:lnTo>
                      <a:pt x="85229" y="2541817"/>
                    </a:lnTo>
                    <a:lnTo>
                      <a:pt x="82722" y="2536803"/>
                    </a:lnTo>
                    <a:lnTo>
                      <a:pt x="90242" y="2534296"/>
                    </a:lnTo>
                    <a:lnTo>
                      <a:pt x="97762" y="2534296"/>
                    </a:lnTo>
                    <a:lnTo>
                      <a:pt x="100269" y="2529283"/>
                    </a:lnTo>
                    <a:lnTo>
                      <a:pt x="107789" y="2526776"/>
                    </a:lnTo>
                    <a:lnTo>
                      <a:pt x="107789" y="2521763"/>
                    </a:lnTo>
                    <a:lnTo>
                      <a:pt x="112803" y="2521763"/>
                    </a:lnTo>
                    <a:lnTo>
                      <a:pt x="115309" y="2514243"/>
                    </a:lnTo>
                    <a:lnTo>
                      <a:pt x="120323" y="2514243"/>
                    </a:lnTo>
                    <a:lnTo>
                      <a:pt x="117816" y="2509229"/>
                    </a:lnTo>
                    <a:lnTo>
                      <a:pt x="117816" y="2506723"/>
                    </a:lnTo>
                    <a:lnTo>
                      <a:pt x="125336" y="2494189"/>
                    </a:lnTo>
                    <a:lnTo>
                      <a:pt x="125336" y="2491682"/>
                    </a:lnTo>
                    <a:lnTo>
                      <a:pt x="122829" y="2484162"/>
                    </a:lnTo>
                    <a:lnTo>
                      <a:pt x="122829" y="2476642"/>
                    </a:lnTo>
                    <a:lnTo>
                      <a:pt x="120323" y="2471628"/>
                    </a:lnTo>
                    <a:lnTo>
                      <a:pt x="112803" y="2461601"/>
                    </a:lnTo>
                    <a:lnTo>
                      <a:pt x="110296" y="2459095"/>
                    </a:lnTo>
                    <a:lnTo>
                      <a:pt x="110296" y="2456588"/>
                    </a:lnTo>
                    <a:lnTo>
                      <a:pt x="115309" y="2454081"/>
                    </a:lnTo>
                    <a:lnTo>
                      <a:pt x="130350" y="2454081"/>
                    </a:lnTo>
                    <a:lnTo>
                      <a:pt x="130350" y="2449068"/>
                    </a:lnTo>
                    <a:lnTo>
                      <a:pt x="135363" y="2444054"/>
                    </a:lnTo>
                    <a:lnTo>
                      <a:pt x="130350" y="2439041"/>
                    </a:lnTo>
                    <a:lnTo>
                      <a:pt x="135363" y="2431521"/>
                    </a:lnTo>
                    <a:lnTo>
                      <a:pt x="132856" y="2426507"/>
                    </a:lnTo>
                    <a:lnTo>
                      <a:pt x="147897" y="2426507"/>
                    </a:lnTo>
                    <a:lnTo>
                      <a:pt x="147897" y="2424001"/>
                    </a:lnTo>
                    <a:lnTo>
                      <a:pt x="150403" y="2421494"/>
                    </a:lnTo>
                    <a:lnTo>
                      <a:pt x="152910" y="2416481"/>
                    </a:lnTo>
                    <a:lnTo>
                      <a:pt x="157924" y="2418987"/>
                    </a:lnTo>
                    <a:lnTo>
                      <a:pt x="160430" y="2416481"/>
                    </a:lnTo>
                    <a:lnTo>
                      <a:pt x="165444" y="2413974"/>
                    </a:lnTo>
                    <a:lnTo>
                      <a:pt x="170457" y="2401440"/>
                    </a:lnTo>
                    <a:lnTo>
                      <a:pt x="170457" y="2398933"/>
                    </a:lnTo>
                    <a:lnTo>
                      <a:pt x="172964" y="2398933"/>
                    </a:lnTo>
                    <a:lnTo>
                      <a:pt x="172964" y="2396427"/>
                    </a:lnTo>
                    <a:lnTo>
                      <a:pt x="177977" y="2391413"/>
                    </a:lnTo>
                    <a:lnTo>
                      <a:pt x="182991" y="2391413"/>
                    </a:lnTo>
                    <a:lnTo>
                      <a:pt x="185497" y="2393920"/>
                    </a:lnTo>
                    <a:lnTo>
                      <a:pt x="188004" y="2393920"/>
                    </a:lnTo>
                    <a:lnTo>
                      <a:pt x="195524" y="2391413"/>
                    </a:lnTo>
                    <a:lnTo>
                      <a:pt x="208058" y="2383893"/>
                    </a:lnTo>
                    <a:lnTo>
                      <a:pt x="213071" y="2388907"/>
                    </a:lnTo>
                    <a:lnTo>
                      <a:pt x="218085" y="2388907"/>
                    </a:lnTo>
                    <a:lnTo>
                      <a:pt x="220592" y="2391413"/>
                    </a:lnTo>
                    <a:lnTo>
                      <a:pt x="238139" y="2396427"/>
                    </a:lnTo>
                    <a:lnTo>
                      <a:pt x="250672" y="2401440"/>
                    </a:lnTo>
                    <a:lnTo>
                      <a:pt x="253179" y="2401440"/>
                    </a:lnTo>
                    <a:lnTo>
                      <a:pt x="258192" y="2403947"/>
                    </a:lnTo>
                    <a:lnTo>
                      <a:pt x="263206" y="2406454"/>
                    </a:lnTo>
                    <a:lnTo>
                      <a:pt x="265713" y="2401440"/>
                    </a:lnTo>
                    <a:lnTo>
                      <a:pt x="265713" y="2398933"/>
                    </a:lnTo>
                    <a:lnTo>
                      <a:pt x="268219" y="2396427"/>
                    </a:lnTo>
                    <a:lnTo>
                      <a:pt x="268219" y="2368853"/>
                    </a:lnTo>
                    <a:lnTo>
                      <a:pt x="265713" y="2366346"/>
                    </a:lnTo>
                    <a:lnTo>
                      <a:pt x="265713" y="2361333"/>
                    </a:lnTo>
                    <a:lnTo>
                      <a:pt x="263206" y="2358826"/>
                    </a:lnTo>
                    <a:lnTo>
                      <a:pt x="263206" y="2356319"/>
                    </a:lnTo>
                    <a:lnTo>
                      <a:pt x="260699" y="2353812"/>
                    </a:lnTo>
                    <a:lnTo>
                      <a:pt x="258192" y="2348799"/>
                    </a:lnTo>
                    <a:lnTo>
                      <a:pt x="255686" y="2348799"/>
                    </a:lnTo>
                    <a:lnTo>
                      <a:pt x="253179" y="2346292"/>
                    </a:lnTo>
                    <a:lnTo>
                      <a:pt x="250672" y="2343785"/>
                    </a:lnTo>
                    <a:lnTo>
                      <a:pt x="248166" y="2343785"/>
                    </a:lnTo>
                    <a:lnTo>
                      <a:pt x="245659" y="2341279"/>
                    </a:lnTo>
                    <a:lnTo>
                      <a:pt x="240645" y="2338772"/>
                    </a:lnTo>
                    <a:lnTo>
                      <a:pt x="238139" y="2338772"/>
                    </a:lnTo>
                    <a:lnTo>
                      <a:pt x="238139" y="2336265"/>
                    </a:lnTo>
                    <a:lnTo>
                      <a:pt x="235632" y="2336265"/>
                    </a:lnTo>
                    <a:lnTo>
                      <a:pt x="233125" y="2333759"/>
                    </a:lnTo>
                    <a:lnTo>
                      <a:pt x="230618" y="2333759"/>
                    </a:lnTo>
                    <a:lnTo>
                      <a:pt x="228112" y="2331252"/>
                    </a:lnTo>
                    <a:lnTo>
                      <a:pt x="223098" y="2328745"/>
                    </a:lnTo>
                    <a:lnTo>
                      <a:pt x="223098" y="2326239"/>
                    </a:lnTo>
                    <a:lnTo>
                      <a:pt x="218085" y="2323732"/>
                    </a:lnTo>
                    <a:lnTo>
                      <a:pt x="213071" y="2316212"/>
                    </a:lnTo>
                    <a:lnTo>
                      <a:pt x="208058" y="2313705"/>
                    </a:lnTo>
                    <a:lnTo>
                      <a:pt x="205551" y="2311198"/>
                    </a:lnTo>
                    <a:lnTo>
                      <a:pt x="203045" y="2308691"/>
                    </a:lnTo>
                    <a:lnTo>
                      <a:pt x="198031" y="2308691"/>
                    </a:lnTo>
                    <a:lnTo>
                      <a:pt x="198031" y="2306184"/>
                    </a:lnTo>
                    <a:lnTo>
                      <a:pt x="190511" y="2303678"/>
                    </a:lnTo>
                    <a:lnTo>
                      <a:pt x="188004" y="2303678"/>
                    </a:lnTo>
                    <a:lnTo>
                      <a:pt x="182991" y="2301171"/>
                    </a:lnTo>
                    <a:lnTo>
                      <a:pt x="162937" y="2301171"/>
                    </a:lnTo>
                    <a:lnTo>
                      <a:pt x="160430" y="2298665"/>
                    </a:lnTo>
                    <a:lnTo>
                      <a:pt x="155417" y="2298665"/>
                    </a:lnTo>
                    <a:lnTo>
                      <a:pt x="155417" y="2296158"/>
                    </a:lnTo>
                    <a:lnTo>
                      <a:pt x="150403" y="2296158"/>
                    </a:lnTo>
                    <a:lnTo>
                      <a:pt x="147897" y="2293651"/>
                    </a:lnTo>
                    <a:lnTo>
                      <a:pt x="142883" y="2293651"/>
                    </a:lnTo>
                    <a:lnTo>
                      <a:pt x="140377" y="2291144"/>
                    </a:lnTo>
                    <a:lnTo>
                      <a:pt x="137870" y="2291144"/>
                    </a:lnTo>
                    <a:lnTo>
                      <a:pt x="135363" y="2288638"/>
                    </a:lnTo>
                    <a:lnTo>
                      <a:pt x="132856" y="2288638"/>
                    </a:lnTo>
                    <a:lnTo>
                      <a:pt x="130350" y="2286131"/>
                    </a:lnTo>
                    <a:lnTo>
                      <a:pt x="127843" y="2286131"/>
                    </a:lnTo>
                    <a:lnTo>
                      <a:pt x="127843" y="2283624"/>
                    </a:lnTo>
                    <a:lnTo>
                      <a:pt x="125336" y="2283624"/>
                    </a:lnTo>
                    <a:lnTo>
                      <a:pt x="125336" y="2281117"/>
                    </a:lnTo>
                    <a:lnTo>
                      <a:pt x="122829" y="2281117"/>
                    </a:lnTo>
                    <a:lnTo>
                      <a:pt x="120323" y="2278611"/>
                    </a:lnTo>
                    <a:lnTo>
                      <a:pt x="117816" y="2278611"/>
                    </a:lnTo>
                    <a:lnTo>
                      <a:pt x="112803" y="2276104"/>
                    </a:lnTo>
                    <a:lnTo>
                      <a:pt x="110296" y="2273597"/>
                    </a:lnTo>
                    <a:lnTo>
                      <a:pt x="107789" y="2271091"/>
                    </a:lnTo>
                    <a:lnTo>
                      <a:pt x="105282" y="2271091"/>
                    </a:lnTo>
                    <a:lnTo>
                      <a:pt x="102776" y="2268584"/>
                    </a:lnTo>
                    <a:lnTo>
                      <a:pt x="100269" y="2266077"/>
                    </a:lnTo>
                    <a:lnTo>
                      <a:pt x="97762" y="2263571"/>
                    </a:lnTo>
                    <a:lnTo>
                      <a:pt x="95256" y="2261064"/>
                    </a:lnTo>
                    <a:lnTo>
                      <a:pt x="92749" y="2261064"/>
                    </a:lnTo>
                    <a:lnTo>
                      <a:pt x="90242" y="2258557"/>
                    </a:lnTo>
                    <a:lnTo>
                      <a:pt x="87735" y="2256050"/>
                    </a:lnTo>
                    <a:lnTo>
                      <a:pt x="85229" y="2256050"/>
                    </a:lnTo>
                    <a:lnTo>
                      <a:pt x="82722" y="2253543"/>
                    </a:lnTo>
                    <a:lnTo>
                      <a:pt x="80215" y="2253543"/>
                    </a:lnTo>
                    <a:lnTo>
                      <a:pt x="77708" y="2251037"/>
                    </a:lnTo>
                    <a:lnTo>
                      <a:pt x="47628" y="2251037"/>
                    </a:lnTo>
                    <a:lnTo>
                      <a:pt x="47628" y="2248530"/>
                    </a:lnTo>
                    <a:lnTo>
                      <a:pt x="35094" y="2248530"/>
                    </a:lnTo>
                    <a:lnTo>
                      <a:pt x="32587" y="2246023"/>
                    </a:lnTo>
                    <a:lnTo>
                      <a:pt x="27574" y="2246023"/>
                    </a:lnTo>
                    <a:lnTo>
                      <a:pt x="27574" y="2243516"/>
                    </a:lnTo>
                    <a:lnTo>
                      <a:pt x="22561" y="2243516"/>
                    </a:lnTo>
                    <a:lnTo>
                      <a:pt x="22561" y="2241010"/>
                    </a:lnTo>
                    <a:lnTo>
                      <a:pt x="20054" y="2241010"/>
                    </a:lnTo>
                    <a:lnTo>
                      <a:pt x="17547" y="2238503"/>
                    </a:lnTo>
                    <a:lnTo>
                      <a:pt x="15040" y="2238503"/>
                    </a:lnTo>
                    <a:lnTo>
                      <a:pt x="15040" y="2235997"/>
                    </a:lnTo>
                    <a:lnTo>
                      <a:pt x="12534" y="2235997"/>
                    </a:lnTo>
                    <a:lnTo>
                      <a:pt x="10027" y="2233490"/>
                    </a:lnTo>
                    <a:lnTo>
                      <a:pt x="7520" y="2233490"/>
                    </a:lnTo>
                    <a:lnTo>
                      <a:pt x="5014" y="2228476"/>
                    </a:lnTo>
                    <a:lnTo>
                      <a:pt x="5014" y="2215943"/>
                    </a:lnTo>
                    <a:lnTo>
                      <a:pt x="7520" y="2213436"/>
                    </a:lnTo>
                    <a:lnTo>
                      <a:pt x="7520" y="2203409"/>
                    </a:lnTo>
                    <a:lnTo>
                      <a:pt x="10027" y="2200902"/>
                    </a:lnTo>
                    <a:lnTo>
                      <a:pt x="10027" y="2190875"/>
                    </a:lnTo>
                    <a:lnTo>
                      <a:pt x="12534" y="2190875"/>
                    </a:lnTo>
                    <a:lnTo>
                      <a:pt x="12534" y="2178342"/>
                    </a:lnTo>
                    <a:lnTo>
                      <a:pt x="15040" y="2173328"/>
                    </a:lnTo>
                    <a:lnTo>
                      <a:pt x="15040" y="2168315"/>
                    </a:lnTo>
                    <a:lnTo>
                      <a:pt x="17547" y="2165808"/>
                    </a:lnTo>
                    <a:lnTo>
                      <a:pt x="20054" y="2160795"/>
                    </a:lnTo>
                    <a:lnTo>
                      <a:pt x="20054" y="2158288"/>
                    </a:lnTo>
                    <a:lnTo>
                      <a:pt x="22561" y="2155781"/>
                    </a:lnTo>
                    <a:lnTo>
                      <a:pt x="25067" y="2150768"/>
                    </a:lnTo>
                    <a:lnTo>
                      <a:pt x="27574" y="2150768"/>
                    </a:lnTo>
                    <a:lnTo>
                      <a:pt x="30081" y="2145754"/>
                    </a:lnTo>
                    <a:lnTo>
                      <a:pt x="32587" y="2145754"/>
                    </a:lnTo>
                    <a:lnTo>
                      <a:pt x="35094" y="2143248"/>
                    </a:lnTo>
                    <a:lnTo>
                      <a:pt x="37601" y="2140741"/>
                    </a:lnTo>
                    <a:lnTo>
                      <a:pt x="37601" y="2138234"/>
                    </a:lnTo>
                    <a:lnTo>
                      <a:pt x="40108" y="2138234"/>
                    </a:lnTo>
                    <a:lnTo>
                      <a:pt x="40108" y="2135728"/>
                    </a:lnTo>
                    <a:lnTo>
                      <a:pt x="42614" y="2133221"/>
                    </a:lnTo>
                    <a:lnTo>
                      <a:pt x="42614" y="2130714"/>
                    </a:lnTo>
                    <a:lnTo>
                      <a:pt x="45121" y="2128207"/>
                    </a:lnTo>
                    <a:lnTo>
                      <a:pt x="45121" y="2123194"/>
                    </a:lnTo>
                    <a:lnTo>
                      <a:pt x="47628" y="2118180"/>
                    </a:lnTo>
                    <a:lnTo>
                      <a:pt x="47628" y="2115674"/>
                    </a:lnTo>
                    <a:lnTo>
                      <a:pt x="50135" y="2110660"/>
                    </a:lnTo>
                    <a:lnTo>
                      <a:pt x="50135" y="2108154"/>
                    </a:lnTo>
                    <a:lnTo>
                      <a:pt x="52641" y="2103140"/>
                    </a:lnTo>
                    <a:lnTo>
                      <a:pt x="52641" y="2098127"/>
                    </a:lnTo>
                    <a:lnTo>
                      <a:pt x="55148" y="2093113"/>
                    </a:lnTo>
                    <a:lnTo>
                      <a:pt x="55148" y="2088100"/>
                    </a:lnTo>
                    <a:lnTo>
                      <a:pt x="57655" y="2083086"/>
                    </a:lnTo>
                    <a:lnTo>
                      <a:pt x="57655" y="2080580"/>
                    </a:lnTo>
                    <a:lnTo>
                      <a:pt x="60161" y="2078073"/>
                    </a:lnTo>
                    <a:lnTo>
                      <a:pt x="60161" y="2075566"/>
                    </a:lnTo>
                    <a:lnTo>
                      <a:pt x="62668" y="2075566"/>
                    </a:lnTo>
                    <a:lnTo>
                      <a:pt x="62668" y="2073059"/>
                    </a:lnTo>
                    <a:lnTo>
                      <a:pt x="65175" y="2070553"/>
                    </a:lnTo>
                    <a:lnTo>
                      <a:pt x="67682" y="2068046"/>
                    </a:lnTo>
                    <a:lnTo>
                      <a:pt x="70188" y="2065539"/>
                    </a:lnTo>
                    <a:lnTo>
                      <a:pt x="72695" y="2063033"/>
                    </a:lnTo>
                    <a:lnTo>
                      <a:pt x="70188" y="2060526"/>
                    </a:lnTo>
                    <a:lnTo>
                      <a:pt x="70188" y="2050499"/>
                    </a:lnTo>
                    <a:lnTo>
                      <a:pt x="67682" y="2045485"/>
                    </a:lnTo>
                    <a:lnTo>
                      <a:pt x="70188" y="2037965"/>
                    </a:lnTo>
                    <a:lnTo>
                      <a:pt x="67682" y="2037965"/>
                    </a:lnTo>
                    <a:lnTo>
                      <a:pt x="65175" y="2035459"/>
                    </a:lnTo>
                    <a:lnTo>
                      <a:pt x="62668" y="2032952"/>
                    </a:lnTo>
                    <a:lnTo>
                      <a:pt x="57655" y="2030445"/>
                    </a:lnTo>
                    <a:lnTo>
                      <a:pt x="55148" y="2030445"/>
                    </a:lnTo>
                    <a:lnTo>
                      <a:pt x="47628" y="2020418"/>
                    </a:lnTo>
                    <a:lnTo>
                      <a:pt x="47628" y="2015405"/>
                    </a:lnTo>
                    <a:lnTo>
                      <a:pt x="45121" y="2005378"/>
                    </a:lnTo>
                    <a:lnTo>
                      <a:pt x="45121" y="2000365"/>
                    </a:lnTo>
                    <a:lnTo>
                      <a:pt x="42614" y="1992844"/>
                    </a:lnTo>
                    <a:lnTo>
                      <a:pt x="45121" y="1987831"/>
                    </a:lnTo>
                    <a:lnTo>
                      <a:pt x="45121" y="1980311"/>
                    </a:lnTo>
                    <a:lnTo>
                      <a:pt x="42614" y="1977804"/>
                    </a:lnTo>
                    <a:lnTo>
                      <a:pt x="40108" y="1975297"/>
                    </a:lnTo>
                    <a:lnTo>
                      <a:pt x="32587" y="1977804"/>
                    </a:lnTo>
                    <a:lnTo>
                      <a:pt x="30081" y="1975297"/>
                    </a:lnTo>
                    <a:lnTo>
                      <a:pt x="30081" y="1967777"/>
                    </a:lnTo>
                    <a:lnTo>
                      <a:pt x="20054" y="1957750"/>
                    </a:lnTo>
                    <a:lnTo>
                      <a:pt x="15040" y="1950230"/>
                    </a:lnTo>
                    <a:lnTo>
                      <a:pt x="10027" y="1947723"/>
                    </a:lnTo>
                    <a:lnTo>
                      <a:pt x="10027" y="1937696"/>
                    </a:lnTo>
                    <a:lnTo>
                      <a:pt x="2507" y="1930176"/>
                    </a:lnTo>
                    <a:lnTo>
                      <a:pt x="2507" y="1920149"/>
                    </a:lnTo>
                    <a:lnTo>
                      <a:pt x="0" y="1917643"/>
                    </a:lnTo>
                    <a:lnTo>
                      <a:pt x="0" y="1907616"/>
                    </a:lnTo>
                    <a:lnTo>
                      <a:pt x="2507" y="1902602"/>
                    </a:lnTo>
                    <a:lnTo>
                      <a:pt x="0" y="1897589"/>
                    </a:lnTo>
                    <a:lnTo>
                      <a:pt x="0" y="1892575"/>
                    </a:lnTo>
                    <a:lnTo>
                      <a:pt x="5014" y="1887562"/>
                    </a:lnTo>
                    <a:lnTo>
                      <a:pt x="7520" y="1887562"/>
                    </a:lnTo>
                    <a:lnTo>
                      <a:pt x="12534" y="1882549"/>
                    </a:lnTo>
                    <a:lnTo>
                      <a:pt x="15040" y="1880042"/>
                    </a:lnTo>
                    <a:lnTo>
                      <a:pt x="20054" y="1875028"/>
                    </a:lnTo>
                    <a:lnTo>
                      <a:pt x="25067" y="1870015"/>
                    </a:lnTo>
                    <a:lnTo>
                      <a:pt x="32587" y="1870015"/>
                    </a:lnTo>
                    <a:lnTo>
                      <a:pt x="37601" y="1867508"/>
                    </a:lnTo>
                    <a:lnTo>
                      <a:pt x="57655" y="1867508"/>
                    </a:lnTo>
                    <a:lnTo>
                      <a:pt x="65175" y="1875028"/>
                    </a:lnTo>
                    <a:lnTo>
                      <a:pt x="80215" y="1865002"/>
                    </a:lnTo>
                    <a:lnTo>
                      <a:pt x="82722" y="1867508"/>
                    </a:lnTo>
                    <a:lnTo>
                      <a:pt x="92749" y="1862495"/>
                    </a:lnTo>
                    <a:lnTo>
                      <a:pt x="102776" y="1862495"/>
                    </a:lnTo>
                    <a:lnTo>
                      <a:pt x="105282" y="1865002"/>
                    </a:lnTo>
                    <a:lnTo>
                      <a:pt x="107789" y="1865002"/>
                    </a:lnTo>
                    <a:lnTo>
                      <a:pt x="110296" y="1857481"/>
                    </a:lnTo>
                    <a:lnTo>
                      <a:pt x="112803" y="1857481"/>
                    </a:lnTo>
                    <a:lnTo>
                      <a:pt x="115309" y="1854975"/>
                    </a:lnTo>
                    <a:lnTo>
                      <a:pt x="122829" y="1854975"/>
                    </a:lnTo>
                    <a:lnTo>
                      <a:pt x="125336" y="1849961"/>
                    </a:lnTo>
                    <a:lnTo>
                      <a:pt x="127843" y="1844948"/>
                    </a:lnTo>
                    <a:lnTo>
                      <a:pt x="135363" y="1844948"/>
                    </a:lnTo>
                    <a:lnTo>
                      <a:pt x="145390" y="1837428"/>
                    </a:lnTo>
                    <a:lnTo>
                      <a:pt x="152910" y="1834921"/>
                    </a:lnTo>
                    <a:lnTo>
                      <a:pt x="155417" y="1834921"/>
                    </a:lnTo>
                    <a:lnTo>
                      <a:pt x="155417" y="1832414"/>
                    </a:lnTo>
                    <a:lnTo>
                      <a:pt x="157924" y="1822387"/>
                    </a:lnTo>
                    <a:lnTo>
                      <a:pt x="157924" y="1812360"/>
                    </a:lnTo>
                    <a:lnTo>
                      <a:pt x="160430" y="1812360"/>
                    </a:lnTo>
                    <a:lnTo>
                      <a:pt x="160430" y="1807347"/>
                    </a:lnTo>
                    <a:lnTo>
                      <a:pt x="162937" y="1807347"/>
                    </a:lnTo>
                    <a:lnTo>
                      <a:pt x="162937" y="1799827"/>
                    </a:lnTo>
                    <a:lnTo>
                      <a:pt x="162937" y="1799827"/>
                    </a:lnTo>
                    <a:lnTo>
                      <a:pt x="162937" y="1794813"/>
                    </a:lnTo>
                    <a:lnTo>
                      <a:pt x="167950" y="1792307"/>
                    </a:lnTo>
                    <a:lnTo>
                      <a:pt x="167950" y="1789800"/>
                    </a:lnTo>
                    <a:lnTo>
                      <a:pt x="172964" y="1787293"/>
                    </a:lnTo>
                    <a:lnTo>
                      <a:pt x="172964" y="1779773"/>
                    </a:lnTo>
                    <a:lnTo>
                      <a:pt x="165444" y="1767239"/>
                    </a:lnTo>
                    <a:lnTo>
                      <a:pt x="160430" y="1764732"/>
                    </a:lnTo>
                    <a:lnTo>
                      <a:pt x="160430" y="1759719"/>
                    </a:lnTo>
                    <a:lnTo>
                      <a:pt x="155417" y="1752199"/>
                    </a:lnTo>
                    <a:lnTo>
                      <a:pt x="150403" y="1749692"/>
                    </a:lnTo>
                    <a:lnTo>
                      <a:pt x="147897" y="1747186"/>
                    </a:lnTo>
                    <a:lnTo>
                      <a:pt x="147897" y="1742172"/>
                    </a:lnTo>
                    <a:lnTo>
                      <a:pt x="145390" y="1739665"/>
                    </a:lnTo>
                    <a:lnTo>
                      <a:pt x="140377" y="1724625"/>
                    </a:lnTo>
                    <a:lnTo>
                      <a:pt x="145390" y="1724625"/>
                    </a:lnTo>
                    <a:lnTo>
                      <a:pt x="145390" y="1722118"/>
                    </a:lnTo>
                    <a:lnTo>
                      <a:pt x="142883" y="1722118"/>
                    </a:lnTo>
                    <a:lnTo>
                      <a:pt x="142883" y="1717105"/>
                    </a:lnTo>
                    <a:lnTo>
                      <a:pt x="140377" y="1714598"/>
                    </a:lnTo>
                    <a:lnTo>
                      <a:pt x="140377" y="1712091"/>
                    </a:lnTo>
                    <a:lnTo>
                      <a:pt x="137870" y="1712091"/>
                    </a:lnTo>
                    <a:lnTo>
                      <a:pt x="137870" y="1709585"/>
                    </a:lnTo>
                    <a:lnTo>
                      <a:pt x="140377" y="1709585"/>
                    </a:lnTo>
                    <a:lnTo>
                      <a:pt x="140377" y="1702064"/>
                    </a:lnTo>
                    <a:lnTo>
                      <a:pt x="137870" y="1702064"/>
                    </a:lnTo>
                    <a:lnTo>
                      <a:pt x="135363" y="1699558"/>
                    </a:lnTo>
                    <a:lnTo>
                      <a:pt x="135363" y="1697051"/>
                    </a:lnTo>
                    <a:lnTo>
                      <a:pt x="105282" y="1664464"/>
                    </a:lnTo>
                    <a:lnTo>
                      <a:pt x="102776" y="1659450"/>
                    </a:lnTo>
                    <a:lnTo>
                      <a:pt x="102776" y="1651930"/>
                    </a:lnTo>
                    <a:lnTo>
                      <a:pt x="97762" y="1644410"/>
                    </a:lnTo>
                    <a:lnTo>
                      <a:pt x="95256" y="1644410"/>
                    </a:lnTo>
                    <a:lnTo>
                      <a:pt x="92749" y="1641903"/>
                    </a:lnTo>
                    <a:lnTo>
                      <a:pt x="90242" y="1639396"/>
                    </a:lnTo>
                    <a:lnTo>
                      <a:pt x="87735" y="1636890"/>
                    </a:lnTo>
                    <a:lnTo>
                      <a:pt x="85229" y="1636890"/>
                    </a:lnTo>
                    <a:lnTo>
                      <a:pt x="80215" y="1634383"/>
                    </a:lnTo>
                    <a:lnTo>
                      <a:pt x="75202" y="1616836"/>
                    </a:lnTo>
                    <a:lnTo>
                      <a:pt x="65175" y="1611822"/>
                    </a:lnTo>
                    <a:lnTo>
                      <a:pt x="65175" y="1609316"/>
                    </a:lnTo>
                    <a:lnTo>
                      <a:pt x="60161" y="1596782"/>
                    </a:lnTo>
                    <a:lnTo>
                      <a:pt x="60161" y="1591769"/>
                    </a:lnTo>
                    <a:lnTo>
                      <a:pt x="57655" y="1586755"/>
                    </a:lnTo>
                    <a:lnTo>
                      <a:pt x="57655" y="1581742"/>
                    </a:lnTo>
                    <a:lnTo>
                      <a:pt x="62668" y="1566701"/>
                    </a:lnTo>
                    <a:lnTo>
                      <a:pt x="62668" y="1554168"/>
                    </a:lnTo>
                    <a:lnTo>
                      <a:pt x="65175" y="1551661"/>
                    </a:lnTo>
                    <a:lnTo>
                      <a:pt x="67682" y="1546648"/>
                    </a:lnTo>
                    <a:lnTo>
                      <a:pt x="67682" y="1544141"/>
                    </a:lnTo>
                    <a:lnTo>
                      <a:pt x="70188" y="1541634"/>
                    </a:lnTo>
                    <a:lnTo>
                      <a:pt x="70188" y="1536621"/>
                    </a:lnTo>
                    <a:lnTo>
                      <a:pt x="80215" y="1526594"/>
                    </a:lnTo>
                    <a:lnTo>
                      <a:pt x="87735" y="1526594"/>
                    </a:lnTo>
                    <a:lnTo>
                      <a:pt x="92749" y="1529101"/>
                    </a:lnTo>
                    <a:lnTo>
                      <a:pt x="97762" y="1529101"/>
                    </a:lnTo>
                    <a:lnTo>
                      <a:pt x="100269" y="1531607"/>
                    </a:lnTo>
                    <a:lnTo>
                      <a:pt x="115309" y="1531607"/>
                    </a:lnTo>
                    <a:lnTo>
                      <a:pt x="120323" y="1536621"/>
                    </a:lnTo>
                    <a:lnTo>
                      <a:pt x="125336" y="1541634"/>
                    </a:lnTo>
                    <a:lnTo>
                      <a:pt x="127843" y="1541634"/>
                    </a:lnTo>
                    <a:lnTo>
                      <a:pt x="137870" y="1544141"/>
                    </a:lnTo>
                    <a:lnTo>
                      <a:pt x="142883" y="1546648"/>
                    </a:lnTo>
                    <a:lnTo>
                      <a:pt x="145390" y="1549154"/>
                    </a:lnTo>
                    <a:lnTo>
                      <a:pt x="150403" y="1551661"/>
                    </a:lnTo>
                    <a:lnTo>
                      <a:pt x="152910" y="1554168"/>
                    </a:lnTo>
                    <a:lnTo>
                      <a:pt x="172964" y="1554168"/>
                    </a:lnTo>
                    <a:lnTo>
                      <a:pt x="172964" y="1551661"/>
                    </a:lnTo>
                    <a:lnTo>
                      <a:pt x="177977" y="1551661"/>
                    </a:lnTo>
                    <a:lnTo>
                      <a:pt x="180484" y="1549154"/>
                    </a:lnTo>
                    <a:lnTo>
                      <a:pt x="182991" y="1549154"/>
                    </a:lnTo>
                    <a:lnTo>
                      <a:pt x="185497" y="1546648"/>
                    </a:lnTo>
                    <a:lnTo>
                      <a:pt x="188004" y="1544141"/>
                    </a:lnTo>
                    <a:lnTo>
                      <a:pt x="193018" y="1539128"/>
                    </a:lnTo>
                    <a:lnTo>
                      <a:pt x="195524" y="1536621"/>
                    </a:lnTo>
                    <a:lnTo>
                      <a:pt x="198031" y="1531607"/>
                    </a:lnTo>
                    <a:lnTo>
                      <a:pt x="200538" y="1529101"/>
                    </a:lnTo>
                    <a:lnTo>
                      <a:pt x="203045" y="1526594"/>
                    </a:lnTo>
                    <a:lnTo>
                      <a:pt x="203045" y="1516567"/>
                    </a:lnTo>
                    <a:lnTo>
                      <a:pt x="208058" y="1514060"/>
                    </a:lnTo>
                    <a:lnTo>
                      <a:pt x="210565" y="1511554"/>
                    </a:lnTo>
                    <a:lnTo>
                      <a:pt x="218085" y="1506540"/>
                    </a:lnTo>
                    <a:lnTo>
                      <a:pt x="225605" y="1504033"/>
                    </a:lnTo>
                    <a:lnTo>
                      <a:pt x="228112" y="1504033"/>
                    </a:lnTo>
                    <a:lnTo>
                      <a:pt x="235632" y="1499020"/>
                    </a:lnTo>
                    <a:lnTo>
                      <a:pt x="245659" y="1504033"/>
                    </a:lnTo>
                    <a:lnTo>
                      <a:pt x="250672" y="1504033"/>
                    </a:lnTo>
                    <a:lnTo>
                      <a:pt x="250672" y="1491500"/>
                    </a:lnTo>
                    <a:lnTo>
                      <a:pt x="253179" y="1488993"/>
                    </a:lnTo>
                    <a:lnTo>
                      <a:pt x="255686" y="1483980"/>
                    </a:lnTo>
                    <a:lnTo>
                      <a:pt x="255686" y="1478966"/>
                    </a:lnTo>
                    <a:lnTo>
                      <a:pt x="253179" y="1476459"/>
                    </a:lnTo>
                    <a:lnTo>
                      <a:pt x="260699" y="1468939"/>
                    </a:lnTo>
                    <a:lnTo>
                      <a:pt x="265713" y="1468939"/>
                    </a:lnTo>
                    <a:lnTo>
                      <a:pt x="265713" y="1466433"/>
                    </a:lnTo>
                    <a:lnTo>
                      <a:pt x="268219" y="1463926"/>
                    </a:lnTo>
                    <a:lnTo>
                      <a:pt x="273233" y="1458912"/>
                    </a:lnTo>
                    <a:lnTo>
                      <a:pt x="273233" y="1446379"/>
                    </a:lnTo>
                    <a:lnTo>
                      <a:pt x="278246" y="1443872"/>
                    </a:lnTo>
                    <a:lnTo>
                      <a:pt x="280753" y="1441365"/>
                    </a:lnTo>
                    <a:lnTo>
                      <a:pt x="285766" y="1438859"/>
                    </a:lnTo>
                    <a:lnTo>
                      <a:pt x="288273" y="1436352"/>
                    </a:lnTo>
                    <a:lnTo>
                      <a:pt x="283260" y="1433845"/>
                    </a:lnTo>
                    <a:lnTo>
                      <a:pt x="283260" y="1413791"/>
                    </a:lnTo>
                    <a:lnTo>
                      <a:pt x="285766" y="1408778"/>
                    </a:lnTo>
                    <a:lnTo>
                      <a:pt x="293287" y="1413791"/>
                    </a:lnTo>
                    <a:lnTo>
                      <a:pt x="305820" y="1413791"/>
                    </a:lnTo>
                    <a:lnTo>
                      <a:pt x="313340" y="1411285"/>
                    </a:lnTo>
                    <a:lnTo>
                      <a:pt x="315847" y="1408778"/>
                    </a:lnTo>
                    <a:lnTo>
                      <a:pt x="323367" y="1391231"/>
                    </a:lnTo>
                    <a:lnTo>
                      <a:pt x="325874" y="1388724"/>
                    </a:lnTo>
                    <a:lnTo>
                      <a:pt x="330887" y="1388724"/>
                    </a:lnTo>
                    <a:lnTo>
                      <a:pt x="330887" y="1378697"/>
                    </a:lnTo>
                    <a:lnTo>
                      <a:pt x="338408" y="1386217"/>
                    </a:lnTo>
                    <a:lnTo>
                      <a:pt x="340914" y="1388724"/>
                    </a:lnTo>
                    <a:lnTo>
                      <a:pt x="345928" y="1393738"/>
                    </a:lnTo>
                    <a:lnTo>
                      <a:pt x="350941" y="1393738"/>
                    </a:lnTo>
                    <a:lnTo>
                      <a:pt x="353448" y="1391231"/>
                    </a:lnTo>
                    <a:lnTo>
                      <a:pt x="355955" y="1388724"/>
                    </a:lnTo>
                    <a:lnTo>
                      <a:pt x="358461" y="1386217"/>
                    </a:lnTo>
                    <a:lnTo>
                      <a:pt x="360968" y="1383711"/>
                    </a:lnTo>
                    <a:lnTo>
                      <a:pt x="360968" y="1381204"/>
                    </a:lnTo>
                    <a:lnTo>
                      <a:pt x="363475" y="1381204"/>
                    </a:lnTo>
                    <a:lnTo>
                      <a:pt x="363475" y="1378697"/>
                    </a:lnTo>
                    <a:lnTo>
                      <a:pt x="365981" y="1376191"/>
                    </a:lnTo>
                    <a:lnTo>
                      <a:pt x="373502" y="1376191"/>
                    </a:lnTo>
                    <a:lnTo>
                      <a:pt x="376008" y="1371177"/>
                    </a:lnTo>
                    <a:lnTo>
                      <a:pt x="378515" y="1361150"/>
                    </a:lnTo>
                    <a:lnTo>
                      <a:pt x="381022" y="1361150"/>
                    </a:lnTo>
                    <a:lnTo>
                      <a:pt x="386035" y="1356137"/>
                    </a:lnTo>
                    <a:lnTo>
                      <a:pt x="386035" y="1353630"/>
                    </a:lnTo>
                    <a:lnTo>
                      <a:pt x="393555" y="1346110"/>
                    </a:lnTo>
                    <a:lnTo>
                      <a:pt x="388542" y="1336083"/>
                    </a:lnTo>
                    <a:lnTo>
                      <a:pt x="396062" y="1331070"/>
                    </a:lnTo>
                    <a:lnTo>
                      <a:pt x="403582" y="1318536"/>
                    </a:lnTo>
                    <a:lnTo>
                      <a:pt x="396062" y="1316029"/>
                    </a:lnTo>
                    <a:lnTo>
                      <a:pt x="398569" y="1308509"/>
                    </a:lnTo>
                    <a:lnTo>
                      <a:pt x="396062" y="1300989"/>
                    </a:lnTo>
                    <a:lnTo>
                      <a:pt x="403582" y="1293469"/>
                    </a:lnTo>
                    <a:lnTo>
                      <a:pt x="411102" y="1283442"/>
                    </a:lnTo>
                    <a:lnTo>
                      <a:pt x="416116" y="1283442"/>
                    </a:lnTo>
                    <a:lnTo>
                      <a:pt x="421129" y="1278428"/>
                    </a:lnTo>
                    <a:lnTo>
                      <a:pt x="426143" y="1280935"/>
                    </a:lnTo>
                    <a:lnTo>
                      <a:pt x="426143" y="1280935"/>
                    </a:lnTo>
                  </a:path>
                </a:pathLst>
              </a:custGeom>
              <a:solidFill>
                <a:srgbClr val="A6A6A6"/>
              </a:solidFill>
              <a:ln w="681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E038E341-5011-046F-0027-C7C9B6F2F4E2}"/>
                  </a:ext>
                </a:extLst>
              </p:cNvPr>
              <p:cNvSpPr/>
              <p:nvPr/>
            </p:nvSpPr>
            <p:spPr>
              <a:xfrm>
                <a:off x="5750433" y="2857077"/>
                <a:ext cx="3647049" cy="2526762"/>
              </a:xfrm>
              <a:custGeom>
                <a:avLst/>
                <a:gdLst>
                  <a:gd name="connsiteX0" fmla="*/ 947391 w 3647049"/>
                  <a:gd name="connsiteY0" fmla="*/ 5000 h 2526762"/>
                  <a:gd name="connsiteX1" fmla="*/ 962431 w 3647049"/>
                  <a:gd name="connsiteY1" fmla="*/ 5000 h 2526762"/>
                  <a:gd name="connsiteX2" fmla="*/ 969952 w 3647049"/>
                  <a:gd name="connsiteY2" fmla="*/ 12520 h 2526762"/>
                  <a:gd name="connsiteX3" fmla="*/ 972458 w 3647049"/>
                  <a:gd name="connsiteY3" fmla="*/ 20040 h 2526762"/>
                  <a:gd name="connsiteX4" fmla="*/ 972458 w 3647049"/>
                  <a:gd name="connsiteY4" fmla="*/ 22547 h 2526762"/>
                  <a:gd name="connsiteX5" fmla="*/ 977472 w 3647049"/>
                  <a:gd name="connsiteY5" fmla="*/ 25053 h 2526762"/>
                  <a:gd name="connsiteX6" fmla="*/ 979979 w 3647049"/>
                  <a:gd name="connsiteY6" fmla="*/ 30067 h 2526762"/>
                  <a:gd name="connsiteX7" fmla="*/ 974965 w 3647049"/>
                  <a:gd name="connsiteY7" fmla="*/ 47614 h 2526762"/>
                  <a:gd name="connsiteX8" fmla="*/ 979979 w 3647049"/>
                  <a:gd name="connsiteY8" fmla="*/ 50121 h 2526762"/>
                  <a:gd name="connsiteX9" fmla="*/ 982485 w 3647049"/>
                  <a:gd name="connsiteY9" fmla="*/ 52628 h 2526762"/>
                  <a:gd name="connsiteX10" fmla="*/ 982485 w 3647049"/>
                  <a:gd name="connsiteY10" fmla="*/ 55134 h 2526762"/>
                  <a:gd name="connsiteX11" fmla="*/ 984992 w 3647049"/>
                  <a:gd name="connsiteY11" fmla="*/ 57641 h 2526762"/>
                  <a:gd name="connsiteX12" fmla="*/ 990005 w 3647049"/>
                  <a:gd name="connsiteY12" fmla="*/ 60148 h 2526762"/>
                  <a:gd name="connsiteX13" fmla="*/ 992512 w 3647049"/>
                  <a:gd name="connsiteY13" fmla="*/ 62654 h 2526762"/>
                  <a:gd name="connsiteX14" fmla="*/ 995019 w 3647049"/>
                  <a:gd name="connsiteY14" fmla="*/ 65161 h 2526762"/>
                  <a:gd name="connsiteX15" fmla="*/ 987499 w 3647049"/>
                  <a:gd name="connsiteY15" fmla="*/ 72681 h 2526762"/>
                  <a:gd name="connsiteX16" fmla="*/ 987499 w 3647049"/>
                  <a:gd name="connsiteY16" fmla="*/ 75188 h 2526762"/>
                  <a:gd name="connsiteX17" fmla="*/ 984992 w 3647049"/>
                  <a:gd name="connsiteY17" fmla="*/ 80202 h 2526762"/>
                  <a:gd name="connsiteX18" fmla="*/ 987499 w 3647049"/>
                  <a:gd name="connsiteY18" fmla="*/ 82708 h 2526762"/>
                  <a:gd name="connsiteX19" fmla="*/ 992512 w 3647049"/>
                  <a:gd name="connsiteY19" fmla="*/ 90228 h 2526762"/>
                  <a:gd name="connsiteX20" fmla="*/ 995019 w 3647049"/>
                  <a:gd name="connsiteY20" fmla="*/ 90228 h 2526762"/>
                  <a:gd name="connsiteX21" fmla="*/ 997526 w 3647049"/>
                  <a:gd name="connsiteY21" fmla="*/ 92735 h 2526762"/>
                  <a:gd name="connsiteX22" fmla="*/ 997526 w 3647049"/>
                  <a:gd name="connsiteY22" fmla="*/ 95242 h 2526762"/>
                  <a:gd name="connsiteX23" fmla="*/ 1000032 w 3647049"/>
                  <a:gd name="connsiteY23" fmla="*/ 97749 h 2526762"/>
                  <a:gd name="connsiteX24" fmla="*/ 1002539 w 3647049"/>
                  <a:gd name="connsiteY24" fmla="*/ 97749 h 2526762"/>
                  <a:gd name="connsiteX25" fmla="*/ 1007552 w 3647049"/>
                  <a:gd name="connsiteY25" fmla="*/ 100255 h 2526762"/>
                  <a:gd name="connsiteX26" fmla="*/ 1015073 w 3647049"/>
                  <a:gd name="connsiteY26" fmla="*/ 102762 h 2526762"/>
                  <a:gd name="connsiteX27" fmla="*/ 1015073 w 3647049"/>
                  <a:gd name="connsiteY27" fmla="*/ 107776 h 2526762"/>
                  <a:gd name="connsiteX28" fmla="*/ 1017579 w 3647049"/>
                  <a:gd name="connsiteY28" fmla="*/ 115296 h 2526762"/>
                  <a:gd name="connsiteX29" fmla="*/ 1020086 w 3647049"/>
                  <a:gd name="connsiteY29" fmla="*/ 117802 h 2526762"/>
                  <a:gd name="connsiteX30" fmla="*/ 1025100 w 3647049"/>
                  <a:gd name="connsiteY30" fmla="*/ 132843 h 2526762"/>
                  <a:gd name="connsiteX31" fmla="*/ 1027606 w 3647049"/>
                  <a:gd name="connsiteY31" fmla="*/ 140363 h 2526762"/>
                  <a:gd name="connsiteX32" fmla="*/ 1030113 w 3647049"/>
                  <a:gd name="connsiteY32" fmla="*/ 142870 h 2526762"/>
                  <a:gd name="connsiteX33" fmla="*/ 1032620 w 3647049"/>
                  <a:gd name="connsiteY33" fmla="*/ 150390 h 2526762"/>
                  <a:gd name="connsiteX34" fmla="*/ 1035126 w 3647049"/>
                  <a:gd name="connsiteY34" fmla="*/ 152896 h 2526762"/>
                  <a:gd name="connsiteX35" fmla="*/ 1035126 w 3647049"/>
                  <a:gd name="connsiteY35" fmla="*/ 155403 h 2526762"/>
                  <a:gd name="connsiteX36" fmla="*/ 1037633 w 3647049"/>
                  <a:gd name="connsiteY36" fmla="*/ 155403 h 2526762"/>
                  <a:gd name="connsiteX37" fmla="*/ 1042647 w 3647049"/>
                  <a:gd name="connsiteY37" fmla="*/ 157910 h 2526762"/>
                  <a:gd name="connsiteX38" fmla="*/ 1042647 w 3647049"/>
                  <a:gd name="connsiteY38" fmla="*/ 162923 h 2526762"/>
                  <a:gd name="connsiteX39" fmla="*/ 1047660 w 3647049"/>
                  <a:gd name="connsiteY39" fmla="*/ 170444 h 2526762"/>
                  <a:gd name="connsiteX40" fmla="*/ 1065207 w 3647049"/>
                  <a:gd name="connsiteY40" fmla="*/ 182977 h 2526762"/>
                  <a:gd name="connsiteX41" fmla="*/ 1070221 w 3647049"/>
                  <a:gd name="connsiteY41" fmla="*/ 190497 h 2526762"/>
                  <a:gd name="connsiteX42" fmla="*/ 1072727 w 3647049"/>
                  <a:gd name="connsiteY42" fmla="*/ 187991 h 2526762"/>
                  <a:gd name="connsiteX43" fmla="*/ 1072727 w 3647049"/>
                  <a:gd name="connsiteY43" fmla="*/ 185484 h 2526762"/>
                  <a:gd name="connsiteX44" fmla="*/ 1085261 w 3647049"/>
                  <a:gd name="connsiteY44" fmla="*/ 177964 h 2526762"/>
                  <a:gd name="connsiteX45" fmla="*/ 1087768 w 3647049"/>
                  <a:gd name="connsiteY45" fmla="*/ 175457 h 2526762"/>
                  <a:gd name="connsiteX46" fmla="*/ 1090274 w 3647049"/>
                  <a:gd name="connsiteY46" fmla="*/ 172950 h 2526762"/>
                  <a:gd name="connsiteX47" fmla="*/ 1092781 w 3647049"/>
                  <a:gd name="connsiteY47" fmla="*/ 167937 h 2526762"/>
                  <a:gd name="connsiteX48" fmla="*/ 1095288 w 3647049"/>
                  <a:gd name="connsiteY48" fmla="*/ 165430 h 2526762"/>
                  <a:gd name="connsiteX49" fmla="*/ 1095288 w 3647049"/>
                  <a:gd name="connsiteY49" fmla="*/ 157910 h 2526762"/>
                  <a:gd name="connsiteX50" fmla="*/ 1105315 w 3647049"/>
                  <a:gd name="connsiteY50" fmla="*/ 157910 h 2526762"/>
                  <a:gd name="connsiteX51" fmla="*/ 1112835 w 3647049"/>
                  <a:gd name="connsiteY51" fmla="*/ 155403 h 2526762"/>
                  <a:gd name="connsiteX52" fmla="*/ 1120355 w 3647049"/>
                  <a:gd name="connsiteY52" fmla="*/ 152896 h 2526762"/>
                  <a:gd name="connsiteX53" fmla="*/ 1132889 w 3647049"/>
                  <a:gd name="connsiteY53" fmla="*/ 147883 h 2526762"/>
                  <a:gd name="connsiteX54" fmla="*/ 1140409 w 3647049"/>
                  <a:gd name="connsiteY54" fmla="*/ 150390 h 2526762"/>
                  <a:gd name="connsiteX55" fmla="*/ 1140409 w 3647049"/>
                  <a:gd name="connsiteY55" fmla="*/ 147883 h 2526762"/>
                  <a:gd name="connsiteX56" fmla="*/ 1145422 w 3647049"/>
                  <a:gd name="connsiteY56" fmla="*/ 147883 h 2526762"/>
                  <a:gd name="connsiteX57" fmla="*/ 1150436 w 3647049"/>
                  <a:gd name="connsiteY57" fmla="*/ 145376 h 2526762"/>
                  <a:gd name="connsiteX58" fmla="*/ 1157956 w 3647049"/>
                  <a:gd name="connsiteY58" fmla="*/ 145376 h 2526762"/>
                  <a:gd name="connsiteX59" fmla="*/ 1160463 w 3647049"/>
                  <a:gd name="connsiteY59" fmla="*/ 142870 h 2526762"/>
                  <a:gd name="connsiteX60" fmla="*/ 1167983 w 3647049"/>
                  <a:gd name="connsiteY60" fmla="*/ 137856 h 2526762"/>
                  <a:gd name="connsiteX61" fmla="*/ 1170489 w 3647049"/>
                  <a:gd name="connsiteY61" fmla="*/ 135350 h 2526762"/>
                  <a:gd name="connsiteX62" fmla="*/ 1180516 w 3647049"/>
                  <a:gd name="connsiteY62" fmla="*/ 135350 h 2526762"/>
                  <a:gd name="connsiteX63" fmla="*/ 1183023 w 3647049"/>
                  <a:gd name="connsiteY63" fmla="*/ 137856 h 2526762"/>
                  <a:gd name="connsiteX64" fmla="*/ 1190543 w 3647049"/>
                  <a:gd name="connsiteY64" fmla="*/ 140363 h 2526762"/>
                  <a:gd name="connsiteX65" fmla="*/ 1195557 w 3647049"/>
                  <a:gd name="connsiteY65" fmla="*/ 140363 h 2526762"/>
                  <a:gd name="connsiteX66" fmla="*/ 1200570 w 3647049"/>
                  <a:gd name="connsiteY66" fmla="*/ 135350 h 2526762"/>
                  <a:gd name="connsiteX67" fmla="*/ 1205584 w 3647049"/>
                  <a:gd name="connsiteY67" fmla="*/ 132843 h 2526762"/>
                  <a:gd name="connsiteX68" fmla="*/ 1213104 w 3647049"/>
                  <a:gd name="connsiteY68" fmla="*/ 132843 h 2526762"/>
                  <a:gd name="connsiteX69" fmla="*/ 1225637 w 3647049"/>
                  <a:gd name="connsiteY69" fmla="*/ 125322 h 2526762"/>
                  <a:gd name="connsiteX70" fmla="*/ 1230651 w 3647049"/>
                  <a:gd name="connsiteY70" fmla="*/ 122816 h 2526762"/>
                  <a:gd name="connsiteX71" fmla="*/ 1233157 w 3647049"/>
                  <a:gd name="connsiteY71" fmla="*/ 117802 h 2526762"/>
                  <a:gd name="connsiteX72" fmla="*/ 1235664 w 3647049"/>
                  <a:gd name="connsiteY72" fmla="*/ 115296 h 2526762"/>
                  <a:gd name="connsiteX73" fmla="*/ 1240678 w 3647049"/>
                  <a:gd name="connsiteY73" fmla="*/ 115296 h 2526762"/>
                  <a:gd name="connsiteX74" fmla="*/ 1245691 w 3647049"/>
                  <a:gd name="connsiteY74" fmla="*/ 110282 h 2526762"/>
                  <a:gd name="connsiteX75" fmla="*/ 1250705 w 3647049"/>
                  <a:gd name="connsiteY75" fmla="*/ 107776 h 2526762"/>
                  <a:gd name="connsiteX76" fmla="*/ 1250705 w 3647049"/>
                  <a:gd name="connsiteY76" fmla="*/ 105269 h 2526762"/>
                  <a:gd name="connsiteX77" fmla="*/ 1268252 w 3647049"/>
                  <a:gd name="connsiteY77" fmla="*/ 105269 h 2526762"/>
                  <a:gd name="connsiteX78" fmla="*/ 1280785 w 3647049"/>
                  <a:gd name="connsiteY78" fmla="*/ 100255 h 2526762"/>
                  <a:gd name="connsiteX79" fmla="*/ 1280785 w 3647049"/>
                  <a:gd name="connsiteY79" fmla="*/ 112789 h 2526762"/>
                  <a:gd name="connsiteX80" fmla="*/ 1288305 w 3647049"/>
                  <a:gd name="connsiteY80" fmla="*/ 112789 h 2526762"/>
                  <a:gd name="connsiteX81" fmla="*/ 1288305 w 3647049"/>
                  <a:gd name="connsiteY81" fmla="*/ 110282 h 2526762"/>
                  <a:gd name="connsiteX82" fmla="*/ 1285799 w 3647049"/>
                  <a:gd name="connsiteY82" fmla="*/ 112789 h 2526762"/>
                  <a:gd name="connsiteX83" fmla="*/ 1285799 w 3647049"/>
                  <a:gd name="connsiteY83" fmla="*/ 115296 h 2526762"/>
                  <a:gd name="connsiteX84" fmla="*/ 1288305 w 3647049"/>
                  <a:gd name="connsiteY84" fmla="*/ 115296 h 2526762"/>
                  <a:gd name="connsiteX85" fmla="*/ 1288305 w 3647049"/>
                  <a:gd name="connsiteY85" fmla="*/ 117802 h 2526762"/>
                  <a:gd name="connsiteX86" fmla="*/ 1283292 w 3647049"/>
                  <a:gd name="connsiteY86" fmla="*/ 117802 h 2526762"/>
                  <a:gd name="connsiteX87" fmla="*/ 1283292 w 3647049"/>
                  <a:gd name="connsiteY87" fmla="*/ 120309 h 2526762"/>
                  <a:gd name="connsiteX88" fmla="*/ 1280785 w 3647049"/>
                  <a:gd name="connsiteY88" fmla="*/ 130336 h 2526762"/>
                  <a:gd name="connsiteX89" fmla="*/ 1280785 w 3647049"/>
                  <a:gd name="connsiteY89" fmla="*/ 135350 h 2526762"/>
                  <a:gd name="connsiteX90" fmla="*/ 1283292 w 3647049"/>
                  <a:gd name="connsiteY90" fmla="*/ 142870 h 2526762"/>
                  <a:gd name="connsiteX91" fmla="*/ 1285799 w 3647049"/>
                  <a:gd name="connsiteY91" fmla="*/ 147883 h 2526762"/>
                  <a:gd name="connsiteX92" fmla="*/ 1290812 w 3647049"/>
                  <a:gd name="connsiteY92" fmla="*/ 155403 h 2526762"/>
                  <a:gd name="connsiteX93" fmla="*/ 1295826 w 3647049"/>
                  <a:gd name="connsiteY93" fmla="*/ 162923 h 2526762"/>
                  <a:gd name="connsiteX94" fmla="*/ 1298332 w 3647049"/>
                  <a:gd name="connsiteY94" fmla="*/ 172950 h 2526762"/>
                  <a:gd name="connsiteX95" fmla="*/ 1300839 w 3647049"/>
                  <a:gd name="connsiteY95" fmla="*/ 180470 h 2526762"/>
                  <a:gd name="connsiteX96" fmla="*/ 1300839 w 3647049"/>
                  <a:gd name="connsiteY96" fmla="*/ 190497 h 2526762"/>
                  <a:gd name="connsiteX97" fmla="*/ 1303346 w 3647049"/>
                  <a:gd name="connsiteY97" fmla="*/ 193004 h 2526762"/>
                  <a:gd name="connsiteX98" fmla="*/ 1305852 w 3647049"/>
                  <a:gd name="connsiteY98" fmla="*/ 198018 h 2526762"/>
                  <a:gd name="connsiteX99" fmla="*/ 1310866 w 3647049"/>
                  <a:gd name="connsiteY99" fmla="*/ 198018 h 2526762"/>
                  <a:gd name="connsiteX100" fmla="*/ 1315879 w 3647049"/>
                  <a:gd name="connsiteY100" fmla="*/ 200524 h 2526762"/>
                  <a:gd name="connsiteX101" fmla="*/ 1323400 w 3647049"/>
                  <a:gd name="connsiteY101" fmla="*/ 200524 h 2526762"/>
                  <a:gd name="connsiteX102" fmla="*/ 1325906 w 3647049"/>
                  <a:gd name="connsiteY102" fmla="*/ 215564 h 2526762"/>
                  <a:gd name="connsiteX103" fmla="*/ 1330920 w 3647049"/>
                  <a:gd name="connsiteY103" fmla="*/ 220578 h 2526762"/>
                  <a:gd name="connsiteX104" fmla="*/ 1333426 w 3647049"/>
                  <a:gd name="connsiteY104" fmla="*/ 220578 h 2526762"/>
                  <a:gd name="connsiteX105" fmla="*/ 1343453 w 3647049"/>
                  <a:gd name="connsiteY105" fmla="*/ 230605 h 2526762"/>
                  <a:gd name="connsiteX106" fmla="*/ 1348467 w 3647049"/>
                  <a:gd name="connsiteY106" fmla="*/ 230605 h 2526762"/>
                  <a:gd name="connsiteX107" fmla="*/ 1350973 w 3647049"/>
                  <a:gd name="connsiteY107" fmla="*/ 233112 h 2526762"/>
                  <a:gd name="connsiteX108" fmla="*/ 1355987 w 3647049"/>
                  <a:gd name="connsiteY108" fmla="*/ 235618 h 2526762"/>
                  <a:gd name="connsiteX109" fmla="*/ 1361000 w 3647049"/>
                  <a:gd name="connsiteY109" fmla="*/ 238125 h 2526762"/>
                  <a:gd name="connsiteX110" fmla="*/ 1368521 w 3647049"/>
                  <a:gd name="connsiteY110" fmla="*/ 238125 h 2526762"/>
                  <a:gd name="connsiteX111" fmla="*/ 1371027 w 3647049"/>
                  <a:gd name="connsiteY111" fmla="*/ 240632 h 2526762"/>
                  <a:gd name="connsiteX112" fmla="*/ 1376041 w 3647049"/>
                  <a:gd name="connsiteY112" fmla="*/ 240632 h 2526762"/>
                  <a:gd name="connsiteX113" fmla="*/ 1381054 w 3647049"/>
                  <a:gd name="connsiteY113" fmla="*/ 243138 h 2526762"/>
                  <a:gd name="connsiteX114" fmla="*/ 1396094 w 3647049"/>
                  <a:gd name="connsiteY114" fmla="*/ 243138 h 2526762"/>
                  <a:gd name="connsiteX115" fmla="*/ 1401108 w 3647049"/>
                  <a:gd name="connsiteY115" fmla="*/ 245645 h 2526762"/>
                  <a:gd name="connsiteX116" fmla="*/ 1403615 w 3647049"/>
                  <a:gd name="connsiteY116" fmla="*/ 248152 h 2526762"/>
                  <a:gd name="connsiteX117" fmla="*/ 1406121 w 3647049"/>
                  <a:gd name="connsiteY117" fmla="*/ 250659 h 2526762"/>
                  <a:gd name="connsiteX118" fmla="*/ 1411135 w 3647049"/>
                  <a:gd name="connsiteY118" fmla="*/ 253165 h 2526762"/>
                  <a:gd name="connsiteX119" fmla="*/ 1413641 w 3647049"/>
                  <a:gd name="connsiteY119" fmla="*/ 255672 h 2526762"/>
                  <a:gd name="connsiteX120" fmla="*/ 1416148 w 3647049"/>
                  <a:gd name="connsiteY120" fmla="*/ 255672 h 2526762"/>
                  <a:gd name="connsiteX121" fmla="*/ 1418655 w 3647049"/>
                  <a:gd name="connsiteY121" fmla="*/ 258179 h 2526762"/>
                  <a:gd name="connsiteX122" fmla="*/ 1421162 w 3647049"/>
                  <a:gd name="connsiteY122" fmla="*/ 258179 h 2526762"/>
                  <a:gd name="connsiteX123" fmla="*/ 1421162 w 3647049"/>
                  <a:gd name="connsiteY123" fmla="*/ 260686 h 2526762"/>
                  <a:gd name="connsiteX124" fmla="*/ 1426175 w 3647049"/>
                  <a:gd name="connsiteY124" fmla="*/ 263192 h 2526762"/>
                  <a:gd name="connsiteX125" fmla="*/ 1428682 w 3647049"/>
                  <a:gd name="connsiteY125" fmla="*/ 263192 h 2526762"/>
                  <a:gd name="connsiteX126" fmla="*/ 1431189 w 3647049"/>
                  <a:gd name="connsiteY126" fmla="*/ 265699 h 2526762"/>
                  <a:gd name="connsiteX127" fmla="*/ 1441215 w 3647049"/>
                  <a:gd name="connsiteY127" fmla="*/ 270712 h 2526762"/>
                  <a:gd name="connsiteX128" fmla="*/ 1443722 w 3647049"/>
                  <a:gd name="connsiteY128" fmla="*/ 273219 h 2526762"/>
                  <a:gd name="connsiteX129" fmla="*/ 1446229 w 3647049"/>
                  <a:gd name="connsiteY129" fmla="*/ 278233 h 2526762"/>
                  <a:gd name="connsiteX130" fmla="*/ 1448736 w 3647049"/>
                  <a:gd name="connsiteY130" fmla="*/ 280739 h 2526762"/>
                  <a:gd name="connsiteX131" fmla="*/ 1448736 w 3647049"/>
                  <a:gd name="connsiteY131" fmla="*/ 303300 h 2526762"/>
                  <a:gd name="connsiteX132" fmla="*/ 1451242 w 3647049"/>
                  <a:gd name="connsiteY132" fmla="*/ 305806 h 2526762"/>
                  <a:gd name="connsiteX133" fmla="*/ 1453749 w 3647049"/>
                  <a:gd name="connsiteY133" fmla="*/ 310820 h 2526762"/>
                  <a:gd name="connsiteX134" fmla="*/ 1456256 w 3647049"/>
                  <a:gd name="connsiteY134" fmla="*/ 310820 h 2526762"/>
                  <a:gd name="connsiteX135" fmla="*/ 1461269 w 3647049"/>
                  <a:gd name="connsiteY135" fmla="*/ 313327 h 2526762"/>
                  <a:gd name="connsiteX136" fmla="*/ 1463776 w 3647049"/>
                  <a:gd name="connsiteY136" fmla="*/ 315834 h 2526762"/>
                  <a:gd name="connsiteX137" fmla="*/ 1463776 w 3647049"/>
                  <a:gd name="connsiteY137" fmla="*/ 318340 h 2526762"/>
                  <a:gd name="connsiteX138" fmla="*/ 1466283 w 3647049"/>
                  <a:gd name="connsiteY138" fmla="*/ 325860 h 2526762"/>
                  <a:gd name="connsiteX139" fmla="*/ 1468789 w 3647049"/>
                  <a:gd name="connsiteY139" fmla="*/ 328367 h 2526762"/>
                  <a:gd name="connsiteX140" fmla="*/ 1468789 w 3647049"/>
                  <a:gd name="connsiteY140" fmla="*/ 330874 h 2526762"/>
                  <a:gd name="connsiteX141" fmla="*/ 1473803 w 3647049"/>
                  <a:gd name="connsiteY141" fmla="*/ 330874 h 2526762"/>
                  <a:gd name="connsiteX142" fmla="*/ 1476309 w 3647049"/>
                  <a:gd name="connsiteY142" fmla="*/ 333380 h 2526762"/>
                  <a:gd name="connsiteX143" fmla="*/ 1486336 w 3647049"/>
                  <a:gd name="connsiteY143" fmla="*/ 340901 h 2526762"/>
                  <a:gd name="connsiteX144" fmla="*/ 1491350 w 3647049"/>
                  <a:gd name="connsiteY144" fmla="*/ 343407 h 2526762"/>
                  <a:gd name="connsiteX145" fmla="*/ 1498870 w 3647049"/>
                  <a:gd name="connsiteY145" fmla="*/ 343407 h 2526762"/>
                  <a:gd name="connsiteX146" fmla="*/ 1503883 w 3647049"/>
                  <a:gd name="connsiteY146" fmla="*/ 340901 h 2526762"/>
                  <a:gd name="connsiteX147" fmla="*/ 1513910 w 3647049"/>
                  <a:gd name="connsiteY147" fmla="*/ 340901 h 2526762"/>
                  <a:gd name="connsiteX148" fmla="*/ 1523937 w 3647049"/>
                  <a:gd name="connsiteY148" fmla="*/ 343407 h 2526762"/>
                  <a:gd name="connsiteX149" fmla="*/ 1526444 w 3647049"/>
                  <a:gd name="connsiteY149" fmla="*/ 343407 h 2526762"/>
                  <a:gd name="connsiteX150" fmla="*/ 1528951 w 3647049"/>
                  <a:gd name="connsiteY150" fmla="*/ 345914 h 2526762"/>
                  <a:gd name="connsiteX151" fmla="*/ 1531458 w 3647049"/>
                  <a:gd name="connsiteY151" fmla="*/ 350928 h 2526762"/>
                  <a:gd name="connsiteX152" fmla="*/ 1533964 w 3647049"/>
                  <a:gd name="connsiteY152" fmla="*/ 355941 h 2526762"/>
                  <a:gd name="connsiteX153" fmla="*/ 1536471 w 3647049"/>
                  <a:gd name="connsiteY153" fmla="*/ 363461 h 2526762"/>
                  <a:gd name="connsiteX154" fmla="*/ 1541484 w 3647049"/>
                  <a:gd name="connsiteY154" fmla="*/ 368475 h 2526762"/>
                  <a:gd name="connsiteX155" fmla="*/ 1541484 w 3647049"/>
                  <a:gd name="connsiteY155" fmla="*/ 373488 h 2526762"/>
                  <a:gd name="connsiteX156" fmla="*/ 1543991 w 3647049"/>
                  <a:gd name="connsiteY156" fmla="*/ 378502 h 2526762"/>
                  <a:gd name="connsiteX157" fmla="*/ 1541484 w 3647049"/>
                  <a:gd name="connsiteY157" fmla="*/ 383515 h 2526762"/>
                  <a:gd name="connsiteX158" fmla="*/ 1541484 w 3647049"/>
                  <a:gd name="connsiteY158" fmla="*/ 391035 h 2526762"/>
                  <a:gd name="connsiteX159" fmla="*/ 1536471 w 3647049"/>
                  <a:gd name="connsiteY159" fmla="*/ 398555 h 2526762"/>
                  <a:gd name="connsiteX160" fmla="*/ 1538978 w 3647049"/>
                  <a:gd name="connsiteY160" fmla="*/ 406075 h 2526762"/>
                  <a:gd name="connsiteX161" fmla="*/ 1538978 w 3647049"/>
                  <a:gd name="connsiteY161" fmla="*/ 413596 h 2526762"/>
                  <a:gd name="connsiteX162" fmla="*/ 1536471 w 3647049"/>
                  <a:gd name="connsiteY162" fmla="*/ 416102 h 2526762"/>
                  <a:gd name="connsiteX163" fmla="*/ 1536471 w 3647049"/>
                  <a:gd name="connsiteY163" fmla="*/ 418609 h 2526762"/>
                  <a:gd name="connsiteX164" fmla="*/ 1533964 w 3647049"/>
                  <a:gd name="connsiteY164" fmla="*/ 428636 h 2526762"/>
                  <a:gd name="connsiteX165" fmla="*/ 1533964 w 3647049"/>
                  <a:gd name="connsiteY165" fmla="*/ 438663 h 2526762"/>
                  <a:gd name="connsiteX166" fmla="*/ 1543991 w 3647049"/>
                  <a:gd name="connsiteY166" fmla="*/ 443676 h 2526762"/>
                  <a:gd name="connsiteX167" fmla="*/ 1549004 w 3647049"/>
                  <a:gd name="connsiteY167" fmla="*/ 451196 h 2526762"/>
                  <a:gd name="connsiteX168" fmla="*/ 1551511 w 3647049"/>
                  <a:gd name="connsiteY168" fmla="*/ 451196 h 2526762"/>
                  <a:gd name="connsiteX169" fmla="*/ 1556525 w 3647049"/>
                  <a:gd name="connsiteY169" fmla="*/ 453703 h 2526762"/>
                  <a:gd name="connsiteX170" fmla="*/ 1561538 w 3647049"/>
                  <a:gd name="connsiteY170" fmla="*/ 458717 h 2526762"/>
                  <a:gd name="connsiteX171" fmla="*/ 1561538 w 3647049"/>
                  <a:gd name="connsiteY171" fmla="*/ 461223 h 2526762"/>
                  <a:gd name="connsiteX172" fmla="*/ 1584099 w 3647049"/>
                  <a:gd name="connsiteY172" fmla="*/ 456210 h 2526762"/>
                  <a:gd name="connsiteX173" fmla="*/ 1596632 w 3647049"/>
                  <a:gd name="connsiteY173" fmla="*/ 453703 h 2526762"/>
                  <a:gd name="connsiteX174" fmla="*/ 1604152 w 3647049"/>
                  <a:gd name="connsiteY174" fmla="*/ 453703 h 2526762"/>
                  <a:gd name="connsiteX175" fmla="*/ 1611672 w 3647049"/>
                  <a:gd name="connsiteY175" fmla="*/ 451196 h 2526762"/>
                  <a:gd name="connsiteX176" fmla="*/ 1611672 w 3647049"/>
                  <a:gd name="connsiteY176" fmla="*/ 448690 h 2526762"/>
                  <a:gd name="connsiteX177" fmla="*/ 1614179 w 3647049"/>
                  <a:gd name="connsiteY177" fmla="*/ 446183 h 2526762"/>
                  <a:gd name="connsiteX178" fmla="*/ 1614179 w 3647049"/>
                  <a:gd name="connsiteY178" fmla="*/ 443676 h 2526762"/>
                  <a:gd name="connsiteX179" fmla="*/ 1619193 w 3647049"/>
                  <a:gd name="connsiteY179" fmla="*/ 443676 h 2526762"/>
                  <a:gd name="connsiteX180" fmla="*/ 1629220 w 3647049"/>
                  <a:gd name="connsiteY180" fmla="*/ 428636 h 2526762"/>
                  <a:gd name="connsiteX181" fmla="*/ 1631726 w 3647049"/>
                  <a:gd name="connsiteY181" fmla="*/ 426129 h 2526762"/>
                  <a:gd name="connsiteX182" fmla="*/ 1634233 w 3647049"/>
                  <a:gd name="connsiteY182" fmla="*/ 423622 h 2526762"/>
                  <a:gd name="connsiteX183" fmla="*/ 1636740 w 3647049"/>
                  <a:gd name="connsiteY183" fmla="*/ 418609 h 2526762"/>
                  <a:gd name="connsiteX184" fmla="*/ 1641753 w 3647049"/>
                  <a:gd name="connsiteY184" fmla="*/ 413596 h 2526762"/>
                  <a:gd name="connsiteX185" fmla="*/ 1649273 w 3647049"/>
                  <a:gd name="connsiteY185" fmla="*/ 406075 h 2526762"/>
                  <a:gd name="connsiteX186" fmla="*/ 1651780 w 3647049"/>
                  <a:gd name="connsiteY186" fmla="*/ 403569 h 2526762"/>
                  <a:gd name="connsiteX187" fmla="*/ 1654287 w 3647049"/>
                  <a:gd name="connsiteY187" fmla="*/ 398555 h 2526762"/>
                  <a:gd name="connsiteX188" fmla="*/ 1661807 w 3647049"/>
                  <a:gd name="connsiteY188" fmla="*/ 396048 h 2526762"/>
                  <a:gd name="connsiteX189" fmla="*/ 1664314 w 3647049"/>
                  <a:gd name="connsiteY189" fmla="*/ 396048 h 2526762"/>
                  <a:gd name="connsiteX190" fmla="*/ 1669327 w 3647049"/>
                  <a:gd name="connsiteY190" fmla="*/ 398555 h 2526762"/>
                  <a:gd name="connsiteX191" fmla="*/ 1679354 w 3647049"/>
                  <a:gd name="connsiteY191" fmla="*/ 403569 h 2526762"/>
                  <a:gd name="connsiteX192" fmla="*/ 1686874 w 3647049"/>
                  <a:gd name="connsiteY192" fmla="*/ 406075 h 2526762"/>
                  <a:gd name="connsiteX193" fmla="*/ 1694394 w 3647049"/>
                  <a:gd name="connsiteY193" fmla="*/ 408582 h 2526762"/>
                  <a:gd name="connsiteX194" fmla="*/ 1699408 w 3647049"/>
                  <a:gd name="connsiteY194" fmla="*/ 411089 h 2526762"/>
                  <a:gd name="connsiteX195" fmla="*/ 1701915 w 3647049"/>
                  <a:gd name="connsiteY195" fmla="*/ 416102 h 2526762"/>
                  <a:gd name="connsiteX196" fmla="*/ 1711941 w 3647049"/>
                  <a:gd name="connsiteY196" fmla="*/ 416102 h 2526762"/>
                  <a:gd name="connsiteX197" fmla="*/ 1716955 w 3647049"/>
                  <a:gd name="connsiteY197" fmla="*/ 418609 h 2526762"/>
                  <a:gd name="connsiteX198" fmla="*/ 1724475 w 3647049"/>
                  <a:gd name="connsiteY198" fmla="*/ 418609 h 2526762"/>
                  <a:gd name="connsiteX199" fmla="*/ 1721968 w 3647049"/>
                  <a:gd name="connsiteY199" fmla="*/ 428636 h 2526762"/>
                  <a:gd name="connsiteX200" fmla="*/ 1724475 w 3647049"/>
                  <a:gd name="connsiteY200" fmla="*/ 438663 h 2526762"/>
                  <a:gd name="connsiteX201" fmla="*/ 1726982 w 3647049"/>
                  <a:gd name="connsiteY201" fmla="*/ 438663 h 2526762"/>
                  <a:gd name="connsiteX202" fmla="*/ 1731995 w 3647049"/>
                  <a:gd name="connsiteY202" fmla="*/ 443676 h 2526762"/>
                  <a:gd name="connsiteX203" fmla="*/ 1734502 w 3647049"/>
                  <a:gd name="connsiteY203" fmla="*/ 446183 h 2526762"/>
                  <a:gd name="connsiteX204" fmla="*/ 1737009 w 3647049"/>
                  <a:gd name="connsiteY204" fmla="*/ 453703 h 2526762"/>
                  <a:gd name="connsiteX205" fmla="*/ 1739515 w 3647049"/>
                  <a:gd name="connsiteY205" fmla="*/ 453703 h 2526762"/>
                  <a:gd name="connsiteX206" fmla="*/ 1744529 w 3647049"/>
                  <a:gd name="connsiteY206" fmla="*/ 456210 h 2526762"/>
                  <a:gd name="connsiteX207" fmla="*/ 1749542 w 3647049"/>
                  <a:gd name="connsiteY207" fmla="*/ 456210 h 2526762"/>
                  <a:gd name="connsiteX208" fmla="*/ 1757062 w 3647049"/>
                  <a:gd name="connsiteY208" fmla="*/ 458717 h 2526762"/>
                  <a:gd name="connsiteX209" fmla="*/ 1762076 w 3647049"/>
                  <a:gd name="connsiteY209" fmla="*/ 463730 h 2526762"/>
                  <a:gd name="connsiteX210" fmla="*/ 1764583 w 3647049"/>
                  <a:gd name="connsiteY210" fmla="*/ 463730 h 2526762"/>
                  <a:gd name="connsiteX211" fmla="*/ 1764583 w 3647049"/>
                  <a:gd name="connsiteY211" fmla="*/ 466237 h 2526762"/>
                  <a:gd name="connsiteX212" fmla="*/ 1767089 w 3647049"/>
                  <a:gd name="connsiteY212" fmla="*/ 466237 h 2526762"/>
                  <a:gd name="connsiteX213" fmla="*/ 1769596 w 3647049"/>
                  <a:gd name="connsiteY213" fmla="*/ 471250 h 2526762"/>
                  <a:gd name="connsiteX214" fmla="*/ 1777116 w 3647049"/>
                  <a:gd name="connsiteY214" fmla="*/ 476264 h 2526762"/>
                  <a:gd name="connsiteX215" fmla="*/ 1779623 w 3647049"/>
                  <a:gd name="connsiteY215" fmla="*/ 478770 h 2526762"/>
                  <a:gd name="connsiteX216" fmla="*/ 1782130 w 3647049"/>
                  <a:gd name="connsiteY216" fmla="*/ 481277 h 2526762"/>
                  <a:gd name="connsiteX217" fmla="*/ 1784636 w 3647049"/>
                  <a:gd name="connsiteY217" fmla="*/ 483784 h 2526762"/>
                  <a:gd name="connsiteX218" fmla="*/ 1792157 w 3647049"/>
                  <a:gd name="connsiteY218" fmla="*/ 488797 h 2526762"/>
                  <a:gd name="connsiteX219" fmla="*/ 1804690 w 3647049"/>
                  <a:gd name="connsiteY219" fmla="*/ 486290 h 2526762"/>
                  <a:gd name="connsiteX220" fmla="*/ 1809704 w 3647049"/>
                  <a:gd name="connsiteY220" fmla="*/ 483784 h 2526762"/>
                  <a:gd name="connsiteX221" fmla="*/ 1829757 w 3647049"/>
                  <a:gd name="connsiteY221" fmla="*/ 476264 h 2526762"/>
                  <a:gd name="connsiteX222" fmla="*/ 1834771 w 3647049"/>
                  <a:gd name="connsiteY222" fmla="*/ 481277 h 2526762"/>
                  <a:gd name="connsiteX223" fmla="*/ 1842291 w 3647049"/>
                  <a:gd name="connsiteY223" fmla="*/ 491304 h 2526762"/>
                  <a:gd name="connsiteX224" fmla="*/ 1849811 w 3647049"/>
                  <a:gd name="connsiteY224" fmla="*/ 503838 h 2526762"/>
                  <a:gd name="connsiteX225" fmla="*/ 1852318 w 3647049"/>
                  <a:gd name="connsiteY225" fmla="*/ 508851 h 2526762"/>
                  <a:gd name="connsiteX226" fmla="*/ 1857331 w 3647049"/>
                  <a:gd name="connsiteY226" fmla="*/ 501331 h 2526762"/>
                  <a:gd name="connsiteX227" fmla="*/ 1859838 w 3647049"/>
                  <a:gd name="connsiteY227" fmla="*/ 496317 h 2526762"/>
                  <a:gd name="connsiteX228" fmla="*/ 1862345 w 3647049"/>
                  <a:gd name="connsiteY228" fmla="*/ 496317 h 2526762"/>
                  <a:gd name="connsiteX229" fmla="*/ 1872372 w 3647049"/>
                  <a:gd name="connsiteY229" fmla="*/ 491304 h 2526762"/>
                  <a:gd name="connsiteX230" fmla="*/ 1879892 w 3647049"/>
                  <a:gd name="connsiteY230" fmla="*/ 491304 h 2526762"/>
                  <a:gd name="connsiteX231" fmla="*/ 1882399 w 3647049"/>
                  <a:gd name="connsiteY231" fmla="*/ 488797 h 2526762"/>
                  <a:gd name="connsiteX232" fmla="*/ 1892425 w 3647049"/>
                  <a:gd name="connsiteY232" fmla="*/ 491304 h 2526762"/>
                  <a:gd name="connsiteX233" fmla="*/ 1899946 w 3647049"/>
                  <a:gd name="connsiteY233" fmla="*/ 486290 h 2526762"/>
                  <a:gd name="connsiteX234" fmla="*/ 1902452 w 3647049"/>
                  <a:gd name="connsiteY234" fmla="*/ 483784 h 2526762"/>
                  <a:gd name="connsiteX235" fmla="*/ 1907466 w 3647049"/>
                  <a:gd name="connsiteY235" fmla="*/ 481277 h 2526762"/>
                  <a:gd name="connsiteX236" fmla="*/ 1912479 w 3647049"/>
                  <a:gd name="connsiteY236" fmla="*/ 481277 h 2526762"/>
                  <a:gd name="connsiteX237" fmla="*/ 1917493 w 3647049"/>
                  <a:gd name="connsiteY237" fmla="*/ 483784 h 2526762"/>
                  <a:gd name="connsiteX238" fmla="*/ 1932533 w 3647049"/>
                  <a:gd name="connsiteY238" fmla="*/ 478770 h 2526762"/>
                  <a:gd name="connsiteX239" fmla="*/ 1947573 w 3647049"/>
                  <a:gd name="connsiteY239" fmla="*/ 476264 h 2526762"/>
                  <a:gd name="connsiteX240" fmla="*/ 1965120 w 3647049"/>
                  <a:gd name="connsiteY240" fmla="*/ 476264 h 2526762"/>
                  <a:gd name="connsiteX241" fmla="*/ 1965120 w 3647049"/>
                  <a:gd name="connsiteY241" fmla="*/ 473757 h 2526762"/>
                  <a:gd name="connsiteX242" fmla="*/ 1967627 w 3647049"/>
                  <a:gd name="connsiteY242" fmla="*/ 468744 h 2526762"/>
                  <a:gd name="connsiteX243" fmla="*/ 1967627 w 3647049"/>
                  <a:gd name="connsiteY243" fmla="*/ 466237 h 2526762"/>
                  <a:gd name="connsiteX244" fmla="*/ 1977654 w 3647049"/>
                  <a:gd name="connsiteY244" fmla="*/ 466237 h 2526762"/>
                  <a:gd name="connsiteX245" fmla="*/ 1980161 w 3647049"/>
                  <a:gd name="connsiteY245" fmla="*/ 463730 h 2526762"/>
                  <a:gd name="connsiteX246" fmla="*/ 1985174 w 3647049"/>
                  <a:gd name="connsiteY246" fmla="*/ 463730 h 2526762"/>
                  <a:gd name="connsiteX247" fmla="*/ 1992694 w 3647049"/>
                  <a:gd name="connsiteY247" fmla="*/ 461223 h 2526762"/>
                  <a:gd name="connsiteX248" fmla="*/ 1997708 w 3647049"/>
                  <a:gd name="connsiteY248" fmla="*/ 463730 h 2526762"/>
                  <a:gd name="connsiteX249" fmla="*/ 2002721 w 3647049"/>
                  <a:gd name="connsiteY249" fmla="*/ 466237 h 2526762"/>
                  <a:gd name="connsiteX250" fmla="*/ 2015255 w 3647049"/>
                  <a:gd name="connsiteY250" fmla="*/ 466237 h 2526762"/>
                  <a:gd name="connsiteX251" fmla="*/ 2020268 w 3647049"/>
                  <a:gd name="connsiteY251" fmla="*/ 473757 h 2526762"/>
                  <a:gd name="connsiteX252" fmla="*/ 2022775 w 3647049"/>
                  <a:gd name="connsiteY252" fmla="*/ 478770 h 2526762"/>
                  <a:gd name="connsiteX253" fmla="*/ 2032802 w 3647049"/>
                  <a:gd name="connsiteY253" fmla="*/ 488797 h 2526762"/>
                  <a:gd name="connsiteX254" fmla="*/ 2037815 w 3647049"/>
                  <a:gd name="connsiteY254" fmla="*/ 491304 h 2526762"/>
                  <a:gd name="connsiteX255" fmla="*/ 2047842 w 3647049"/>
                  <a:gd name="connsiteY255" fmla="*/ 503838 h 2526762"/>
                  <a:gd name="connsiteX256" fmla="*/ 2050349 w 3647049"/>
                  <a:gd name="connsiteY256" fmla="*/ 508851 h 2526762"/>
                  <a:gd name="connsiteX257" fmla="*/ 2055362 w 3647049"/>
                  <a:gd name="connsiteY257" fmla="*/ 513864 h 2526762"/>
                  <a:gd name="connsiteX258" fmla="*/ 2055362 w 3647049"/>
                  <a:gd name="connsiteY258" fmla="*/ 516371 h 2526762"/>
                  <a:gd name="connsiteX259" fmla="*/ 2065389 w 3647049"/>
                  <a:gd name="connsiteY259" fmla="*/ 518878 h 2526762"/>
                  <a:gd name="connsiteX260" fmla="*/ 2070403 w 3647049"/>
                  <a:gd name="connsiteY260" fmla="*/ 516371 h 2526762"/>
                  <a:gd name="connsiteX261" fmla="*/ 2072909 w 3647049"/>
                  <a:gd name="connsiteY261" fmla="*/ 516371 h 2526762"/>
                  <a:gd name="connsiteX262" fmla="*/ 2077923 w 3647049"/>
                  <a:gd name="connsiteY262" fmla="*/ 518878 h 2526762"/>
                  <a:gd name="connsiteX263" fmla="*/ 2080430 w 3647049"/>
                  <a:gd name="connsiteY263" fmla="*/ 521385 h 2526762"/>
                  <a:gd name="connsiteX264" fmla="*/ 2090456 w 3647049"/>
                  <a:gd name="connsiteY264" fmla="*/ 518878 h 2526762"/>
                  <a:gd name="connsiteX265" fmla="*/ 2113017 w 3647049"/>
                  <a:gd name="connsiteY265" fmla="*/ 518878 h 2526762"/>
                  <a:gd name="connsiteX266" fmla="*/ 2120537 w 3647049"/>
                  <a:gd name="connsiteY266" fmla="*/ 516371 h 2526762"/>
                  <a:gd name="connsiteX267" fmla="*/ 2130564 w 3647049"/>
                  <a:gd name="connsiteY267" fmla="*/ 516371 h 2526762"/>
                  <a:gd name="connsiteX268" fmla="*/ 2133071 w 3647049"/>
                  <a:gd name="connsiteY268" fmla="*/ 521385 h 2526762"/>
                  <a:gd name="connsiteX269" fmla="*/ 2148111 w 3647049"/>
                  <a:gd name="connsiteY269" fmla="*/ 521385 h 2526762"/>
                  <a:gd name="connsiteX270" fmla="*/ 2153125 w 3647049"/>
                  <a:gd name="connsiteY270" fmla="*/ 523891 h 2526762"/>
                  <a:gd name="connsiteX271" fmla="*/ 2155631 w 3647049"/>
                  <a:gd name="connsiteY271" fmla="*/ 521385 h 2526762"/>
                  <a:gd name="connsiteX272" fmla="*/ 2163151 w 3647049"/>
                  <a:gd name="connsiteY272" fmla="*/ 521385 h 2526762"/>
                  <a:gd name="connsiteX273" fmla="*/ 2163151 w 3647049"/>
                  <a:gd name="connsiteY273" fmla="*/ 528905 h 2526762"/>
                  <a:gd name="connsiteX274" fmla="*/ 2168165 w 3647049"/>
                  <a:gd name="connsiteY274" fmla="*/ 546452 h 2526762"/>
                  <a:gd name="connsiteX275" fmla="*/ 2168165 w 3647049"/>
                  <a:gd name="connsiteY275" fmla="*/ 556479 h 2526762"/>
                  <a:gd name="connsiteX276" fmla="*/ 2170672 w 3647049"/>
                  <a:gd name="connsiteY276" fmla="*/ 561492 h 2526762"/>
                  <a:gd name="connsiteX277" fmla="*/ 2170672 w 3647049"/>
                  <a:gd name="connsiteY277" fmla="*/ 563999 h 2526762"/>
                  <a:gd name="connsiteX278" fmla="*/ 2173178 w 3647049"/>
                  <a:gd name="connsiteY278" fmla="*/ 574026 h 2526762"/>
                  <a:gd name="connsiteX279" fmla="*/ 2170672 w 3647049"/>
                  <a:gd name="connsiteY279" fmla="*/ 576532 h 2526762"/>
                  <a:gd name="connsiteX280" fmla="*/ 2173178 w 3647049"/>
                  <a:gd name="connsiteY280" fmla="*/ 576532 h 2526762"/>
                  <a:gd name="connsiteX281" fmla="*/ 2173178 w 3647049"/>
                  <a:gd name="connsiteY281" fmla="*/ 581546 h 2526762"/>
                  <a:gd name="connsiteX282" fmla="*/ 2175685 w 3647049"/>
                  <a:gd name="connsiteY282" fmla="*/ 581546 h 2526762"/>
                  <a:gd name="connsiteX283" fmla="*/ 2175685 w 3647049"/>
                  <a:gd name="connsiteY283" fmla="*/ 589066 h 2526762"/>
                  <a:gd name="connsiteX284" fmla="*/ 2178192 w 3647049"/>
                  <a:gd name="connsiteY284" fmla="*/ 589066 h 2526762"/>
                  <a:gd name="connsiteX285" fmla="*/ 2178192 w 3647049"/>
                  <a:gd name="connsiteY285" fmla="*/ 591573 h 2526762"/>
                  <a:gd name="connsiteX286" fmla="*/ 2180699 w 3647049"/>
                  <a:gd name="connsiteY286" fmla="*/ 596586 h 2526762"/>
                  <a:gd name="connsiteX287" fmla="*/ 2183205 w 3647049"/>
                  <a:gd name="connsiteY287" fmla="*/ 599093 h 2526762"/>
                  <a:gd name="connsiteX288" fmla="*/ 2185712 w 3647049"/>
                  <a:gd name="connsiteY288" fmla="*/ 601600 h 2526762"/>
                  <a:gd name="connsiteX289" fmla="*/ 2188219 w 3647049"/>
                  <a:gd name="connsiteY289" fmla="*/ 604106 h 2526762"/>
                  <a:gd name="connsiteX290" fmla="*/ 2188219 w 3647049"/>
                  <a:gd name="connsiteY290" fmla="*/ 606613 h 2526762"/>
                  <a:gd name="connsiteX291" fmla="*/ 2198246 w 3647049"/>
                  <a:gd name="connsiteY291" fmla="*/ 616640 h 2526762"/>
                  <a:gd name="connsiteX292" fmla="*/ 2200752 w 3647049"/>
                  <a:gd name="connsiteY292" fmla="*/ 624160 h 2526762"/>
                  <a:gd name="connsiteX293" fmla="*/ 2200752 w 3647049"/>
                  <a:gd name="connsiteY293" fmla="*/ 629174 h 2526762"/>
                  <a:gd name="connsiteX294" fmla="*/ 2203259 w 3647049"/>
                  <a:gd name="connsiteY294" fmla="*/ 629174 h 2526762"/>
                  <a:gd name="connsiteX295" fmla="*/ 2203259 w 3647049"/>
                  <a:gd name="connsiteY295" fmla="*/ 641707 h 2526762"/>
                  <a:gd name="connsiteX296" fmla="*/ 2200752 w 3647049"/>
                  <a:gd name="connsiteY296" fmla="*/ 644214 h 2526762"/>
                  <a:gd name="connsiteX297" fmla="*/ 2200752 w 3647049"/>
                  <a:gd name="connsiteY297" fmla="*/ 646721 h 2526762"/>
                  <a:gd name="connsiteX298" fmla="*/ 2203259 w 3647049"/>
                  <a:gd name="connsiteY298" fmla="*/ 646721 h 2526762"/>
                  <a:gd name="connsiteX299" fmla="*/ 2203259 w 3647049"/>
                  <a:gd name="connsiteY299" fmla="*/ 649228 h 2526762"/>
                  <a:gd name="connsiteX300" fmla="*/ 2205766 w 3647049"/>
                  <a:gd name="connsiteY300" fmla="*/ 654241 h 2526762"/>
                  <a:gd name="connsiteX301" fmla="*/ 2205766 w 3647049"/>
                  <a:gd name="connsiteY301" fmla="*/ 661761 h 2526762"/>
                  <a:gd name="connsiteX302" fmla="*/ 2200752 w 3647049"/>
                  <a:gd name="connsiteY302" fmla="*/ 666774 h 2526762"/>
                  <a:gd name="connsiteX303" fmla="*/ 2200752 w 3647049"/>
                  <a:gd name="connsiteY303" fmla="*/ 681815 h 2526762"/>
                  <a:gd name="connsiteX304" fmla="*/ 2203259 w 3647049"/>
                  <a:gd name="connsiteY304" fmla="*/ 686828 h 2526762"/>
                  <a:gd name="connsiteX305" fmla="*/ 2203259 w 3647049"/>
                  <a:gd name="connsiteY305" fmla="*/ 689335 h 2526762"/>
                  <a:gd name="connsiteX306" fmla="*/ 2200752 w 3647049"/>
                  <a:gd name="connsiteY306" fmla="*/ 691842 h 2526762"/>
                  <a:gd name="connsiteX307" fmla="*/ 2203259 w 3647049"/>
                  <a:gd name="connsiteY307" fmla="*/ 694348 h 2526762"/>
                  <a:gd name="connsiteX308" fmla="*/ 2205766 w 3647049"/>
                  <a:gd name="connsiteY308" fmla="*/ 694348 h 2526762"/>
                  <a:gd name="connsiteX309" fmla="*/ 2210779 w 3647049"/>
                  <a:gd name="connsiteY309" fmla="*/ 699362 h 2526762"/>
                  <a:gd name="connsiteX310" fmla="*/ 2213286 w 3647049"/>
                  <a:gd name="connsiteY310" fmla="*/ 701869 h 2526762"/>
                  <a:gd name="connsiteX311" fmla="*/ 2215793 w 3647049"/>
                  <a:gd name="connsiteY311" fmla="*/ 704375 h 2526762"/>
                  <a:gd name="connsiteX312" fmla="*/ 2218299 w 3647049"/>
                  <a:gd name="connsiteY312" fmla="*/ 704375 h 2526762"/>
                  <a:gd name="connsiteX313" fmla="*/ 2220806 w 3647049"/>
                  <a:gd name="connsiteY313" fmla="*/ 706882 h 2526762"/>
                  <a:gd name="connsiteX314" fmla="*/ 2223313 w 3647049"/>
                  <a:gd name="connsiteY314" fmla="*/ 711896 h 2526762"/>
                  <a:gd name="connsiteX315" fmla="*/ 2225820 w 3647049"/>
                  <a:gd name="connsiteY315" fmla="*/ 711896 h 2526762"/>
                  <a:gd name="connsiteX316" fmla="*/ 2225820 w 3647049"/>
                  <a:gd name="connsiteY316" fmla="*/ 714402 h 2526762"/>
                  <a:gd name="connsiteX317" fmla="*/ 2230833 w 3647049"/>
                  <a:gd name="connsiteY317" fmla="*/ 716909 h 2526762"/>
                  <a:gd name="connsiteX318" fmla="*/ 2228326 w 3647049"/>
                  <a:gd name="connsiteY318" fmla="*/ 719416 h 2526762"/>
                  <a:gd name="connsiteX319" fmla="*/ 2230833 w 3647049"/>
                  <a:gd name="connsiteY319" fmla="*/ 719416 h 2526762"/>
                  <a:gd name="connsiteX320" fmla="*/ 2230833 w 3647049"/>
                  <a:gd name="connsiteY320" fmla="*/ 724429 h 2526762"/>
                  <a:gd name="connsiteX321" fmla="*/ 2225820 w 3647049"/>
                  <a:gd name="connsiteY321" fmla="*/ 736963 h 2526762"/>
                  <a:gd name="connsiteX322" fmla="*/ 2228326 w 3647049"/>
                  <a:gd name="connsiteY322" fmla="*/ 741976 h 2526762"/>
                  <a:gd name="connsiteX323" fmla="*/ 2230833 w 3647049"/>
                  <a:gd name="connsiteY323" fmla="*/ 741976 h 2526762"/>
                  <a:gd name="connsiteX324" fmla="*/ 2233340 w 3647049"/>
                  <a:gd name="connsiteY324" fmla="*/ 746990 h 2526762"/>
                  <a:gd name="connsiteX325" fmla="*/ 2238353 w 3647049"/>
                  <a:gd name="connsiteY325" fmla="*/ 749496 h 2526762"/>
                  <a:gd name="connsiteX326" fmla="*/ 2248380 w 3647049"/>
                  <a:gd name="connsiteY326" fmla="*/ 769550 h 2526762"/>
                  <a:gd name="connsiteX327" fmla="*/ 2250887 w 3647049"/>
                  <a:gd name="connsiteY327" fmla="*/ 772057 h 2526762"/>
                  <a:gd name="connsiteX328" fmla="*/ 2255900 w 3647049"/>
                  <a:gd name="connsiteY328" fmla="*/ 774564 h 2526762"/>
                  <a:gd name="connsiteX329" fmla="*/ 2258407 w 3647049"/>
                  <a:gd name="connsiteY329" fmla="*/ 779577 h 2526762"/>
                  <a:gd name="connsiteX330" fmla="*/ 2255900 w 3647049"/>
                  <a:gd name="connsiteY330" fmla="*/ 784590 h 2526762"/>
                  <a:gd name="connsiteX331" fmla="*/ 2258407 w 3647049"/>
                  <a:gd name="connsiteY331" fmla="*/ 789604 h 2526762"/>
                  <a:gd name="connsiteX332" fmla="*/ 2258407 w 3647049"/>
                  <a:gd name="connsiteY332" fmla="*/ 802138 h 2526762"/>
                  <a:gd name="connsiteX333" fmla="*/ 2253393 w 3647049"/>
                  <a:gd name="connsiteY333" fmla="*/ 809658 h 2526762"/>
                  <a:gd name="connsiteX334" fmla="*/ 2253393 w 3647049"/>
                  <a:gd name="connsiteY334" fmla="*/ 819684 h 2526762"/>
                  <a:gd name="connsiteX335" fmla="*/ 2250887 w 3647049"/>
                  <a:gd name="connsiteY335" fmla="*/ 822191 h 2526762"/>
                  <a:gd name="connsiteX336" fmla="*/ 2248380 w 3647049"/>
                  <a:gd name="connsiteY336" fmla="*/ 824698 h 2526762"/>
                  <a:gd name="connsiteX337" fmla="*/ 2248380 w 3647049"/>
                  <a:gd name="connsiteY337" fmla="*/ 829712 h 2526762"/>
                  <a:gd name="connsiteX338" fmla="*/ 2245873 w 3647049"/>
                  <a:gd name="connsiteY338" fmla="*/ 832218 h 2526762"/>
                  <a:gd name="connsiteX339" fmla="*/ 2248380 w 3647049"/>
                  <a:gd name="connsiteY339" fmla="*/ 834725 h 2526762"/>
                  <a:gd name="connsiteX340" fmla="*/ 2253393 w 3647049"/>
                  <a:gd name="connsiteY340" fmla="*/ 842245 h 2526762"/>
                  <a:gd name="connsiteX341" fmla="*/ 2250887 w 3647049"/>
                  <a:gd name="connsiteY341" fmla="*/ 847258 h 2526762"/>
                  <a:gd name="connsiteX342" fmla="*/ 2248380 w 3647049"/>
                  <a:gd name="connsiteY342" fmla="*/ 852272 h 2526762"/>
                  <a:gd name="connsiteX343" fmla="*/ 2255900 w 3647049"/>
                  <a:gd name="connsiteY343" fmla="*/ 857285 h 2526762"/>
                  <a:gd name="connsiteX344" fmla="*/ 2263420 w 3647049"/>
                  <a:gd name="connsiteY344" fmla="*/ 864806 h 2526762"/>
                  <a:gd name="connsiteX345" fmla="*/ 2270941 w 3647049"/>
                  <a:gd name="connsiteY345" fmla="*/ 869819 h 2526762"/>
                  <a:gd name="connsiteX346" fmla="*/ 2273447 w 3647049"/>
                  <a:gd name="connsiteY346" fmla="*/ 884859 h 2526762"/>
                  <a:gd name="connsiteX347" fmla="*/ 2270941 w 3647049"/>
                  <a:gd name="connsiteY347" fmla="*/ 894886 h 2526762"/>
                  <a:gd name="connsiteX348" fmla="*/ 2270941 w 3647049"/>
                  <a:gd name="connsiteY348" fmla="*/ 902406 h 2526762"/>
                  <a:gd name="connsiteX349" fmla="*/ 2273447 w 3647049"/>
                  <a:gd name="connsiteY349" fmla="*/ 914940 h 2526762"/>
                  <a:gd name="connsiteX350" fmla="*/ 2275954 w 3647049"/>
                  <a:gd name="connsiteY350" fmla="*/ 917447 h 2526762"/>
                  <a:gd name="connsiteX351" fmla="*/ 2275954 w 3647049"/>
                  <a:gd name="connsiteY351" fmla="*/ 922460 h 2526762"/>
                  <a:gd name="connsiteX352" fmla="*/ 2278461 w 3647049"/>
                  <a:gd name="connsiteY352" fmla="*/ 927474 h 2526762"/>
                  <a:gd name="connsiteX353" fmla="*/ 2280967 w 3647049"/>
                  <a:gd name="connsiteY353" fmla="*/ 929981 h 2526762"/>
                  <a:gd name="connsiteX354" fmla="*/ 2283474 w 3647049"/>
                  <a:gd name="connsiteY354" fmla="*/ 929981 h 2526762"/>
                  <a:gd name="connsiteX355" fmla="*/ 2285981 w 3647049"/>
                  <a:gd name="connsiteY355" fmla="*/ 932487 h 2526762"/>
                  <a:gd name="connsiteX356" fmla="*/ 2308541 w 3647049"/>
                  <a:gd name="connsiteY356" fmla="*/ 927474 h 2526762"/>
                  <a:gd name="connsiteX357" fmla="*/ 2318568 w 3647049"/>
                  <a:gd name="connsiteY357" fmla="*/ 929981 h 2526762"/>
                  <a:gd name="connsiteX358" fmla="*/ 2326088 w 3647049"/>
                  <a:gd name="connsiteY358" fmla="*/ 929981 h 2526762"/>
                  <a:gd name="connsiteX359" fmla="*/ 2328595 w 3647049"/>
                  <a:gd name="connsiteY359" fmla="*/ 927474 h 2526762"/>
                  <a:gd name="connsiteX360" fmla="*/ 2331102 w 3647049"/>
                  <a:gd name="connsiteY360" fmla="*/ 927474 h 2526762"/>
                  <a:gd name="connsiteX361" fmla="*/ 2338622 w 3647049"/>
                  <a:gd name="connsiteY361" fmla="*/ 929981 h 2526762"/>
                  <a:gd name="connsiteX362" fmla="*/ 2341129 w 3647049"/>
                  <a:gd name="connsiteY362" fmla="*/ 932487 h 2526762"/>
                  <a:gd name="connsiteX363" fmla="*/ 2348649 w 3647049"/>
                  <a:gd name="connsiteY363" fmla="*/ 929981 h 2526762"/>
                  <a:gd name="connsiteX364" fmla="*/ 2348649 w 3647049"/>
                  <a:gd name="connsiteY364" fmla="*/ 932487 h 2526762"/>
                  <a:gd name="connsiteX365" fmla="*/ 2353662 w 3647049"/>
                  <a:gd name="connsiteY365" fmla="*/ 937500 h 2526762"/>
                  <a:gd name="connsiteX366" fmla="*/ 2361183 w 3647049"/>
                  <a:gd name="connsiteY366" fmla="*/ 940007 h 2526762"/>
                  <a:gd name="connsiteX367" fmla="*/ 2368703 w 3647049"/>
                  <a:gd name="connsiteY367" fmla="*/ 940007 h 2526762"/>
                  <a:gd name="connsiteX368" fmla="*/ 2376223 w 3647049"/>
                  <a:gd name="connsiteY368" fmla="*/ 942514 h 2526762"/>
                  <a:gd name="connsiteX369" fmla="*/ 2378730 w 3647049"/>
                  <a:gd name="connsiteY369" fmla="*/ 942514 h 2526762"/>
                  <a:gd name="connsiteX370" fmla="*/ 2381236 w 3647049"/>
                  <a:gd name="connsiteY370" fmla="*/ 937500 h 2526762"/>
                  <a:gd name="connsiteX371" fmla="*/ 2383743 w 3647049"/>
                  <a:gd name="connsiteY371" fmla="*/ 934994 h 2526762"/>
                  <a:gd name="connsiteX372" fmla="*/ 2386250 w 3647049"/>
                  <a:gd name="connsiteY372" fmla="*/ 934994 h 2526762"/>
                  <a:gd name="connsiteX373" fmla="*/ 2391263 w 3647049"/>
                  <a:gd name="connsiteY373" fmla="*/ 929981 h 2526762"/>
                  <a:gd name="connsiteX374" fmla="*/ 2393770 w 3647049"/>
                  <a:gd name="connsiteY374" fmla="*/ 932487 h 2526762"/>
                  <a:gd name="connsiteX375" fmla="*/ 2396277 w 3647049"/>
                  <a:gd name="connsiteY375" fmla="*/ 929981 h 2526762"/>
                  <a:gd name="connsiteX376" fmla="*/ 2403797 w 3647049"/>
                  <a:gd name="connsiteY376" fmla="*/ 929981 h 2526762"/>
                  <a:gd name="connsiteX377" fmla="*/ 2406304 w 3647049"/>
                  <a:gd name="connsiteY377" fmla="*/ 927474 h 2526762"/>
                  <a:gd name="connsiteX378" fmla="*/ 2406304 w 3647049"/>
                  <a:gd name="connsiteY378" fmla="*/ 924967 h 2526762"/>
                  <a:gd name="connsiteX379" fmla="*/ 2413824 w 3647049"/>
                  <a:gd name="connsiteY379" fmla="*/ 924967 h 2526762"/>
                  <a:gd name="connsiteX380" fmla="*/ 2416330 w 3647049"/>
                  <a:gd name="connsiteY380" fmla="*/ 922460 h 2526762"/>
                  <a:gd name="connsiteX381" fmla="*/ 2421344 w 3647049"/>
                  <a:gd name="connsiteY381" fmla="*/ 922460 h 2526762"/>
                  <a:gd name="connsiteX382" fmla="*/ 2426357 w 3647049"/>
                  <a:gd name="connsiteY382" fmla="*/ 924967 h 2526762"/>
                  <a:gd name="connsiteX383" fmla="*/ 2441398 w 3647049"/>
                  <a:gd name="connsiteY383" fmla="*/ 924967 h 2526762"/>
                  <a:gd name="connsiteX384" fmla="*/ 2446411 w 3647049"/>
                  <a:gd name="connsiteY384" fmla="*/ 922460 h 2526762"/>
                  <a:gd name="connsiteX385" fmla="*/ 2448918 w 3647049"/>
                  <a:gd name="connsiteY385" fmla="*/ 919954 h 2526762"/>
                  <a:gd name="connsiteX386" fmla="*/ 2453931 w 3647049"/>
                  <a:gd name="connsiteY386" fmla="*/ 927474 h 2526762"/>
                  <a:gd name="connsiteX387" fmla="*/ 2461451 w 3647049"/>
                  <a:gd name="connsiteY387" fmla="*/ 927474 h 2526762"/>
                  <a:gd name="connsiteX388" fmla="*/ 2461451 w 3647049"/>
                  <a:gd name="connsiteY388" fmla="*/ 929981 h 2526762"/>
                  <a:gd name="connsiteX389" fmla="*/ 2476492 w 3647049"/>
                  <a:gd name="connsiteY389" fmla="*/ 937500 h 2526762"/>
                  <a:gd name="connsiteX390" fmla="*/ 2478998 w 3647049"/>
                  <a:gd name="connsiteY390" fmla="*/ 937500 h 2526762"/>
                  <a:gd name="connsiteX391" fmla="*/ 2481505 w 3647049"/>
                  <a:gd name="connsiteY391" fmla="*/ 940007 h 2526762"/>
                  <a:gd name="connsiteX392" fmla="*/ 2491532 w 3647049"/>
                  <a:gd name="connsiteY392" fmla="*/ 942514 h 2526762"/>
                  <a:gd name="connsiteX393" fmla="*/ 2499052 w 3647049"/>
                  <a:gd name="connsiteY393" fmla="*/ 947527 h 2526762"/>
                  <a:gd name="connsiteX394" fmla="*/ 2504066 w 3647049"/>
                  <a:gd name="connsiteY394" fmla="*/ 950034 h 2526762"/>
                  <a:gd name="connsiteX395" fmla="*/ 2509079 w 3647049"/>
                  <a:gd name="connsiteY395" fmla="*/ 950034 h 2526762"/>
                  <a:gd name="connsiteX396" fmla="*/ 2511586 w 3647049"/>
                  <a:gd name="connsiteY396" fmla="*/ 952541 h 2526762"/>
                  <a:gd name="connsiteX397" fmla="*/ 2514093 w 3647049"/>
                  <a:gd name="connsiteY397" fmla="*/ 945021 h 2526762"/>
                  <a:gd name="connsiteX398" fmla="*/ 2514093 w 3647049"/>
                  <a:gd name="connsiteY398" fmla="*/ 942514 h 2526762"/>
                  <a:gd name="connsiteX399" fmla="*/ 2516599 w 3647049"/>
                  <a:gd name="connsiteY399" fmla="*/ 937500 h 2526762"/>
                  <a:gd name="connsiteX400" fmla="*/ 2534146 w 3647049"/>
                  <a:gd name="connsiteY400" fmla="*/ 937500 h 2526762"/>
                  <a:gd name="connsiteX401" fmla="*/ 2536653 w 3647049"/>
                  <a:gd name="connsiteY401" fmla="*/ 934994 h 2526762"/>
                  <a:gd name="connsiteX402" fmla="*/ 2536653 w 3647049"/>
                  <a:gd name="connsiteY402" fmla="*/ 932487 h 2526762"/>
                  <a:gd name="connsiteX403" fmla="*/ 2539160 w 3647049"/>
                  <a:gd name="connsiteY403" fmla="*/ 929981 h 2526762"/>
                  <a:gd name="connsiteX404" fmla="*/ 2541666 w 3647049"/>
                  <a:gd name="connsiteY404" fmla="*/ 922460 h 2526762"/>
                  <a:gd name="connsiteX405" fmla="*/ 2541666 w 3647049"/>
                  <a:gd name="connsiteY405" fmla="*/ 917447 h 2526762"/>
                  <a:gd name="connsiteX406" fmla="*/ 2544173 w 3647049"/>
                  <a:gd name="connsiteY406" fmla="*/ 912433 h 2526762"/>
                  <a:gd name="connsiteX407" fmla="*/ 2544173 w 3647049"/>
                  <a:gd name="connsiteY407" fmla="*/ 907420 h 2526762"/>
                  <a:gd name="connsiteX408" fmla="*/ 2546680 w 3647049"/>
                  <a:gd name="connsiteY408" fmla="*/ 904913 h 2526762"/>
                  <a:gd name="connsiteX409" fmla="*/ 2551693 w 3647049"/>
                  <a:gd name="connsiteY409" fmla="*/ 899900 h 2526762"/>
                  <a:gd name="connsiteX410" fmla="*/ 2551693 w 3647049"/>
                  <a:gd name="connsiteY410" fmla="*/ 897393 h 2526762"/>
                  <a:gd name="connsiteX411" fmla="*/ 2541666 w 3647049"/>
                  <a:gd name="connsiteY411" fmla="*/ 884859 h 2526762"/>
                  <a:gd name="connsiteX412" fmla="*/ 2541666 w 3647049"/>
                  <a:gd name="connsiteY412" fmla="*/ 859792 h 2526762"/>
                  <a:gd name="connsiteX413" fmla="*/ 2539160 w 3647049"/>
                  <a:gd name="connsiteY413" fmla="*/ 849765 h 2526762"/>
                  <a:gd name="connsiteX414" fmla="*/ 2534146 w 3647049"/>
                  <a:gd name="connsiteY414" fmla="*/ 844752 h 2526762"/>
                  <a:gd name="connsiteX415" fmla="*/ 2534146 w 3647049"/>
                  <a:gd name="connsiteY415" fmla="*/ 839738 h 2526762"/>
                  <a:gd name="connsiteX416" fmla="*/ 2529133 w 3647049"/>
                  <a:gd name="connsiteY416" fmla="*/ 837232 h 2526762"/>
                  <a:gd name="connsiteX417" fmla="*/ 2529133 w 3647049"/>
                  <a:gd name="connsiteY417" fmla="*/ 832218 h 2526762"/>
                  <a:gd name="connsiteX418" fmla="*/ 2531640 w 3647049"/>
                  <a:gd name="connsiteY418" fmla="*/ 829712 h 2526762"/>
                  <a:gd name="connsiteX419" fmla="*/ 2531640 w 3647049"/>
                  <a:gd name="connsiteY419" fmla="*/ 827205 h 2526762"/>
                  <a:gd name="connsiteX420" fmla="*/ 2534146 w 3647049"/>
                  <a:gd name="connsiteY420" fmla="*/ 824698 h 2526762"/>
                  <a:gd name="connsiteX421" fmla="*/ 2534146 w 3647049"/>
                  <a:gd name="connsiteY421" fmla="*/ 822191 h 2526762"/>
                  <a:gd name="connsiteX422" fmla="*/ 2544173 w 3647049"/>
                  <a:gd name="connsiteY422" fmla="*/ 814671 h 2526762"/>
                  <a:gd name="connsiteX423" fmla="*/ 2546680 w 3647049"/>
                  <a:gd name="connsiteY423" fmla="*/ 809658 h 2526762"/>
                  <a:gd name="connsiteX424" fmla="*/ 2549187 w 3647049"/>
                  <a:gd name="connsiteY424" fmla="*/ 807151 h 2526762"/>
                  <a:gd name="connsiteX425" fmla="*/ 2554200 w 3647049"/>
                  <a:gd name="connsiteY425" fmla="*/ 802138 h 2526762"/>
                  <a:gd name="connsiteX426" fmla="*/ 2556707 w 3647049"/>
                  <a:gd name="connsiteY426" fmla="*/ 799631 h 2526762"/>
                  <a:gd name="connsiteX427" fmla="*/ 2561720 w 3647049"/>
                  <a:gd name="connsiteY427" fmla="*/ 794617 h 2526762"/>
                  <a:gd name="connsiteX428" fmla="*/ 2566734 w 3647049"/>
                  <a:gd name="connsiteY428" fmla="*/ 792111 h 2526762"/>
                  <a:gd name="connsiteX429" fmla="*/ 2571747 w 3647049"/>
                  <a:gd name="connsiteY429" fmla="*/ 787097 h 2526762"/>
                  <a:gd name="connsiteX430" fmla="*/ 2576761 w 3647049"/>
                  <a:gd name="connsiteY430" fmla="*/ 784590 h 2526762"/>
                  <a:gd name="connsiteX431" fmla="*/ 2584281 w 3647049"/>
                  <a:gd name="connsiteY431" fmla="*/ 777070 h 2526762"/>
                  <a:gd name="connsiteX432" fmla="*/ 2589294 w 3647049"/>
                  <a:gd name="connsiteY432" fmla="*/ 774564 h 2526762"/>
                  <a:gd name="connsiteX433" fmla="*/ 2591801 w 3647049"/>
                  <a:gd name="connsiteY433" fmla="*/ 772057 h 2526762"/>
                  <a:gd name="connsiteX434" fmla="*/ 2594308 w 3647049"/>
                  <a:gd name="connsiteY434" fmla="*/ 769550 h 2526762"/>
                  <a:gd name="connsiteX435" fmla="*/ 2596815 w 3647049"/>
                  <a:gd name="connsiteY435" fmla="*/ 769550 h 2526762"/>
                  <a:gd name="connsiteX436" fmla="*/ 2596815 w 3647049"/>
                  <a:gd name="connsiteY436" fmla="*/ 767043 h 2526762"/>
                  <a:gd name="connsiteX437" fmla="*/ 2599321 w 3647049"/>
                  <a:gd name="connsiteY437" fmla="*/ 764537 h 2526762"/>
                  <a:gd name="connsiteX438" fmla="*/ 2601828 w 3647049"/>
                  <a:gd name="connsiteY438" fmla="*/ 759523 h 2526762"/>
                  <a:gd name="connsiteX439" fmla="*/ 2606841 w 3647049"/>
                  <a:gd name="connsiteY439" fmla="*/ 754510 h 2526762"/>
                  <a:gd name="connsiteX440" fmla="*/ 2609348 w 3647049"/>
                  <a:gd name="connsiteY440" fmla="*/ 752003 h 2526762"/>
                  <a:gd name="connsiteX441" fmla="*/ 2611855 w 3647049"/>
                  <a:gd name="connsiteY441" fmla="*/ 752003 h 2526762"/>
                  <a:gd name="connsiteX442" fmla="*/ 2614361 w 3647049"/>
                  <a:gd name="connsiteY442" fmla="*/ 749496 h 2526762"/>
                  <a:gd name="connsiteX443" fmla="*/ 2619375 w 3647049"/>
                  <a:gd name="connsiteY443" fmla="*/ 744483 h 2526762"/>
                  <a:gd name="connsiteX444" fmla="*/ 2626895 w 3647049"/>
                  <a:gd name="connsiteY444" fmla="*/ 739470 h 2526762"/>
                  <a:gd name="connsiteX445" fmla="*/ 2634415 w 3647049"/>
                  <a:gd name="connsiteY445" fmla="*/ 736963 h 2526762"/>
                  <a:gd name="connsiteX446" fmla="*/ 2639429 w 3647049"/>
                  <a:gd name="connsiteY446" fmla="*/ 734456 h 2526762"/>
                  <a:gd name="connsiteX447" fmla="*/ 2641935 w 3647049"/>
                  <a:gd name="connsiteY447" fmla="*/ 731949 h 2526762"/>
                  <a:gd name="connsiteX448" fmla="*/ 2644442 w 3647049"/>
                  <a:gd name="connsiteY448" fmla="*/ 729443 h 2526762"/>
                  <a:gd name="connsiteX449" fmla="*/ 2646949 w 3647049"/>
                  <a:gd name="connsiteY449" fmla="*/ 726936 h 2526762"/>
                  <a:gd name="connsiteX450" fmla="*/ 2649456 w 3647049"/>
                  <a:gd name="connsiteY450" fmla="*/ 726936 h 2526762"/>
                  <a:gd name="connsiteX451" fmla="*/ 2649456 w 3647049"/>
                  <a:gd name="connsiteY451" fmla="*/ 724429 h 2526762"/>
                  <a:gd name="connsiteX452" fmla="*/ 2651962 w 3647049"/>
                  <a:gd name="connsiteY452" fmla="*/ 721922 h 2526762"/>
                  <a:gd name="connsiteX453" fmla="*/ 2656976 w 3647049"/>
                  <a:gd name="connsiteY453" fmla="*/ 719416 h 2526762"/>
                  <a:gd name="connsiteX454" fmla="*/ 2656976 w 3647049"/>
                  <a:gd name="connsiteY454" fmla="*/ 716909 h 2526762"/>
                  <a:gd name="connsiteX455" fmla="*/ 2669509 w 3647049"/>
                  <a:gd name="connsiteY455" fmla="*/ 706882 h 2526762"/>
                  <a:gd name="connsiteX456" fmla="*/ 2674523 w 3647049"/>
                  <a:gd name="connsiteY456" fmla="*/ 704375 h 2526762"/>
                  <a:gd name="connsiteX457" fmla="*/ 2674523 w 3647049"/>
                  <a:gd name="connsiteY457" fmla="*/ 701869 h 2526762"/>
                  <a:gd name="connsiteX458" fmla="*/ 2679536 w 3647049"/>
                  <a:gd name="connsiteY458" fmla="*/ 696855 h 2526762"/>
                  <a:gd name="connsiteX459" fmla="*/ 2682043 w 3647049"/>
                  <a:gd name="connsiteY459" fmla="*/ 696855 h 2526762"/>
                  <a:gd name="connsiteX460" fmla="*/ 2682043 w 3647049"/>
                  <a:gd name="connsiteY460" fmla="*/ 694348 h 2526762"/>
                  <a:gd name="connsiteX461" fmla="*/ 2687056 w 3647049"/>
                  <a:gd name="connsiteY461" fmla="*/ 691842 h 2526762"/>
                  <a:gd name="connsiteX462" fmla="*/ 2687056 w 3647049"/>
                  <a:gd name="connsiteY462" fmla="*/ 689335 h 2526762"/>
                  <a:gd name="connsiteX463" fmla="*/ 2689563 w 3647049"/>
                  <a:gd name="connsiteY463" fmla="*/ 686828 h 2526762"/>
                  <a:gd name="connsiteX464" fmla="*/ 2692070 w 3647049"/>
                  <a:gd name="connsiteY464" fmla="*/ 679308 h 2526762"/>
                  <a:gd name="connsiteX465" fmla="*/ 2694577 w 3647049"/>
                  <a:gd name="connsiteY465" fmla="*/ 676801 h 2526762"/>
                  <a:gd name="connsiteX466" fmla="*/ 2694577 w 3647049"/>
                  <a:gd name="connsiteY466" fmla="*/ 674295 h 2526762"/>
                  <a:gd name="connsiteX467" fmla="*/ 2697083 w 3647049"/>
                  <a:gd name="connsiteY467" fmla="*/ 666774 h 2526762"/>
                  <a:gd name="connsiteX468" fmla="*/ 2707110 w 3647049"/>
                  <a:gd name="connsiteY468" fmla="*/ 666774 h 2526762"/>
                  <a:gd name="connsiteX469" fmla="*/ 2709617 w 3647049"/>
                  <a:gd name="connsiteY469" fmla="*/ 669281 h 2526762"/>
                  <a:gd name="connsiteX470" fmla="*/ 2712124 w 3647049"/>
                  <a:gd name="connsiteY470" fmla="*/ 669281 h 2526762"/>
                  <a:gd name="connsiteX471" fmla="*/ 2714630 w 3647049"/>
                  <a:gd name="connsiteY471" fmla="*/ 671788 h 2526762"/>
                  <a:gd name="connsiteX472" fmla="*/ 2719644 w 3647049"/>
                  <a:gd name="connsiteY472" fmla="*/ 674295 h 2526762"/>
                  <a:gd name="connsiteX473" fmla="*/ 2722151 w 3647049"/>
                  <a:gd name="connsiteY473" fmla="*/ 674295 h 2526762"/>
                  <a:gd name="connsiteX474" fmla="*/ 2724657 w 3647049"/>
                  <a:gd name="connsiteY474" fmla="*/ 676801 h 2526762"/>
                  <a:gd name="connsiteX475" fmla="*/ 2737191 w 3647049"/>
                  <a:gd name="connsiteY475" fmla="*/ 676801 h 2526762"/>
                  <a:gd name="connsiteX476" fmla="*/ 2739698 w 3647049"/>
                  <a:gd name="connsiteY476" fmla="*/ 674295 h 2526762"/>
                  <a:gd name="connsiteX477" fmla="*/ 2739698 w 3647049"/>
                  <a:gd name="connsiteY477" fmla="*/ 671788 h 2526762"/>
                  <a:gd name="connsiteX478" fmla="*/ 2742204 w 3647049"/>
                  <a:gd name="connsiteY478" fmla="*/ 669281 h 2526762"/>
                  <a:gd name="connsiteX479" fmla="*/ 2744711 w 3647049"/>
                  <a:gd name="connsiteY479" fmla="*/ 666774 h 2526762"/>
                  <a:gd name="connsiteX480" fmla="*/ 2744711 w 3647049"/>
                  <a:gd name="connsiteY480" fmla="*/ 664268 h 2526762"/>
                  <a:gd name="connsiteX481" fmla="*/ 2747218 w 3647049"/>
                  <a:gd name="connsiteY481" fmla="*/ 661761 h 2526762"/>
                  <a:gd name="connsiteX482" fmla="*/ 2752231 w 3647049"/>
                  <a:gd name="connsiteY482" fmla="*/ 661761 h 2526762"/>
                  <a:gd name="connsiteX483" fmla="*/ 2752231 w 3647049"/>
                  <a:gd name="connsiteY483" fmla="*/ 659254 h 2526762"/>
                  <a:gd name="connsiteX484" fmla="*/ 2772285 w 3647049"/>
                  <a:gd name="connsiteY484" fmla="*/ 659254 h 2526762"/>
                  <a:gd name="connsiteX485" fmla="*/ 2774792 w 3647049"/>
                  <a:gd name="connsiteY485" fmla="*/ 656748 h 2526762"/>
                  <a:gd name="connsiteX486" fmla="*/ 2789832 w 3647049"/>
                  <a:gd name="connsiteY486" fmla="*/ 656748 h 2526762"/>
                  <a:gd name="connsiteX487" fmla="*/ 2789832 w 3647049"/>
                  <a:gd name="connsiteY487" fmla="*/ 659254 h 2526762"/>
                  <a:gd name="connsiteX488" fmla="*/ 2799859 w 3647049"/>
                  <a:gd name="connsiteY488" fmla="*/ 659254 h 2526762"/>
                  <a:gd name="connsiteX489" fmla="*/ 2802366 w 3647049"/>
                  <a:gd name="connsiteY489" fmla="*/ 661761 h 2526762"/>
                  <a:gd name="connsiteX490" fmla="*/ 2802366 w 3647049"/>
                  <a:gd name="connsiteY490" fmla="*/ 656748 h 2526762"/>
                  <a:gd name="connsiteX491" fmla="*/ 2809886 w 3647049"/>
                  <a:gd name="connsiteY491" fmla="*/ 656748 h 2526762"/>
                  <a:gd name="connsiteX492" fmla="*/ 2812393 w 3647049"/>
                  <a:gd name="connsiteY492" fmla="*/ 654241 h 2526762"/>
                  <a:gd name="connsiteX493" fmla="*/ 2817406 w 3647049"/>
                  <a:gd name="connsiteY493" fmla="*/ 654241 h 2526762"/>
                  <a:gd name="connsiteX494" fmla="*/ 2824926 w 3647049"/>
                  <a:gd name="connsiteY494" fmla="*/ 659254 h 2526762"/>
                  <a:gd name="connsiteX495" fmla="*/ 2832446 w 3647049"/>
                  <a:gd name="connsiteY495" fmla="*/ 659254 h 2526762"/>
                  <a:gd name="connsiteX496" fmla="*/ 2837460 w 3647049"/>
                  <a:gd name="connsiteY496" fmla="*/ 664268 h 2526762"/>
                  <a:gd name="connsiteX497" fmla="*/ 2842473 w 3647049"/>
                  <a:gd name="connsiteY497" fmla="*/ 664268 h 2526762"/>
                  <a:gd name="connsiteX498" fmla="*/ 2844980 w 3647049"/>
                  <a:gd name="connsiteY498" fmla="*/ 666774 h 2526762"/>
                  <a:gd name="connsiteX499" fmla="*/ 2847487 w 3647049"/>
                  <a:gd name="connsiteY499" fmla="*/ 669281 h 2526762"/>
                  <a:gd name="connsiteX500" fmla="*/ 2857432 w 3647049"/>
                  <a:gd name="connsiteY500" fmla="*/ 669281 h 2526762"/>
                  <a:gd name="connsiteX501" fmla="*/ 2859938 w 3647049"/>
                  <a:gd name="connsiteY501" fmla="*/ 666774 h 2526762"/>
                  <a:gd name="connsiteX502" fmla="*/ 2859938 w 3647049"/>
                  <a:gd name="connsiteY502" fmla="*/ 664268 h 2526762"/>
                  <a:gd name="connsiteX503" fmla="*/ 2862445 w 3647049"/>
                  <a:gd name="connsiteY503" fmla="*/ 661761 h 2526762"/>
                  <a:gd name="connsiteX504" fmla="*/ 2869965 w 3647049"/>
                  <a:gd name="connsiteY504" fmla="*/ 661761 h 2526762"/>
                  <a:gd name="connsiteX505" fmla="*/ 2869965 w 3647049"/>
                  <a:gd name="connsiteY505" fmla="*/ 664268 h 2526762"/>
                  <a:gd name="connsiteX506" fmla="*/ 2872472 w 3647049"/>
                  <a:gd name="connsiteY506" fmla="*/ 664268 h 2526762"/>
                  <a:gd name="connsiteX507" fmla="*/ 2872472 w 3647049"/>
                  <a:gd name="connsiteY507" fmla="*/ 666774 h 2526762"/>
                  <a:gd name="connsiteX508" fmla="*/ 2874979 w 3647049"/>
                  <a:gd name="connsiteY508" fmla="*/ 669281 h 2526762"/>
                  <a:gd name="connsiteX509" fmla="*/ 2877486 w 3647049"/>
                  <a:gd name="connsiteY509" fmla="*/ 671788 h 2526762"/>
                  <a:gd name="connsiteX510" fmla="*/ 2879992 w 3647049"/>
                  <a:gd name="connsiteY510" fmla="*/ 674295 h 2526762"/>
                  <a:gd name="connsiteX511" fmla="*/ 2882499 w 3647049"/>
                  <a:gd name="connsiteY511" fmla="*/ 676801 h 2526762"/>
                  <a:gd name="connsiteX512" fmla="*/ 2882499 w 3647049"/>
                  <a:gd name="connsiteY512" fmla="*/ 684322 h 2526762"/>
                  <a:gd name="connsiteX513" fmla="*/ 2879992 w 3647049"/>
                  <a:gd name="connsiteY513" fmla="*/ 686828 h 2526762"/>
                  <a:gd name="connsiteX514" fmla="*/ 2879992 w 3647049"/>
                  <a:gd name="connsiteY514" fmla="*/ 689335 h 2526762"/>
                  <a:gd name="connsiteX515" fmla="*/ 2882499 w 3647049"/>
                  <a:gd name="connsiteY515" fmla="*/ 691842 h 2526762"/>
                  <a:gd name="connsiteX516" fmla="*/ 2887512 w 3647049"/>
                  <a:gd name="connsiteY516" fmla="*/ 699362 h 2526762"/>
                  <a:gd name="connsiteX517" fmla="*/ 2887512 w 3647049"/>
                  <a:gd name="connsiteY517" fmla="*/ 701869 h 2526762"/>
                  <a:gd name="connsiteX518" fmla="*/ 2890019 w 3647049"/>
                  <a:gd name="connsiteY518" fmla="*/ 704375 h 2526762"/>
                  <a:gd name="connsiteX519" fmla="*/ 2892526 w 3647049"/>
                  <a:gd name="connsiteY519" fmla="*/ 706882 h 2526762"/>
                  <a:gd name="connsiteX520" fmla="*/ 2897539 w 3647049"/>
                  <a:gd name="connsiteY520" fmla="*/ 706882 h 2526762"/>
                  <a:gd name="connsiteX521" fmla="*/ 2900046 w 3647049"/>
                  <a:gd name="connsiteY521" fmla="*/ 709389 h 2526762"/>
                  <a:gd name="connsiteX522" fmla="*/ 2905060 w 3647049"/>
                  <a:gd name="connsiteY522" fmla="*/ 709389 h 2526762"/>
                  <a:gd name="connsiteX523" fmla="*/ 2907566 w 3647049"/>
                  <a:gd name="connsiteY523" fmla="*/ 711896 h 2526762"/>
                  <a:gd name="connsiteX524" fmla="*/ 2907566 w 3647049"/>
                  <a:gd name="connsiteY524" fmla="*/ 714402 h 2526762"/>
                  <a:gd name="connsiteX525" fmla="*/ 2910073 w 3647049"/>
                  <a:gd name="connsiteY525" fmla="*/ 714402 h 2526762"/>
                  <a:gd name="connsiteX526" fmla="*/ 2915086 w 3647049"/>
                  <a:gd name="connsiteY526" fmla="*/ 724429 h 2526762"/>
                  <a:gd name="connsiteX527" fmla="*/ 2917593 w 3647049"/>
                  <a:gd name="connsiteY527" fmla="*/ 726936 h 2526762"/>
                  <a:gd name="connsiteX528" fmla="*/ 2917593 w 3647049"/>
                  <a:gd name="connsiteY528" fmla="*/ 729443 h 2526762"/>
                  <a:gd name="connsiteX529" fmla="*/ 2920100 w 3647049"/>
                  <a:gd name="connsiteY529" fmla="*/ 729443 h 2526762"/>
                  <a:gd name="connsiteX530" fmla="*/ 2927620 w 3647049"/>
                  <a:gd name="connsiteY530" fmla="*/ 734456 h 2526762"/>
                  <a:gd name="connsiteX531" fmla="*/ 2930127 w 3647049"/>
                  <a:gd name="connsiteY531" fmla="*/ 736963 h 2526762"/>
                  <a:gd name="connsiteX532" fmla="*/ 2935140 w 3647049"/>
                  <a:gd name="connsiteY532" fmla="*/ 744483 h 2526762"/>
                  <a:gd name="connsiteX533" fmla="*/ 2940154 w 3647049"/>
                  <a:gd name="connsiteY533" fmla="*/ 754510 h 2526762"/>
                  <a:gd name="connsiteX534" fmla="*/ 2945167 w 3647049"/>
                  <a:gd name="connsiteY534" fmla="*/ 759523 h 2526762"/>
                  <a:gd name="connsiteX535" fmla="*/ 2955194 w 3647049"/>
                  <a:gd name="connsiteY535" fmla="*/ 764537 h 2526762"/>
                  <a:gd name="connsiteX536" fmla="*/ 2957701 w 3647049"/>
                  <a:gd name="connsiteY536" fmla="*/ 772057 h 2526762"/>
                  <a:gd name="connsiteX537" fmla="*/ 2957701 w 3647049"/>
                  <a:gd name="connsiteY537" fmla="*/ 777070 h 2526762"/>
                  <a:gd name="connsiteX538" fmla="*/ 2960207 w 3647049"/>
                  <a:gd name="connsiteY538" fmla="*/ 784590 h 2526762"/>
                  <a:gd name="connsiteX539" fmla="*/ 2960207 w 3647049"/>
                  <a:gd name="connsiteY539" fmla="*/ 787097 h 2526762"/>
                  <a:gd name="connsiteX540" fmla="*/ 2962714 w 3647049"/>
                  <a:gd name="connsiteY540" fmla="*/ 789604 h 2526762"/>
                  <a:gd name="connsiteX541" fmla="*/ 2967728 w 3647049"/>
                  <a:gd name="connsiteY541" fmla="*/ 792111 h 2526762"/>
                  <a:gd name="connsiteX542" fmla="*/ 2965221 w 3647049"/>
                  <a:gd name="connsiteY542" fmla="*/ 797124 h 2526762"/>
                  <a:gd name="connsiteX543" fmla="*/ 2965221 w 3647049"/>
                  <a:gd name="connsiteY543" fmla="*/ 799631 h 2526762"/>
                  <a:gd name="connsiteX544" fmla="*/ 2970234 w 3647049"/>
                  <a:gd name="connsiteY544" fmla="*/ 804644 h 2526762"/>
                  <a:gd name="connsiteX545" fmla="*/ 2972741 w 3647049"/>
                  <a:gd name="connsiteY545" fmla="*/ 807151 h 2526762"/>
                  <a:gd name="connsiteX546" fmla="*/ 2972741 w 3647049"/>
                  <a:gd name="connsiteY546" fmla="*/ 809658 h 2526762"/>
                  <a:gd name="connsiteX547" fmla="*/ 2987781 w 3647049"/>
                  <a:gd name="connsiteY547" fmla="*/ 809658 h 2526762"/>
                  <a:gd name="connsiteX548" fmla="*/ 2990288 w 3647049"/>
                  <a:gd name="connsiteY548" fmla="*/ 804644 h 2526762"/>
                  <a:gd name="connsiteX549" fmla="*/ 2987781 w 3647049"/>
                  <a:gd name="connsiteY549" fmla="*/ 799631 h 2526762"/>
                  <a:gd name="connsiteX550" fmla="*/ 2992795 w 3647049"/>
                  <a:gd name="connsiteY550" fmla="*/ 794617 h 2526762"/>
                  <a:gd name="connsiteX551" fmla="*/ 2997808 w 3647049"/>
                  <a:gd name="connsiteY551" fmla="*/ 784590 h 2526762"/>
                  <a:gd name="connsiteX552" fmla="*/ 3000315 w 3647049"/>
                  <a:gd name="connsiteY552" fmla="*/ 782084 h 2526762"/>
                  <a:gd name="connsiteX553" fmla="*/ 3017862 w 3647049"/>
                  <a:gd name="connsiteY553" fmla="*/ 782084 h 2526762"/>
                  <a:gd name="connsiteX554" fmla="*/ 3022876 w 3647049"/>
                  <a:gd name="connsiteY554" fmla="*/ 784590 h 2526762"/>
                  <a:gd name="connsiteX555" fmla="*/ 3025382 w 3647049"/>
                  <a:gd name="connsiteY555" fmla="*/ 782084 h 2526762"/>
                  <a:gd name="connsiteX556" fmla="*/ 3030396 w 3647049"/>
                  <a:gd name="connsiteY556" fmla="*/ 779577 h 2526762"/>
                  <a:gd name="connsiteX557" fmla="*/ 3032902 w 3647049"/>
                  <a:gd name="connsiteY557" fmla="*/ 774564 h 2526762"/>
                  <a:gd name="connsiteX558" fmla="*/ 3035409 w 3647049"/>
                  <a:gd name="connsiteY558" fmla="*/ 774564 h 2526762"/>
                  <a:gd name="connsiteX559" fmla="*/ 3037916 w 3647049"/>
                  <a:gd name="connsiteY559" fmla="*/ 769550 h 2526762"/>
                  <a:gd name="connsiteX560" fmla="*/ 3037916 w 3647049"/>
                  <a:gd name="connsiteY560" fmla="*/ 767043 h 2526762"/>
                  <a:gd name="connsiteX561" fmla="*/ 3040422 w 3647049"/>
                  <a:gd name="connsiteY561" fmla="*/ 764537 h 2526762"/>
                  <a:gd name="connsiteX562" fmla="*/ 3040422 w 3647049"/>
                  <a:gd name="connsiteY562" fmla="*/ 759523 h 2526762"/>
                  <a:gd name="connsiteX563" fmla="*/ 3042929 w 3647049"/>
                  <a:gd name="connsiteY563" fmla="*/ 759523 h 2526762"/>
                  <a:gd name="connsiteX564" fmla="*/ 3042929 w 3647049"/>
                  <a:gd name="connsiteY564" fmla="*/ 757016 h 2526762"/>
                  <a:gd name="connsiteX565" fmla="*/ 3045436 w 3647049"/>
                  <a:gd name="connsiteY565" fmla="*/ 754510 h 2526762"/>
                  <a:gd name="connsiteX566" fmla="*/ 3052956 w 3647049"/>
                  <a:gd name="connsiteY566" fmla="*/ 749496 h 2526762"/>
                  <a:gd name="connsiteX567" fmla="*/ 3055463 w 3647049"/>
                  <a:gd name="connsiteY567" fmla="*/ 749496 h 2526762"/>
                  <a:gd name="connsiteX568" fmla="*/ 3057970 w 3647049"/>
                  <a:gd name="connsiteY568" fmla="*/ 739470 h 2526762"/>
                  <a:gd name="connsiteX569" fmla="*/ 3060476 w 3647049"/>
                  <a:gd name="connsiteY569" fmla="*/ 736963 h 2526762"/>
                  <a:gd name="connsiteX570" fmla="*/ 3065490 w 3647049"/>
                  <a:gd name="connsiteY570" fmla="*/ 734456 h 2526762"/>
                  <a:gd name="connsiteX571" fmla="*/ 3067996 w 3647049"/>
                  <a:gd name="connsiteY571" fmla="*/ 731949 h 2526762"/>
                  <a:gd name="connsiteX572" fmla="*/ 3067996 w 3647049"/>
                  <a:gd name="connsiteY572" fmla="*/ 726936 h 2526762"/>
                  <a:gd name="connsiteX573" fmla="*/ 3073010 w 3647049"/>
                  <a:gd name="connsiteY573" fmla="*/ 724429 h 2526762"/>
                  <a:gd name="connsiteX574" fmla="*/ 3075517 w 3647049"/>
                  <a:gd name="connsiteY574" fmla="*/ 724429 h 2526762"/>
                  <a:gd name="connsiteX575" fmla="*/ 3080530 w 3647049"/>
                  <a:gd name="connsiteY575" fmla="*/ 719416 h 2526762"/>
                  <a:gd name="connsiteX576" fmla="*/ 3083037 w 3647049"/>
                  <a:gd name="connsiteY576" fmla="*/ 716909 h 2526762"/>
                  <a:gd name="connsiteX577" fmla="*/ 3088050 w 3647049"/>
                  <a:gd name="connsiteY577" fmla="*/ 711896 h 2526762"/>
                  <a:gd name="connsiteX578" fmla="*/ 3093064 w 3647049"/>
                  <a:gd name="connsiteY578" fmla="*/ 714402 h 2526762"/>
                  <a:gd name="connsiteX579" fmla="*/ 3098077 w 3647049"/>
                  <a:gd name="connsiteY579" fmla="*/ 716909 h 2526762"/>
                  <a:gd name="connsiteX580" fmla="*/ 3103090 w 3647049"/>
                  <a:gd name="connsiteY580" fmla="*/ 716909 h 2526762"/>
                  <a:gd name="connsiteX581" fmla="*/ 3105597 w 3647049"/>
                  <a:gd name="connsiteY581" fmla="*/ 714402 h 2526762"/>
                  <a:gd name="connsiteX582" fmla="*/ 3123144 w 3647049"/>
                  <a:gd name="connsiteY582" fmla="*/ 714402 h 2526762"/>
                  <a:gd name="connsiteX583" fmla="*/ 3125651 w 3647049"/>
                  <a:gd name="connsiteY583" fmla="*/ 721922 h 2526762"/>
                  <a:gd name="connsiteX584" fmla="*/ 3125651 w 3647049"/>
                  <a:gd name="connsiteY584" fmla="*/ 724429 h 2526762"/>
                  <a:gd name="connsiteX585" fmla="*/ 3128158 w 3647049"/>
                  <a:gd name="connsiteY585" fmla="*/ 726936 h 2526762"/>
                  <a:gd name="connsiteX586" fmla="*/ 3135678 w 3647049"/>
                  <a:gd name="connsiteY586" fmla="*/ 726936 h 2526762"/>
                  <a:gd name="connsiteX587" fmla="*/ 3138185 w 3647049"/>
                  <a:gd name="connsiteY587" fmla="*/ 729443 h 2526762"/>
                  <a:gd name="connsiteX588" fmla="*/ 3135678 w 3647049"/>
                  <a:gd name="connsiteY588" fmla="*/ 731949 h 2526762"/>
                  <a:gd name="connsiteX589" fmla="*/ 3148212 w 3647049"/>
                  <a:gd name="connsiteY589" fmla="*/ 731949 h 2526762"/>
                  <a:gd name="connsiteX590" fmla="*/ 3150718 w 3647049"/>
                  <a:gd name="connsiteY590" fmla="*/ 729443 h 2526762"/>
                  <a:gd name="connsiteX591" fmla="*/ 3148212 w 3647049"/>
                  <a:gd name="connsiteY591" fmla="*/ 731949 h 2526762"/>
                  <a:gd name="connsiteX592" fmla="*/ 3153225 w 3647049"/>
                  <a:gd name="connsiteY592" fmla="*/ 739470 h 2526762"/>
                  <a:gd name="connsiteX593" fmla="*/ 3158238 w 3647049"/>
                  <a:gd name="connsiteY593" fmla="*/ 744483 h 2526762"/>
                  <a:gd name="connsiteX594" fmla="*/ 3158238 w 3647049"/>
                  <a:gd name="connsiteY594" fmla="*/ 746990 h 2526762"/>
                  <a:gd name="connsiteX595" fmla="*/ 3160745 w 3647049"/>
                  <a:gd name="connsiteY595" fmla="*/ 749496 h 2526762"/>
                  <a:gd name="connsiteX596" fmla="*/ 3163252 w 3647049"/>
                  <a:gd name="connsiteY596" fmla="*/ 754510 h 2526762"/>
                  <a:gd name="connsiteX597" fmla="*/ 3163252 w 3647049"/>
                  <a:gd name="connsiteY597" fmla="*/ 764537 h 2526762"/>
                  <a:gd name="connsiteX598" fmla="*/ 3175786 w 3647049"/>
                  <a:gd name="connsiteY598" fmla="*/ 764537 h 2526762"/>
                  <a:gd name="connsiteX599" fmla="*/ 3175786 w 3647049"/>
                  <a:gd name="connsiteY599" fmla="*/ 759523 h 2526762"/>
                  <a:gd name="connsiteX600" fmla="*/ 3178292 w 3647049"/>
                  <a:gd name="connsiteY600" fmla="*/ 757016 h 2526762"/>
                  <a:gd name="connsiteX601" fmla="*/ 3178292 w 3647049"/>
                  <a:gd name="connsiteY601" fmla="*/ 754510 h 2526762"/>
                  <a:gd name="connsiteX602" fmla="*/ 3180799 w 3647049"/>
                  <a:gd name="connsiteY602" fmla="*/ 752003 h 2526762"/>
                  <a:gd name="connsiteX603" fmla="*/ 3178292 w 3647049"/>
                  <a:gd name="connsiteY603" fmla="*/ 752003 h 2526762"/>
                  <a:gd name="connsiteX604" fmla="*/ 3178292 w 3647049"/>
                  <a:gd name="connsiteY604" fmla="*/ 754510 h 2526762"/>
                  <a:gd name="connsiteX605" fmla="*/ 3178292 w 3647049"/>
                  <a:gd name="connsiteY605" fmla="*/ 754510 h 2526762"/>
                  <a:gd name="connsiteX606" fmla="*/ 3178292 w 3647049"/>
                  <a:gd name="connsiteY606" fmla="*/ 752003 h 2526762"/>
                  <a:gd name="connsiteX607" fmla="*/ 3180799 w 3647049"/>
                  <a:gd name="connsiteY607" fmla="*/ 752003 h 2526762"/>
                  <a:gd name="connsiteX608" fmla="*/ 3180799 w 3647049"/>
                  <a:gd name="connsiteY608" fmla="*/ 749496 h 2526762"/>
                  <a:gd name="connsiteX609" fmla="*/ 3183306 w 3647049"/>
                  <a:gd name="connsiteY609" fmla="*/ 749496 h 2526762"/>
                  <a:gd name="connsiteX610" fmla="*/ 3183306 w 3647049"/>
                  <a:gd name="connsiteY610" fmla="*/ 746990 h 2526762"/>
                  <a:gd name="connsiteX611" fmla="*/ 3185812 w 3647049"/>
                  <a:gd name="connsiteY611" fmla="*/ 746990 h 2526762"/>
                  <a:gd name="connsiteX612" fmla="*/ 3185812 w 3647049"/>
                  <a:gd name="connsiteY612" fmla="*/ 744483 h 2526762"/>
                  <a:gd name="connsiteX613" fmla="*/ 3190826 w 3647049"/>
                  <a:gd name="connsiteY613" fmla="*/ 744483 h 2526762"/>
                  <a:gd name="connsiteX614" fmla="*/ 3190826 w 3647049"/>
                  <a:gd name="connsiteY614" fmla="*/ 744483 h 2526762"/>
                  <a:gd name="connsiteX615" fmla="*/ 3188319 w 3647049"/>
                  <a:gd name="connsiteY615" fmla="*/ 744483 h 2526762"/>
                  <a:gd name="connsiteX616" fmla="*/ 3190826 w 3647049"/>
                  <a:gd name="connsiteY616" fmla="*/ 746990 h 2526762"/>
                  <a:gd name="connsiteX617" fmla="*/ 3190826 w 3647049"/>
                  <a:gd name="connsiteY617" fmla="*/ 752003 h 2526762"/>
                  <a:gd name="connsiteX618" fmla="*/ 3193332 w 3647049"/>
                  <a:gd name="connsiteY618" fmla="*/ 757016 h 2526762"/>
                  <a:gd name="connsiteX619" fmla="*/ 3195839 w 3647049"/>
                  <a:gd name="connsiteY619" fmla="*/ 759523 h 2526762"/>
                  <a:gd name="connsiteX620" fmla="*/ 3198346 w 3647049"/>
                  <a:gd name="connsiteY620" fmla="*/ 757016 h 2526762"/>
                  <a:gd name="connsiteX621" fmla="*/ 3205866 w 3647049"/>
                  <a:gd name="connsiteY621" fmla="*/ 757016 h 2526762"/>
                  <a:gd name="connsiteX622" fmla="*/ 3205866 w 3647049"/>
                  <a:gd name="connsiteY622" fmla="*/ 767043 h 2526762"/>
                  <a:gd name="connsiteX623" fmla="*/ 3208373 w 3647049"/>
                  <a:gd name="connsiteY623" fmla="*/ 769550 h 2526762"/>
                  <a:gd name="connsiteX624" fmla="*/ 3210880 w 3647049"/>
                  <a:gd name="connsiteY624" fmla="*/ 772057 h 2526762"/>
                  <a:gd name="connsiteX625" fmla="*/ 3210880 w 3647049"/>
                  <a:gd name="connsiteY625" fmla="*/ 777070 h 2526762"/>
                  <a:gd name="connsiteX626" fmla="*/ 3213386 w 3647049"/>
                  <a:gd name="connsiteY626" fmla="*/ 779577 h 2526762"/>
                  <a:gd name="connsiteX627" fmla="*/ 3215893 w 3647049"/>
                  <a:gd name="connsiteY627" fmla="*/ 779577 h 2526762"/>
                  <a:gd name="connsiteX628" fmla="*/ 3215893 w 3647049"/>
                  <a:gd name="connsiteY628" fmla="*/ 782084 h 2526762"/>
                  <a:gd name="connsiteX629" fmla="*/ 3220906 w 3647049"/>
                  <a:gd name="connsiteY629" fmla="*/ 782084 h 2526762"/>
                  <a:gd name="connsiteX630" fmla="*/ 3223413 w 3647049"/>
                  <a:gd name="connsiteY630" fmla="*/ 784590 h 2526762"/>
                  <a:gd name="connsiteX631" fmla="*/ 3220906 w 3647049"/>
                  <a:gd name="connsiteY631" fmla="*/ 784590 h 2526762"/>
                  <a:gd name="connsiteX632" fmla="*/ 3220906 w 3647049"/>
                  <a:gd name="connsiteY632" fmla="*/ 794617 h 2526762"/>
                  <a:gd name="connsiteX633" fmla="*/ 3223413 w 3647049"/>
                  <a:gd name="connsiteY633" fmla="*/ 794617 h 2526762"/>
                  <a:gd name="connsiteX634" fmla="*/ 3230933 w 3647049"/>
                  <a:gd name="connsiteY634" fmla="*/ 799631 h 2526762"/>
                  <a:gd name="connsiteX635" fmla="*/ 3233440 w 3647049"/>
                  <a:gd name="connsiteY635" fmla="*/ 802138 h 2526762"/>
                  <a:gd name="connsiteX636" fmla="*/ 3238454 w 3647049"/>
                  <a:gd name="connsiteY636" fmla="*/ 804644 h 2526762"/>
                  <a:gd name="connsiteX637" fmla="*/ 3240960 w 3647049"/>
                  <a:gd name="connsiteY637" fmla="*/ 809658 h 2526762"/>
                  <a:gd name="connsiteX638" fmla="*/ 3248480 w 3647049"/>
                  <a:gd name="connsiteY638" fmla="*/ 809658 h 2526762"/>
                  <a:gd name="connsiteX639" fmla="*/ 3250987 w 3647049"/>
                  <a:gd name="connsiteY639" fmla="*/ 804644 h 2526762"/>
                  <a:gd name="connsiteX640" fmla="*/ 3258507 w 3647049"/>
                  <a:gd name="connsiteY640" fmla="*/ 799631 h 2526762"/>
                  <a:gd name="connsiteX641" fmla="*/ 3263521 w 3647049"/>
                  <a:gd name="connsiteY641" fmla="*/ 797124 h 2526762"/>
                  <a:gd name="connsiteX642" fmla="*/ 3266028 w 3647049"/>
                  <a:gd name="connsiteY642" fmla="*/ 794617 h 2526762"/>
                  <a:gd name="connsiteX643" fmla="*/ 3268534 w 3647049"/>
                  <a:gd name="connsiteY643" fmla="*/ 797124 h 2526762"/>
                  <a:gd name="connsiteX644" fmla="*/ 3276054 w 3647049"/>
                  <a:gd name="connsiteY644" fmla="*/ 797124 h 2526762"/>
                  <a:gd name="connsiteX645" fmla="*/ 3276054 w 3647049"/>
                  <a:gd name="connsiteY645" fmla="*/ 799631 h 2526762"/>
                  <a:gd name="connsiteX646" fmla="*/ 3281068 w 3647049"/>
                  <a:gd name="connsiteY646" fmla="*/ 802138 h 2526762"/>
                  <a:gd name="connsiteX647" fmla="*/ 3281068 w 3647049"/>
                  <a:gd name="connsiteY647" fmla="*/ 804644 h 2526762"/>
                  <a:gd name="connsiteX648" fmla="*/ 3283574 w 3647049"/>
                  <a:gd name="connsiteY648" fmla="*/ 807151 h 2526762"/>
                  <a:gd name="connsiteX649" fmla="*/ 3286081 w 3647049"/>
                  <a:gd name="connsiteY649" fmla="*/ 812164 h 2526762"/>
                  <a:gd name="connsiteX650" fmla="*/ 3286081 w 3647049"/>
                  <a:gd name="connsiteY650" fmla="*/ 814671 h 2526762"/>
                  <a:gd name="connsiteX651" fmla="*/ 3288588 w 3647049"/>
                  <a:gd name="connsiteY651" fmla="*/ 817178 h 2526762"/>
                  <a:gd name="connsiteX652" fmla="*/ 3293601 w 3647049"/>
                  <a:gd name="connsiteY652" fmla="*/ 814671 h 2526762"/>
                  <a:gd name="connsiteX653" fmla="*/ 3296108 w 3647049"/>
                  <a:gd name="connsiteY653" fmla="*/ 814671 h 2526762"/>
                  <a:gd name="connsiteX654" fmla="*/ 3296108 w 3647049"/>
                  <a:gd name="connsiteY654" fmla="*/ 819684 h 2526762"/>
                  <a:gd name="connsiteX655" fmla="*/ 3301122 w 3647049"/>
                  <a:gd name="connsiteY655" fmla="*/ 819684 h 2526762"/>
                  <a:gd name="connsiteX656" fmla="*/ 3303628 w 3647049"/>
                  <a:gd name="connsiteY656" fmla="*/ 822191 h 2526762"/>
                  <a:gd name="connsiteX657" fmla="*/ 3318669 w 3647049"/>
                  <a:gd name="connsiteY657" fmla="*/ 822191 h 2526762"/>
                  <a:gd name="connsiteX658" fmla="*/ 3321175 w 3647049"/>
                  <a:gd name="connsiteY658" fmla="*/ 819684 h 2526762"/>
                  <a:gd name="connsiteX659" fmla="*/ 3326189 w 3647049"/>
                  <a:gd name="connsiteY659" fmla="*/ 824698 h 2526762"/>
                  <a:gd name="connsiteX660" fmla="*/ 3328696 w 3647049"/>
                  <a:gd name="connsiteY660" fmla="*/ 822191 h 2526762"/>
                  <a:gd name="connsiteX661" fmla="*/ 3331202 w 3647049"/>
                  <a:gd name="connsiteY661" fmla="*/ 822191 h 2526762"/>
                  <a:gd name="connsiteX662" fmla="*/ 3333709 w 3647049"/>
                  <a:gd name="connsiteY662" fmla="*/ 817178 h 2526762"/>
                  <a:gd name="connsiteX663" fmla="*/ 3336216 w 3647049"/>
                  <a:gd name="connsiteY663" fmla="*/ 814671 h 2526762"/>
                  <a:gd name="connsiteX664" fmla="*/ 3338722 w 3647049"/>
                  <a:gd name="connsiteY664" fmla="*/ 812164 h 2526762"/>
                  <a:gd name="connsiteX665" fmla="*/ 3338722 w 3647049"/>
                  <a:gd name="connsiteY665" fmla="*/ 809658 h 2526762"/>
                  <a:gd name="connsiteX666" fmla="*/ 3341229 w 3647049"/>
                  <a:gd name="connsiteY666" fmla="*/ 807151 h 2526762"/>
                  <a:gd name="connsiteX667" fmla="*/ 3343736 w 3647049"/>
                  <a:gd name="connsiteY667" fmla="*/ 807151 h 2526762"/>
                  <a:gd name="connsiteX668" fmla="*/ 3346242 w 3647049"/>
                  <a:gd name="connsiteY668" fmla="*/ 804644 h 2526762"/>
                  <a:gd name="connsiteX669" fmla="*/ 3348749 w 3647049"/>
                  <a:gd name="connsiteY669" fmla="*/ 804644 h 2526762"/>
                  <a:gd name="connsiteX670" fmla="*/ 3353763 w 3647049"/>
                  <a:gd name="connsiteY670" fmla="*/ 802138 h 2526762"/>
                  <a:gd name="connsiteX671" fmla="*/ 3356270 w 3647049"/>
                  <a:gd name="connsiteY671" fmla="*/ 802138 h 2526762"/>
                  <a:gd name="connsiteX672" fmla="*/ 3358776 w 3647049"/>
                  <a:gd name="connsiteY672" fmla="*/ 799631 h 2526762"/>
                  <a:gd name="connsiteX673" fmla="*/ 3361283 w 3647049"/>
                  <a:gd name="connsiteY673" fmla="*/ 797124 h 2526762"/>
                  <a:gd name="connsiteX674" fmla="*/ 3366296 w 3647049"/>
                  <a:gd name="connsiteY674" fmla="*/ 794617 h 2526762"/>
                  <a:gd name="connsiteX675" fmla="*/ 3368803 w 3647049"/>
                  <a:gd name="connsiteY675" fmla="*/ 794617 h 2526762"/>
                  <a:gd name="connsiteX676" fmla="*/ 3371310 w 3647049"/>
                  <a:gd name="connsiteY676" fmla="*/ 792111 h 2526762"/>
                  <a:gd name="connsiteX677" fmla="*/ 3376323 w 3647049"/>
                  <a:gd name="connsiteY677" fmla="*/ 792111 h 2526762"/>
                  <a:gd name="connsiteX678" fmla="*/ 3378830 w 3647049"/>
                  <a:gd name="connsiteY678" fmla="*/ 789604 h 2526762"/>
                  <a:gd name="connsiteX679" fmla="*/ 3383843 w 3647049"/>
                  <a:gd name="connsiteY679" fmla="*/ 787097 h 2526762"/>
                  <a:gd name="connsiteX680" fmla="*/ 3386350 w 3647049"/>
                  <a:gd name="connsiteY680" fmla="*/ 787097 h 2526762"/>
                  <a:gd name="connsiteX681" fmla="*/ 3388857 w 3647049"/>
                  <a:gd name="connsiteY681" fmla="*/ 784590 h 2526762"/>
                  <a:gd name="connsiteX682" fmla="*/ 3391364 w 3647049"/>
                  <a:gd name="connsiteY682" fmla="*/ 782084 h 2526762"/>
                  <a:gd name="connsiteX683" fmla="*/ 3393870 w 3647049"/>
                  <a:gd name="connsiteY683" fmla="*/ 779577 h 2526762"/>
                  <a:gd name="connsiteX684" fmla="*/ 3396377 w 3647049"/>
                  <a:gd name="connsiteY684" fmla="*/ 777070 h 2526762"/>
                  <a:gd name="connsiteX685" fmla="*/ 3398884 w 3647049"/>
                  <a:gd name="connsiteY685" fmla="*/ 777070 h 2526762"/>
                  <a:gd name="connsiteX686" fmla="*/ 3398884 w 3647049"/>
                  <a:gd name="connsiteY686" fmla="*/ 774564 h 2526762"/>
                  <a:gd name="connsiteX687" fmla="*/ 3406404 w 3647049"/>
                  <a:gd name="connsiteY687" fmla="*/ 767043 h 2526762"/>
                  <a:gd name="connsiteX688" fmla="*/ 3408911 w 3647049"/>
                  <a:gd name="connsiteY688" fmla="*/ 769550 h 2526762"/>
                  <a:gd name="connsiteX689" fmla="*/ 3411417 w 3647049"/>
                  <a:gd name="connsiteY689" fmla="*/ 769550 h 2526762"/>
                  <a:gd name="connsiteX690" fmla="*/ 3411417 w 3647049"/>
                  <a:gd name="connsiteY690" fmla="*/ 772057 h 2526762"/>
                  <a:gd name="connsiteX691" fmla="*/ 3413924 w 3647049"/>
                  <a:gd name="connsiteY691" fmla="*/ 772057 h 2526762"/>
                  <a:gd name="connsiteX692" fmla="*/ 3413924 w 3647049"/>
                  <a:gd name="connsiteY692" fmla="*/ 777070 h 2526762"/>
                  <a:gd name="connsiteX693" fmla="*/ 3416431 w 3647049"/>
                  <a:gd name="connsiteY693" fmla="*/ 777070 h 2526762"/>
                  <a:gd name="connsiteX694" fmla="*/ 3418938 w 3647049"/>
                  <a:gd name="connsiteY694" fmla="*/ 779577 h 2526762"/>
                  <a:gd name="connsiteX695" fmla="*/ 3426458 w 3647049"/>
                  <a:gd name="connsiteY695" fmla="*/ 779577 h 2526762"/>
                  <a:gd name="connsiteX696" fmla="*/ 3428964 w 3647049"/>
                  <a:gd name="connsiteY696" fmla="*/ 782084 h 2526762"/>
                  <a:gd name="connsiteX697" fmla="*/ 3431471 w 3647049"/>
                  <a:gd name="connsiteY697" fmla="*/ 782084 h 2526762"/>
                  <a:gd name="connsiteX698" fmla="*/ 3436484 w 3647049"/>
                  <a:gd name="connsiteY698" fmla="*/ 787097 h 2526762"/>
                  <a:gd name="connsiteX699" fmla="*/ 3436484 w 3647049"/>
                  <a:gd name="connsiteY699" fmla="*/ 789604 h 2526762"/>
                  <a:gd name="connsiteX700" fmla="*/ 3438991 w 3647049"/>
                  <a:gd name="connsiteY700" fmla="*/ 789604 h 2526762"/>
                  <a:gd name="connsiteX701" fmla="*/ 3438991 w 3647049"/>
                  <a:gd name="connsiteY701" fmla="*/ 792111 h 2526762"/>
                  <a:gd name="connsiteX702" fmla="*/ 3451525 w 3647049"/>
                  <a:gd name="connsiteY702" fmla="*/ 792111 h 2526762"/>
                  <a:gd name="connsiteX703" fmla="*/ 3451525 w 3647049"/>
                  <a:gd name="connsiteY703" fmla="*/ 789604 h 2526762"/>
                  <a:gd name="connsiteX704" fmla="*/ 3454032 w 3647049"/>
                  <a:gd name="connsiteY704" fmla="*/ 789604 h 2526762"/>
                  <a:gd name="connsiteX705" fmla="*/ 3456539 w 3647049"/>
                  <a:gd name="connsiteY705" fmla="*/ 792111 h 2526762"/>
                  <a:gd name="connsiteX706" fmla="*/ 3459045 w 3647049"/>
                  <a:gd name="connsiteY706" fmla="*/ 792111 h 2526762"/>
                  <a:gd name="connsiteX707" fmla="*/ 3469072 w 3647049"/>
                  <a:gd name="connsiteY707" fmla="*/ 797124 h 2526762"/>
                  <a:gd name="connsiteX708" fmla="*/ 3479099 w 3647049"/>
                  <a:gd name="connsiteY708" fmla="*/ 797124 h 2526762"/>
                  <a:gd name="connsiteX709" fmla="*/ 3484112 w 3647049"/>
                  <a:gd name="connsiteY709" fmla="*/ 794617 h 2526762"/>
                  <a:gd name="connsiteX710" fmla="*/ 3499153 w 3647049"/>
                  <a:gd name="connsiteY710" fmla="*/ 794617 h 2526762"/>
                  <a:gd name="connsiteX711" fmla="*/ 3501659 w 3647049"/>
                  <a:gd name="connsiteY711" fmla="*/ 792111 h 2526762"/>
                  <a:gd name="connsiteX712" fmla="*/ 3504166 w 3647049"/>
                  <a:gd name="connsiteY712" fmla="*/ 792111 h 2526762"/>
                  <a:gd name="connsiteX713" fmla="*/ 3506673 w 3647049"/>
                  <a:gd name="connsiteY713" fmla="*/ 789604 h 2526762"/>
                  <a:gd name="connsiteX714" fmla="*/ 3506673 w 3647049"/>
                  <a:gd name="connsiteY714" fmla="*/ 787097 h 2526762"/>
                  <a:gd name="connsiteX715" fmla="*/ 3511686 w 3647049"/>
                  <a:gd name="connsiteY715" fmla="*/ 784590 h 2526762"/>
                  <a:gd name="connsiteX716" fmla="*/ 3519207 w 3647049"/>
                  <a:gd name="connsiteY716" fmla="*/ 777070 h 2526762"/>
                  <a:gd name="connsiteX717" fmla="*/ 3521713 w 3647049"/>
                  <a:gd name="connsiteY717" fmla="*/ 774564 h 2526762"/>
                  <a:gd name="connsiteX718" fmla="*/ 3524220 w 3647049"/>
                  <a:gd name="connsiteY718" fmla="*/ 774564 h 2526762"/>
                  <a:gd name="connsiteX719" fmla="*/ 3526726 w 3647049"/>
                  <a:gd name="connsiteY719" fmla="*/ 777070 h 2526762"/>
                  <a:gd name="connsiteX720" fmla="*/ 3529233 w 3647049"/>
                  <a:gd name="connsiteY720" fmla="*/ 777070 h 2526762"/>
                  <a:gd name="connsiteX721" fmla="*/ 3534247 w 3647049"/>
                  <a:gd name="connsiteY721" fmla="*/ 774564 h 2526762"/>
                  <a:gd name="connsiteX722" fmla="*/ 3539260 w 3647049"/>
                  <a:gd name="connsiteY722" fmla="*/ 774564 h 2526762"/>
                  <a:gd name="connsiteX723" fmla="*/ 3544274 w 3647049"/>
                  <a:gd name="connsiteY723" fmla="*/ 772057 h 2526762"/>
                  <a:gd name="connsiteX724" fmla="*/ 3549287 w 3647049"/>
                  <a:gd name="connsiteY724" fmla="*/ 772057 h 2526762"/>
                  <a:gd name="connsiteX725" fmla="*/ 3561821 w 3647049"/>
                  <a:gd name="connsiteY725" fmla="*/ 774564 h 2526762"/>
                  <a:gd name="connsiteX726" fmla="*/ 3571848 w 3647049"/>
                  <a:gd name="connsiteY726" fmla="*/ 774564 h 2526762"/>
                  <a:gd name="connsiteX727" fmla="*/ 3601928 w 3647049"/>
                  <a:gd name="connsiteY727" fmla="*/ 777070 h 2526762"/>
                  <a:gd name="connsiteX728" fmla="*/ 3604435 w 3647049"/>
                  <a:gd name="connsiteY728" fmla="*/ 779577 h 2526762"/>
                  <a:gd name="connsiteX729" fmla="*/ 3604435 w 3647049"/>
                  <a:gd name="connsiteY729" fmla="*/ 787097 h 2526762"/>
                  <a:gd name="connsiteX730" fmla="*/ 3606942 w 3647049"/>
                  <a:gd name="connsiteY730" fmla="*/ 787097 h 2526762"/>
                  <a:gd name="connsiteX731" fmla="*/ 3609449 w 3647049"/>
                  <a:gd name="connsiteY731" fmla="*/ 789604 h 2526762"/>
                  <a:gd name="connsiteX732" fmla="*/ 3614462 w 3647049"/>
                  <a:gd name="connsiteY732" fmla="*/ 797124 h 2526762"/>
                  <a:gd name="connsiteX733" fmla="*/ 3616968 w 3647049"/>
                  <a:gd name="connsiteY733" fmla="*/ 807151 h 2526762"/>
                  <a:gd name="connsiteX734" fmla="*/ 3616968 w 3647049"/>
                  <a:gd name="connsiteY734" fmla="*/ 812164 h 2526762"/>
                  <a:gd name="connsiteX735" fmla="*/ 3614462 w 3647049"/>
                  <a:gd name="connsiteY735" fmla="*/ 812164 h 2526762"/>
                  <a:gd name="connsiteX736" fmla="*/ 3616968 w 3647049"/>
                  <a:gd name="connsiteY736" fmla="*/ 819684 h 2526762"/>
                  <a:gd name="connsiteX737" fmla="*/ 3616968 w 3647049"/>
                  <a:gd name="connsiteY737" fmla="*/ 822191 h 2526762"/>
                  <a:gd name="connsiteX738" fmla="*/ 3614462 w 3647049"/>
                  <a:gd name="connsiteY738" fmla="*/ 822191 h 2526762"/>
                  <a:gd name="connsiteX739" fmla="*/ 3614462 w 3647049"/>
                  <a:gd name="connsiteY739" fmla="*/ 824698 h 2526762"/>
                  <a:gd name="connsiteX740" fmla="*/ 3616968 w 3647049"/>
                  <a:gd name="connsiteY740" fmla="*/ 829712 h 2526762"/>
                  <a:gd name="connsiteX741" fmla="*/ 3614462 w 3647049"/>
                  <a:gd name="connsiteY741" fmla="*/ 837232 h 2526762"/>
                  <a:gd name="connsiteX742" fmla="*/ 3614462 w 3647049"/>
                  <a:gd name="connsiteY742" fmla="*/ 839738 h 2526762"/>
                  <a:gd name="connsiteX743" fmla="*/ 3619475 w 3647049"/>
                  <a:gd name="connsiteY743" fmla="*/ 842245 h 2526762"/>
                  <a:gd name="connsiteX744" fmla="*/ 3621982 w 3647049"/>
                  <a:gd name="connsiteY744" fmla="*/ 862299 h 2526762"/>
                  <a:gd name="connsiteX745" fmla="*/ 3634516 w 3647049"/>
                  <a:gd name="connsiteY745" fmla="*/ 869819 h 2526762"/>
                  <a:gd name="connsiteX746" fmla="*/ 3637023 w 3647049"/>
                  <a:gd name="connsiteY746" fmla="*/ 874832 h 2526762"/>
                  <a:gd name="connsiteX747" fmla="*/ 3647049 w 3647049"/>
                  <a:gd name="connsiteY747" fmla="*/ 892380 h 2526762"/>
                  <a:gd name="connsiteX748" fmla="*/ 3647049 w 3647049"/>
                  <a:gd name="connsiteY748" fmla="*/ 897393 h 2526762"/>
                  <a:gd name="connsiteX749" fmla="*/ 3644543 w 3647049"/>
                  <a:gd name="connsiteY749" fmla="*/ 904913 h 2526762"/>
                  <a:gd name="connsiteX750" fmla="*/ 3644543 w 3647049"/>
                  <a:gd name="connsiteY750" fmla="*/ 917447 h 2526762"/>
                  <a:gd name="connsiteX751" fmla="*/ 3642036 w 3647049"/>
                  <a:gd name="connsiteY751" fmla="*/ 917447 h 2526762"/>
                  <a:gd name="connsiteX752" fmla="*/ 3642036 w 3647049"/>
                  <a:gd name="connsiteY752" fmla="*/ 919954 h 2526762"/>
                  <a:gd name="connsiteX753" fmla="*/ 3634516 w 3647049"/>
                  <a:gd name="connsiteY753" fmla="*/ 922460 h 2526762"/>
                  <a:gd name="connsiteX754" fmla="*/ 3632009 w 3647049"/>
                  <a:gd name="connsiteY754" fmla="*/ 924967 h 2526762"/>
                  <a:gd name="connsiteX755" fmla="*/ 3621982 w 3647049"/>
                  <a:gd name="connsiteY755" fmla="*/ 924967 h 2526762"/>
                  <a:gd name="connsiteX756" fmla="*/ 3621982 w 3647049"/>
                  <a:gd name="connsiteY756" fmla="*/ 932487 h 2526762"/>
                  <a:gd name="connsiteX757" fmla="*/ 3619475 w 3647049"/>
                  <a:gd name="connsiteY757" fmla="*/ 940007 h 2526762"/>
                  <a:gd name="connsiteX758" fmla="*/ 3616968 w 3647049"/>
                  <a:gd name="connsiteY758" fmla="*/ 945021 h 2526762"/>
                  <a:gd name="connsiteX759" fmla="*/ 3614462 w 3647049"/>
                  <a:gd name="connsiteY759" fmla="*/ 947527 h 2526762"/>
                  <a:gd name="connsiteX760" fmla="*/ 3609449 w 3647049"/>
                  <a:gd name="connsiteY760" fmla="*/ 952541 h 2526762"/>
                  <a:gd name="connsiteX761" fmla="*/ 3609449 w 3647049"/>
                  <a:gd name="connsiteY761" fmla="*/ 962568 h 2526762"/>
                  <a:gd name="connsiteX762" fmla="*/ 3606942 w 3647049"/>
                  <a:gd name="connsiteY762" fmla="*/ 965074 h 2526762"/>
                  <a:gd name="connsiteX763" fmla="*/ 3606942 w 3647049"/>
                  <a:gd name="connsiteY763" fmla="*/ 967581 h 2526762"/>
                  <a:gd name="connsiteX764" fmla="*/ 3601928 w 3647049"/>
                  <a:gd name="connsiteY764" fmla="*/ 967581 h 2526762"/>
                  <a:gd name="connsiteX765" fmla="*/ 3599422 w 3647049"/>
                  <a:gd name="connsiteY765" fmla="*/ 977608 h 2526762"/>
                  <a:gd name="connsiteX766" fmla="*/ 3596915 w 3647049"/>
                  <a:gd name="connsiteY766" fmla="*/ 980115 h 2526762"/>
                  <a:gd name="connsiteX767" fmla="*/ 3594408 w 3647049"/>
                  <a:gd name="connsiteY767" fmla="*/ 982622 h 2526762"/>
                  <a:gd name="connsiteX768" fmla="*/ 3594408 w 3647049"/>
                  <a:gd name="connsiteY768" fmla="*/ 987635 h 2526762"/>
                  <a:gd name="connsiteX769" fmla="*/ 3596915 w 3647049"/>
                  <a:gd name="connsiteY769" fmla="*/ 995155 h 2526762"/>
                  <a:gd name="connsiteX770" fmla="*/ 3596915 w 3647049"/>
                  <a:gd name="connsiteY770" fmla="*/ 997662 h 2526762"/>
                  <a:gd name="connsiteX771" fmla="*/ 3594408 w 3647049"/>
                  <a:gd name="connsiteY771" fmla="*/ 1002675 h 2526762"/>
                  <a:gd name="connsiteX772" fmla="*/ 3594408 w 3647049"/>
                  <a:gd name="connsiteY772" fmla="*/ 1005182 h 2526762"/>
                  <a:gd name="connsiteX773" fmla="*/ 3591901 w 3647049"/>
                  <a:gd name="connsiteY773" fmla="*/ 1005182 h 2526762"/>
                  <a:gd name="connsiteX774" fmla="*/ 3589395 w 3647049"/>
                  <a:gd name="connsiteY774" fmla="*/ 1007689 h 2526762"/>
                  <a:gd name="connsiteX775" fmla="*/ 3584381 w 3647049"/>
                  <a:gd name="connsiteY775" fmla="*/ 1015209 h 2526762"/>
                  <a:gd name="connsiteX776" fmla="*/ 3584381 w 3647049"/>
                  <a:gd name="connsiteY776" fmla="*/ 1022729 h 2526762"/>
                  <a:gd name="connsiteX777" fmla="*/ 3581875 w 3647049"/>
                  <a:gd name="connsiteY777" fmla="*/ 1025236 h 2526762"/>
                  <a:gd name="connsiteX778" fmla="*/ 3579368 w 3647049"/>
                  <a:gd name="connsiteY778" fmla="*/ 1027742 h 2526762"/>
                  <a:gd name="connsiteX779" fmla="*/ 3579368 w 3647049"/>
                  <a:gd name="connsiteY779" fmla="*/ 1030249 h 2526762"/>
                  <a:gd name="connsiteX780" fmla="*/ 3574354 w 3647049"/>
                  <a:gd name="connsiteY780" fmla="*/ 1032756 h 2526762"/>
                  <a:gd name="connsiteX781" fmla="*/ 3569341 w 3647049"/>
                  <a:gd name="connsiteY781" fmla="*/ 1037769 h 2526762"/>
                  <a:gd name="connsiteX782" fmla="*/ 3566834 w 3647049"/>
                  <a:gd name="connsiteY782" fmla="*/ 1040276 h 2526762"/>
                  <a:gd name="connsiteX783" fmla="*/ 3561821 w 3647049"/>
                  <a:gd name="connsiteY783" fmla="*/ 1042783 h 2526762"/>
                  <a:gd name="connsiteX784" fmla="*/ 3559314 w 3647049"/>
                  <a:gd name="connsiteY784" fmla="*/ 1047796 h 2526762"/>
                  <a:gd name="connsiteX785" fmla="*/ 3551794 w 3647049"/>
                  <a:gd name="connsiteY785" fmla="*/ 1055317 h 2526762"/>
                  <a:gd name="connsiteX786" fmla="*/ 3549287 w 3647049"/>
                  <a:gd name="connsiteY786" fmla="*/ 1057823 h 2526762"/>
                  <a:gd name="connsiteX787" fmla="*/ 3546781 w 3647049"/>
                  <a:gd name="connsiteY787" fmla="*/ 1060330 h 2526762"/>
                  <a:gd name="connsiteX788" fmla="*/ 3544274 w 3647049"/>
                  <a:gd name="connsiteY788" fmla="*/ 1065343 h 2526762"/>
                  <a:gd name="connsiteX789" fmla="*/ 3539260 w 3647049"/>
                  <a:gd name="connsiteY789" fmla="*/ 1070357 h 2526762"/>
                  <a:gd name="connsiteX790" fmla="*/ 3539260 w 3647049"/>
                  <a:gd name="connsiteY790" fmla="*/ 1075370 h 2526762"/>
                  <a:gd name="connsiteX791" fmla="*/ 3534247 w 3647049"/>
                  <a:gd name="connsiteY791" fmla="*/ 1082891 h 2526762"/>
                  <a:gd name="connsiteX792" fmla="*/ 3534247 w 3647049"/>
                  <a:gd name="connsiteY792" fmla="*/ 1087904 h 2526762"/>
                  <a:gd name="connsiteX793" fmla="*/ 3531740 w 3647049"/>
                  <a:gd name="connsiteY793" fmla="*/ 1090410 h 2526762"/>
                  <a:gd name="connsiteX794" fmla="*/ 3521713 w 3647049"/>
                  <a:gd name="connsiteY794" fmla="*/ 1100438 h 2526762"/>
                  <a:gd name="connsiteX795" fmla="*/ 3516700 w 3647049"/>
                  <a:gd name="connsiteY795" fmla="*/ 1102944 h 2526762"/>
                  <a:gd name="connsiteX796" fmla="*/ 3519207 w 3647049"/>
                  <a:gd name="connsiteY796" fmla="*/ 1107958 h 2526762"/>
                  <a:gd name="connsiteX797" fmla="*/ 3516700 w 3647049"/>
                  <a:gd name="connsiteY797" fmla="*/ 1112971 h 2526762"/>
                  <a:gd name="connsiteX798" fmla="*/ 3514193 w 3647049"/>
                  <a:gd name="connsiteY798" fmla="*/ 1115478 h 2526762"/>
                  <a:gd name="connsiteX799" fmla="*/ 3514193 w 3647049"/>
                  <a:gd name="connsiteY799" fmla="*/ 1122998 h 2526762"/>
                  <a:gd name="connsiteX800" fmla="*/ 3511686 w 3647049"/>
                  <a:gd name="connsiteY800" fmla="*/ 1125505 h 2526762"/>
                  <a:gd name="connsiteX801" fmla="*/ 3511686 w 3647049"/>
                  <a:gd name="connsiteY801" fmla="*/ 1128011 h 2526762"/>
                  <a:gd name="connsiteX802" fmla="*/ 3514193 w 3647049"/>
                  <a:gd name="connsiteY802" fmla="*/ 1130518 h 2526762"/>
                  <a:gd name="connsiteX803" fmla="*/ 3514193 w 3647049"/>
                  <a:gd name="connsiteY803" fmla="*/ 1133025 h 2526762"/>
                  <a:gd name="connsiteX804" fmla="*/ 3516700 w 3647049"/>
                  <a:gd name="connsiteY804" fmla="*/ 1133025 h 2526762"/>
                  <a:gd name="connsiteX805" fmla="*/ 3514193 w 3647049"/>
                  <a:gd name="connsiteY805" fmla="*/ 1135532 h 2526762"/>
                  <a:gd name="connsiteX806" fmla="*/ 3509180 w 3647049"/>
                  <a:gd name="connsiteY806" fmla="*/ 1140545 h 2526762"/>
                  <a:gd name="connsiteX807" fmla="*/ 3511686 w 3647049"/>
                  <a:gd name="connsiteY807" fmla="*/ 1145559 h 2526762"/>
                  <a:gd name="connsiteX808" fmla="*/ 3509180 w 3647049"/>
                  <a:gd name="connsiteY808" fmla="*/ 1145559 h 2526762"/>
                  <a:gd name="connsiteX809" fmla="*/ 3509180 w 3647049"/>
                  <a:gd name="connsiteY809" fmla="*/ 1148065 h 2526762"/>
                  <a:gd name="connsiteX810" fmla="*/ 3504166 w 3647049"/>
                  <a:gd name="connsiteY810" fmla="*/ 1150572 h 2526762"/>
                  <a:gd name="connsiteX811" fmla="*/ 3504166 w 3647049"/>
                  <a:gd name="connsiteY811" fmla="*/ 1153079 h 2526762"/>
                  <a:gd name="connsiteX812" fmla="*/ 3506673 w 3647049"/>
                  <a:gd name="connsiteY812" fmla="*/ 1158092 h 2526762"/>
                  <a:gd name="connsiteX813" fmla="*/ 3506673 w 3647049"/>
                  <a:gd name="connsiteY813" fmla="*/ 1163106 h 2526762"/>
                  <a:gd name="connsiteX814" fmla="*/ 3509180 w 3647049"/>
                  <a:gd name="connsiteY814" fmla="*/ 1163106 h 2526762"/>
                  <a:gd name="connsiteX815" fmla="*/ 3509180 w 3647049"/>
                  <a:gd name="connsiteY815" fmla="*/ 1165612 h 2526762"/>
                  <a:gd name="connsiteX816" fmla="*/ 3506673 w 3647049"/>
                  <a:gd name="connsiteY816" fmla="*/ 1168119 h 2526762"/>
                  <a:gd name="connsiteX817" fmla="*/ 3506673 w 3647049"/>
                  <a:gd name="connsiteY817" fmla="*/ 1170626 h 2526762"/>
                  <a:gd name="connsiteX818" fmla="*/ 3511686 w 3647049"/>
                  <a:gd name="connsiteY818" fmla="*/ 1175639 h 2526762"/>
                  <a:gd name="connsiteX819" fmla="*/ 3511686 w 3647049"/>
                  <a:gd name="connsiteY819" fmla="*/ 1183159 h 2526762"/>
                  <a:gd name="connsiteX820" fmla="*/ 3509180 w 3647049"/>
                  <a:gd name="connsiteY820" fmla="*/ 1185666 h 2526762"/>
                  <a:gd name="connsiteX821" fmla="*/ 3511686 w 3647049"/>
                  <a:gd name="connsiteY821" fmla="*/ 1193186 h 2526762"/>
                  <a:gd name="connsiteX822" fmla="*/ 3506673 w 3647049"/>
                  <a:gd name="connsiteY822" fmla="*/ 1198200 h 2526762"/>
                  <a:gd name="connsiteX823" fmla="*/ 3506673 w 3647049"/>
                  <a:gd name="connsiteY823" fmla="*/ 1200707 h 2526762"/>
                  <a:gd name="connsiteX824" fmla="*/ 3504166 w 3647049"/>
                  <a:gd name="connsiteY824" fmla="*/ 1208227 h 2526762"/>
                  <a:gd name="connsiteX825" fmla="*/ 3504166 w 3647049"/>
                  <a:gd name="connsiteY825" fmla="*/ 1213240 h 2526762"/>
                  <a:gd name="connsiteX826" fmla="*/ 3494139 w 3647049"/>
                  <a:gd name="connsiteY826" fmla="*/ 1230787 h 2526762"/>
                  <a:gd name="connsiteX827" fmla="*/ 3491632 w 3647049"/>
                  <a:gd name="connsiteY827" fmla="*/ 1238307 h 2526762"/>
                  <a:gd name="connsiteX828" fmla="*/ 3481606 w 3647049"/>
                  <a:gd name="connsiteY828" fmla="*/ 1248334 h 2526762"/>
                  <a:gd name="connsiteX829" fmla="*/ 3471579 w 3647049"/>
                  <a:gd name="connsiteY829" fmla="*/ 1268388 h 2526762"/>
                  <a:gd name="connsiteX830" fmla="*/ 3464058 w 3647049"/>
                  <a:gd name="connsiteY830" fmla="*/ 1280922 h 2526762"/>
                  <a:gd name="connsiteX831" fmla="*/ 3461552 w 3647049"/>
                  <a:gd name="connsiteY831" fmla="*/ 1285935 h 2526762"/>
                  <a:gd name="connsiteX832" fmla="*/ 3446512 w 3647049"/>
                  <a:gd name="connsiteY832" fmla="*/ 1288442 h 2526762"/>
                  <a:gd name="connsiteX833" fmla="*/ 3441498 w 3647049"/>
                  <a:gd name="connsiteY833" fmla="*/ 1295962 h 2526762"/>
                  <a:gd name="connsiteX834" fmla="*/ 3438991 w 3647049"/>
                  <a:gd name="connsiteY834" fmla="*/ 1298469 h 2526762"/>
                  <a:gd name="connsiteX835" fmla="*/ 3436484 w 3647049"/>
                  <a:gd name="connsiteY835" fmla="*/ 1300975 h 2526762"/>
                  <a:gd name="connsiteX836" fmla="*/ 3418938 w 3647049"/>
                  <a:gd name="connsiteY836" fmla="*/ 1300975 h 2526762"/>
                  <a:gd name="connsiteX837" fmla="*/ 3416431 w 3647049"/>
                  <a:gd name="connsiteY837" fmla="*/ 1303482 h 2526762"/>
                  <a:gd name="connsiteX838" fmla="*/ 3413924 w 3647049"/>
                  <a:gd name="connsiteY838" fmla="*/ 1305989 h 2526762"/>
                  <a:gd name="connsiteX839" fmla="*/ 3408911 w 3647049"/>
                  <a:gd name="connsiteY839" fmla="*/ 1305989 h 2526762"/>
                  <a:gd name="connsiteX840" fmla="*/ 3403897 w 3647049"/>
                  <a:gd name="connsiteY840" fmla="*/ 1303482 h 2526762"/>
                  <a:gd name="connsiteX841" fmla="*/ 3398884 w 3647049"/>
                  <a:gd name="connsiteY841" fmla="*/ 1300975 h 2526762"/>
                  <a:gd name="connsiteX842" fmla="*/ 3396377 w 3647049"/>
                  <a:gd name="connsiteY842" fmla="*/ 1303482 h 2526762"/>
                  <a:gd name="connsiteX843" fmla="*/ 3393870 w 3647049"/>
                  <a:gd name="connsiteY843" fmla="*/ 1303482 h 2526762"/>
                  <a:gd name="connsiteX844" fmla="*/ 3391364 w 3647049"/>
                  <a:gd name="connsiteY844" fmla="*/ 1300975 h 2526762"/>
                  <a:gd name="connsiteX845" fmla="*/ 3373816 w 3647049"/>
                  <a:gd name="connsiteY845" fmla="*/ 1300975 h 2526762"/>
                  <a:gd name="connsiteX846" fmla="*/ 3373816 w 3647049"/>
                  <a:gd name="connsiteY846" fmla="*/ 1303482 h 2526762"/>
                  <a:gd name="connsiteX847" fmla="*/ 3363790 w 3647049"/>
                  <a:gd name="connsiteY847" fmla="*/ 1303482 h 2526762"/>
                  <a:gd name="connsiteX848" fmla="*/ 3361283 w 3647049"/>
                  <a:gd name="connsiteY848" fmla="*/ 1300975 h 2526762"/>
                  <a:gd name="connsiteX849" fmla="*/ 3358776 w 3647049"/>
                  <a:gd name="connsiteY849" fmla="*/ 1298469 h 2526762"/>
                  <a:gd name="connsiteX850" fmla="*/ 3348749 w 3647049"/>
                  <a:gd name="connsiteY850" fmla="*/ 1303482 h 2526762"/>
                  <a:gd name="connsiteX851" fmla="*/ 3348749 w 3647049"/>
                  <a:gd name="connsiteY851" fmla="*/ 1308495 h 2526762"/>
                  <a:gd name="connsiteX852" fmla="*/ 3346242 w 3647049"/>
                  <a:gd name="connsiteY852" fmla="*/ 1311002 h 2526762"/>
                  <a:gd name="connsiteX853" fmla="*/ 3346242 w 3647049"/>
                  <a:gd name="connsiteY853" fmla="*/ 1316016 h 2526762"/>
                  <a:gd name="connsiteX854" fmla="*/ 3343736 w 3647049"/>
                  <a:gd name="connsiteY854" fmla="*/ 1318522 h 2526762"/>
                  <a:gd name="connsiteX855" fmla="*/ 3341229 w 3647049"/>
                  <a:gd name="connsiteY855" fmla="*/ 1321029 h 2526762"/>
                  <a:gd name="connsiteX856" fmla="*/ 3341229 w 3647049"/>
                  <a:gd name="connsiteY856" fmla="*/ 1323536 h 2526762"/>
                  <a:gd name="connsiteX857" fmla="*/ 3338722 w 3647049"/>
                  <a:gd name="connsiteY857" fmla="*/ 1331056 h 2526762"/>
                  <a:gd name="connsiteX858" fmla="*/ 3336216 w 3647049"/>
                  <a:gd name="connsiteY858" fmla="*/ 1333563 h 2526762"/>
                  <a:gd name="connsiteX859" fmla="*/ 3333709 w 3647049"/>
                  <a:gd name="connsiteY859" fmla="*/ 1336069 h 2526762"/>
                  <a:gd name="connsiteX860" fmla="*/ 3326189 w 3647049"/>
                  <a:gd name="connsiteY860" fmla="*/ 1338576 h 2526762"/>
                  <a:gd name="connsiteX861" fmla="*/ 3321175 w 3647049"/>
                  <a:gd name="connsiteY861" fmla="*/ 1336069 h 2526762"/>
                  <a:gd name="connsiteX862" fmla="*/ 3313655 w 3647049"/>
                  <a:gd name="connsiteY862" fmla="*/ 1328549 h 2526762"/>
                  <a:gd name="connsiteX863" fmla="*/ 3308642 w 3647049"/>
                  <a:gd name="connsiteY863" fmla="*/ 1326043 h 2526762"/>
                  <a:gd name="connsiteX864" fmla="*/ 3306135 w 3647049"/>
                  <a:gd name="connsiteY864" fmla="*/ 1323536 h 2526762"/>
                  <a:gd name="connsiteX865" fmla="*/ 3298615 w 3647049"/>
                  <a:gd name="connsiteY865" fmla="*/ 1323536 h 2526762"/>
                  <a:gd name="connsiteX866" fmla="*/ 3288588 w 3647049"/>
                  <a:gd name="connsiteY866" fmla="*/ 1318522 h 2526762"/>
                  <a:gd name="connsiteX867" fmla="*/ 3286081 w 3647049"/>
                  <a:gd name="connsiteY867" fmla="*/ 1316016 h 2526762"/>
                  <a:gd name="connsiteX868" fmla="*/ 3283574 w 3647049"/>
                  <a:gd name="connsiteY868" fmla="*/ 1313509 h 2526762"/>
                  <a:gd name="connsiteX869" fmla="*/ 3281068 w 3647049"/>
                  <a:gd name="connsiteY869" fmla="*/ 1313509 h 2526762"/>
                  <a:gd name="connsiteX870" fmla="*/ 3281068 w 3647049"/>
                  <a:gd name="connsiteY870" fmla="*/ 1311002 h 2526762"/>
                  <a:gd name="connsiteX871" fmla="*/ 3278561 w 3647049"/>
                  <a:gd name="connsiteY871" fmla="*/ 1311002 h 2526762"/>
                  <a:gd name="connsiteX872" fmla="*/ 3278561 w 3647049"/>
                  <a:gd name="connsiteY872" fmla="*/ 1308495 h 2526762"/>
                  <a:gd name="connsiteX873" fmla="*/ 3271041 w 3647049"/>
                  <a:gd name="connsiteY873" fmla="*/ 1305989 h 2526762"/>
                  <a:gd name="connsiteX874" fmla="*/ 3263521 w 3647049"/>
                  <a:gd name="connsiteY874" fmla="*/ 1300975 h 2526762"/>
                  <a:gd name="connsiteX875" fmla="*/ 3261014 w 3647049"/>
                  <a:gd name="connsiteY875" fmla="*/ 1298469 h 2526762"/>
                  <a:gd name="connsiteX876" fmla="*/ 3256001 w 3647049"/>
                  <a:gd name="connsiteY876" fmla="*/ 1295962 h 2526762"/>
                  <a:gd name="connsiteX877" fmla="*/ 3245974 w 3647049"/>
                  <a:gd name="connsiteY877" fmla="*/ 1290949 h 2526762"/>
                  <a:gd name="connsiteX878" fmla="*/ 3243467 w 3647049"/>
                  <a:gd name="connsiteY878" fmla="*/ 1290949 h 2526762"/>
                  <a:gd name="connsiteX879" fmla="*/ 3238454 w 3647049"/>
                  <a:gd name="connsiteY879" fmla="*/ 1285935 h 2526762"/>
                  <a:gd name="connsiteX880" fmla="*/ 3235947 w 3647049"/>
                  <a:gd name="connsiteY880" fmla="*/ 1285935 h 2526762"/>
                  <a:gd name="connsiteX881" fmla="*/ 3233440 w 3647049"/>
                  <a:gd name="connsiteY881" fmla="*/ 1283428 h 2526762"/>
                  <a:gd name="connsiteX882" fmla="*/ 3228427 w 3647049"/>
                  <a:gd name="connsiteY882" fmla="*/ 1280922 h 2526762"/>
                  <a:gd name="connsiteX883" fmla="*/ 3223413 w 3647049"/>
                  <a:gd name="connsiteY883" fmla="*/ 1280922 h 2526762"/>
                  <a:gd name="connsiteX884" fmla="*/ 3215893 w 3647049"/>
                  <a:gd name="connsiteY884" fmla="*/ 1278415 h 2526762"/>
                  <a:gd name="connsiteX885" fmla="*/ 3213386 w 3647049"/>
                  <a:gd name="connsiteY885" fmla="*/ 1278415 h 2526762"/>
                  <a:gd name="connsiteX886" fmla="*/ 3213386 w 3647049"/>
                  <a:gd name="connsiteY886" fmla="*/ 1275908 h 2526762"/>
                  <a:gd name="connsiteX887" fmla="*/ 3210880 w 3647049"/>
                  <a:gd name="connsiteY887" fmla="*/ 1275908 h 2526762"/>
                  <a:gd name="connsiteX888" fmla="*/ 3210880 w 3647049"/>
                  <a:gd name="connsiteY888" fmla="*/ 1278415 h 2526762"/>
                  <a:gd name="connsiteX889" fmla="*/ 3208373 w 3647049"/>
                  <a:gd name="connsiteY889" fmla="*/ 1280922 h 2526762"/>
                  <a:gd name="connsiteX890" fmla="*/ 3205866 w 3647049"/>
                  <a:gd name="connsiteY890" fmla="*/ 1285935 h 2526762"/>
                  <a:gd name="connsiteX891" fmla="*/ 3205866 w 3647049"/>
                  <a:gd name="connsiteY891" fmla="*/ 1288442 h 2526762"/>
                  <a:gd name="connsiteX892" fmla="*/ 3203359 w 3647049"/>
                  <a:gd name="connsiteY892" fmla="*/ 1288442 h 2526762"/>
                  <a:gd name="connsiteX893" fmla="*/ 3198346 w 3647049"/>
                  <a:gd name="connsiteY893" fmla="*/ 1293455 h 2526762"/>
                  <a:gd name="connsiteX894" fmla="*/ 3198346 w 3647049"/>
                  <a:gd name="connsiteY894" fmla="*/ 1303482 h 2526762"/>
                  <a:gd name="connsiteX895" fmla="*/ 3195839 w 3647049"/>
                  <a:gd name="connsiteY895" fmla="*/ 1303482 h 2526762"/>
                  <a:gd name="connsiteX896" fmla="*/ 3190826 w 3647049"/>
                  <a:gd name="connsiteY896" fmla="*/ 1305989 h 2526762"/>
                  <a:gd name="connsiteX897" fmla="*/ 3190826 w 3647049"/>
                  <a:gd name="connsiteY897" fmla="*/ 1308495 h 2526762"/>
                  <a:gd name="connsiteX898" fmla="*/ 3193332 w 3647049"/>
                  <a:gd name="connsiteY898" fmla="*/ 1313509 h 2526762"/>
                  <a:gd name="connsiteX899" fmla="*/ 3193332 w 3647049"/>
                  <a:gd name="connsiteY899" fmla="*/ 1318522 h 2526762"/>
                  <a:gd name="connsiteX900" fmla="*/ 3190826 w 3647049"/>
                  <a:gd name="connsiteY900" fmla="*/ 1321029 h 2526762"/>
                  <a:gd name="connsiteX901" fmla="*/ 3190826 w 3647049"/>
                  <a:gd name="connsiteY901" fmla="*/ 1333563 h 2526762"/>
                  <a:gd name="connsiteX902" fmla="*/ 3188319 w 3647049"/>
                  <a:gd name="connsiteY902" fmla="*/ 1333563 h 2526762"/>
                  <a:gd name="connsiteX903" fmla="*/ 3183306 w 3647049"/>
                  <a:gd name="connsiteY903" fmla="*/ 1336069 h 2526762"/>
                  <a:gd name="connsiteX904" fmla="*/ 3178292 w 3647049"/>
                  <a:gd name="connsiteY904" fmla="*/ 1336069 h 2526762"/>
                  <a:gd name="connsiteX905" fmla="*/ 3175786 w 3647049"/>
                  <a:gd name="connsiteY905" fmla="*/ 1338576 h 2526762"/>
                  <a:gd name="connsiteX906" fmla="*/ 3170772 w 3647049"/>
                  <a:gd name="connsiteY906" fmla="*/ 1338576 h 2526762"/>
                  <a:gd name="connsiteX907" fmla="*/ 3170772 w 3647049"/>
                  <a:gd name="connsiteY907" fmla="*/ 1346096 h 2526762"/>
                  <a:gd name="connsiteX908" fmla="*/ 3168265 w 3647049"/>
                  <a:gd name="connsiteY908" fmla="*/ 1351110 h 2526762"/>
                  <a:gd name="connsiteX909" fmla="*/ 3168265 w 3647049"/>
                  <a:gd name="connsiteY909" fmla="*/ 1356123 h 2526762"/>
                  <a:gd name="connsiteX910" fmla="*/ 3160745 w 3647049"/>
                  <a:gd name="connsiteY910" fmla="*/ 1361137 h 2526762"/>
                  <a:gd name="connsiteX911" fmla="*/ 3155732 w 3647049"/>
                  <a:gd name="connsiteY911" fmla="*/ 1361137 h 2526762"/>
                  <a:gd name="connsiteX912" fmla="*/ 3153225 w 3647049"/>
                  <a:gd name="connsiteY912" fmla="*/ 1363643 h 2526762"/>
                  <a:gd name="connsiteX913" fmla="*/ 3150718 w 3647049"/>
                  <a:gd name="connsiteY913" fmla="*/ 1363643 h 2526762"/>
                  <a:gd name="connsiteX914" fmla="*/ 3145705 w 3647049"/>
                  <a:gd name="connsiteY914" fmla="*/ 1371163 h 2526762"/>
                  <a:gd name="connsiteX915" fmla="*/ 3143198 w 3647049"/>
                  <a:gd name="connsiteY915" fmla="*/ 1371163 h 2526762"/>
                  <a:gd name="connsiteX916" fmla="*/ 3143198 w 3647049"/>
                  <a:gd name="connsiteY916" fmla="*/ 1378684 h 2526762"/>
                  <a:gd name="connsiteX917" fmla="*/ 3140691 w 3647049"/>
                  <a:gd name="connsiteY917" fmla="*/ 1383697 h 2526762"/>
                  <a:gd name="connsiteX918" fmla="*/ 3138185 w 3647049"/>
                  <a:gd name="connsiteY918" fmla="*/ 1391217 h 2526762"/>
                  <a:gd name="connsiteX919" fmla="*/ 3138185 w 3647049"/>
                  <a:gd name="connsiteY919" fmla="*/ 1396231 h 2526762"/>
                  <a:gd name="connsiteX920" fmla="*/ 3140691 w 3647049"/>
                  <a:gd name="connsiteY920" fmla="*/ 1398737 h 2526762"/>
                  <a:gd name="connsiteX921" fmla="*/ 3138185 w 3647049"/>
                  <a:gd name="connsiteY921" fmla="*/ 1398737 h 2526762"/>
                  <a:gd name="connsiteX922" fmla="*/ 3138185 w 3647049"/>
                  <a:gd name="connsiteY922" fmla="*/ 1401244 h 2526762"/>
                  <a:gd name="connsiteX923" fmla="*/ 3135678 w 3647049"/>
                  <a:gd name="connsiteY923" fmla="*/ 1401244 h 2526762"/>
                  <a:gd name="connsiteX924" fmla="*/ 3135678 w 3647049"/>
                  <a:gd name="connsiteY924" fmla="*/ 1403751 h 2526762"/>
                  <a:gd name="connsiteX925" fmla="*/ 3133171 w 3647049"/>
                  <a:gd name="connsiteY925" fmla="*/ 1406258 h 2526762"/>
                  <a:gd name="connsiteX926" fmla="*/ 3133171 w 3647049"/>
                  <a:gd name="connsiteY926" fmla="*/ 1418791 h 2526762"/>
                  <a:gd name="connsiteX927" fmla="*/ 3130664 w 3647049"/>
                  <a:gd name="connsiteY927" fmla="*/ 1426311 h 2526762"/>
                  <a:gd name="connsiteX928" fmla="*/ 3130664 w 3647049"/>
                  <a:gd name="connsiteY928" fmla="*/ 1433832 h 2526762"/>
                  <a:gd name="connsiteX929" fmla="*/ 3133171 w 3647049"/>
                  <a:gd name="connsiteY929" fmla="*/ 1436338 h 2526762"/>
                  <a:gd name="connsiteX930" fmla="*/ 3128158 w 3647049"/>
                  <a:gd name="connsiteY930" fmla="*/ 1441352 h 2526762"/>
                  <a:gd name="connsiteX931" fmla="*/ 3125651 w 3647049"/>
                  <a:gd name="connsiteY931" fmla="*/ 1448872 h 2526762"/>
                  <a:gd name="connsiteX932" fmla="*/ 3133171 w 3647049"/>
                  <a:gd name="connsiteY932" fmla="*/ 1451379 h 2526762"/>
                  <a:gd name="connsiteX933" fmla="*/ 3133171 w 3647049"/>
                  <a:gd name="connsiteY933" fmla="*/ 1453885 h 2526762"/>
                  <a:gd name="connsiteX934" fmla="*/ 3135678 w 3647049"/>
                  <a:gd name="connsiteY934" fmla="*/ 1453885 h 2526762"/>
                  <a:gd name="connsiteX935" fmla="*/ 3130664 w 3647049"/>
                  <a:gd name="connsiteY935" fmla="*/ 1458899 h 2526762"/>
                  <a:gd name="connsiteX936" fmla="*/ 3130664 w 3647049"/>
                  <a:gd name="connsiteY936" fmla="*/ 1461405 h 2526762"/>
                  <a:gd name="connsiteX937" fmla="*/ 3128158 w 3647049"/>
                  <a:gd name="connsiteY937" fmla="*/ 1463912 h 2526762"/>
                  <a:gd name="connsiteX938" fmla="*/ 3128158 w 3647049"/>
                  <a:gd name="connsiteY938" fmla="*/ 1476446 h 2526762"/>
                  <a:gd name="connsiteX939" fmla="*/ 3125651 w 3647049"/>
                  <a:gd name="connsiteY939" fmla="*/ 1478953 h 2526762"/>
                  <a:gd name="connsiteX940" fmla="*/ 3125651 w 3647049"/>
                  <a:gd name="connsiteY940" fmla="*/ 1483966 h 2526762"/>
                  <a:gd name="connsiteX941" fmla="*/ 3120638 w 3647049"/>
                  <a:gd name="connsiteY941" fmla="*/ 1488979 h 2526762"/>
                  <a:gd name="connsiteX942" fmla="*/ 3120638 w 3647049"/>
                  <a:gd name="connsiteY942" fmla="*/ 1499006 h 2526762"/>
                  <a:gd name="connsiteX943" fmla="*/ 3118131 w 3647049"/>
                  <a:gd name="connsiteY943" fmla="*/ 1499006 h 2526762"/>
                  <a:gd name="connsiteX944" fmla="*/ 3115624 w 3647049"/>
                  <a:gd name="connsiteY944" fmla="*/ 1504020 h 2526762"/>
                  <a:gd name="connsiteX945" fmla="*/ 3115624 w 3647049"/>
                  <a:gd name="connsiteY945" fmla="*/ 1509033 h 2526762"/>
                  <a:gd name="connsiteX946" fmla="*/ 3113118 w 3647049"/>
                  <a:gd name="connsiteY946" fmla="*/ 1514047 h 2526762"/>
                  <a:gd name="connsiteX947" fmla="*/ 3110611 w 3647049"/>
                  <a:gd name="connsiteY947" fmla="*/ 1519060 h 2526762"/>
                  <a:gd name="connsiteX948" fmla="*/ 3110611 w 3647049"/>
                  <a:gd name="connsiteY948" fmla="*/ 1521567 h 2526762"/>
                  <a:gd name="connsiteX949" fmla="*/ 3113118 w 3647049"/>
                  <a:gd name="connsiteY949" fmla="*/ 1521567 h 2526762"/>
                  <a:gd name="connsiteX950" fmla="*/ 3108104 w 3647049"/>
                  <a:gd name="connsiteY950" fmla="*/ 1524074 h 2526762"/>
                  <a:gd name="connsiteX951" fmla="*/ 3108104 w 3647049"/>
                  <a:gd name="connsiteY951" fmla="*/ 1529087 h 2526762"/>
                  <a:gd name="connsiteX952" fmla="*/ 3110611 w 3647049"/>
                  <a:gd name="connsiteY952" fmla="*/ 1529087 h 2526762"/>
                  <a:gd name="connsiteX953" fmla="*/ 3108104 w 3647049"/>
                  <a:gd name="connsiteY953" fmla="*/ 1534101 h 2526762"/>
                  <a:gd name="connsiteX954" fmla="*/ 3108104 w 3647049"/>
                  <a:gd name="connsiteY954" fmla="*/ 1544127 h 2526762"/>
                  <a:gd name="connsiteX955" fmla="*/ 3105597 w 3647049"/>
                  <a:gd name="connsiteY955" fmla="*/ 1544127 h 2526762"/>
                  <a:gd name="connsiteX956" fmla="*/ 3105597 w 3647049"/>
                  <a:gd name="connsiteY956" fmla="*/ 1549141 h 2526762"/>
                  <a:gd name="connsiteX957" fmla="*/ 3100584 w 3647049"/>
                  <a:gd name="connsiteY957" fmla="*/ 1551647 h 2526762"/>
                  <a:gd name="connsiteX958" fmla="*/ 3100584 w 3647049"/>
                  <a:gd name="connsiteY958" fmla="*/ 1554154 h 2526762"/>
                  <a:gd name="connsiteX959" fmla="*/ 3098077 w 3647049"/>
                  <a:gd name="connsiteY959" fmla="*/ 1556661 h 2526762"/>
                  <a:gd name="connsiteX960" fmla="*/ 3095570 w 3647049"/>
                  <a:gd name="connsiteY960" fmla="*/ 1559168 h 2526762"/>
                  <a:gd name="connsiteX961" fmla="*/ 3093064 w 3647049"/>
                  <a:gd name="connsiteY961" fmla="*/ 1559168 h 2526762"/>
                  <a:gd name="connsiteX962" fmla="*/ 3090557 w 3647049"/>
                  <a:gd name="connsiteY962" fmla="*/ 1556661 h 2526762"/>
                  <a:gd name="connsiteX963" fmla="*/ 3083037 w 3647049"/>
                  <a:gd name="connsiteY963" fmla="*/ 1556661 h 2526762"/>
                  <a:gd name="connsiteX964" fmla="*/ 3075517 w 3647049"/>
                  <a:gd name="connsiteY964" fmla="*/ 1554154 h 2526762"/>
                  <a:gd name="connsiteX965" fmla="*/ 3067996 w 3647049"/>
                  <a:gd name="connsiteY965" fmla="*/ 1551647 h 2526762"/>
                  <a:gd name="connsiteX966" fmla="*/ 3060476 w 3647049"/>
                  <a:gd name="connsiteY966" fmla="*/ 1551647 h 2526762"/>
                  <a:gd name="connsiteX967" fmla="*/ 3060476 w 3647049"/>
                  <a:gd name="connsiteY967" fmla="*/ 1549141 h 2526762"/>
                  <a:gd name="connsiteX968" fmla="*/ 3055463 w 3647049"/>
                  <a:gd name="connsiteY968" fmla="*/ 1551647 h 2526762"/>
                  <a:gd name="connsiteX969" fmla="*/ 3050449 w 3647049"/>
                  <a:gd name="connsiteY969" fmla="*/ 1551647 h 2526762"/>
                  <a:gd name="connsiteX970" fmla="*/ 3047943 w 3647049"/>
                  <a:gd name="connsiteY970" fmla="*/ 1549141 h 2526762"/>
                  <a:gd name="connsiteX971" fmla="*/ 3040422 w 3647049"/>
                  <a:gd name="connsiteY971" fmla="*/ 1549141 h 2526762"/>
                  <a:gd name="connsiteX972" fmla="*/ 3035409 w 3647049"/>
                  <a:gd name="connsiteY972" fmla="*/ 1546634 h 2526762"/>
                  <a:gd name="connsiteX973" fmla="*/ 3032902 w 3647049"/>
                  <a:gd name="connsiteY973" fmla="*/ 1544127 h 2526762"/>
                  <a:gd name="connsiteX974" fmla="*/ 3027889 w 3647049"/>
                  <a:gd name="connsiteY974" fmla="*/ 1539114 h 2526762"/>
                  <a:gd name="connsiteX975" fmla="*/ 3022876 w 3647049"/>
                  <a:gd name="connsiteY975" fmla="*/ 1539114 h 2526762"/>
                  <a:gd name="connsiteX976" fmla="*/ 3017862 w 3647049"/>
                  <a:gd name="connsiteY976" fmla="*/ 1544127 h 2526762"/>
                  <a:gd name="connsiteX977" fmla="*/ 3015355 w 3647049"/>
                  <a:gd name="connsiteY977" fmla="*/ 1549141 h 2526762"/>
                  <a:gd name="connsiteX978" fmla="*/ 3000315 w 3647049"/>
                  <a:gd name="connsiteY978" fmla="*/ 1559168 h 2526762"/>
                  <a:gd name="connsiteX979" fmla="*/ 2995302 w 3647049"/>
                  <a:gd name="connsiteY979" fmla="*/ 1566688 h 2526762"/>
                  <a:gd name="connsiteX980" fmla="*/ 2990288 w 3647049"/>
                  <a:gd name="connsiteY980" fmla="*/ 1564181 h 2526762"/>
                  <a:gd name="connsiteX981" fmla="*/ 2987781 w 3647049"/>
                  <a:gd name="connsiteY981" fmla="*/ 1561675 h 2526762"/>
                  <a:gd name="connsiteX982" fmla="*/ 2982768 w 3647049"/>
                  <a:gd name="connsiteY982" fmla="*/ 1559168 h 2526762"/>
                  <a:gd name="connsiteX983" fmla="*/ 2982768 w 3647049"/>
                  <a:gd name="connsiteY983" fmla="*/ 1556661 h 2526762"/>
                  <a:gd name="connsiteX984" fmla="*/ 2977754 w 3647049"/>
                  <a:gd name="connsiteY984" fmla="*/ 1559168 h 2526762"/>
                  <a:gd name="connsiteX985" fmla="*/ 2967728 w 3647049"/>
                  <a:gd name="connsiteY985" fmla="*/ 1554154 h 2526762"/>
                  <a:gd name="connsiteX986" fmla="*/ 2962714 w 3647049"/>
                  <a:gd name="connsiteY986" fmla="*/ 1554154 h 2526762"/>
                  <a:gd name="connsiteX987" fmla="*/ 2950180 w 3647049"/>
                  <a:gd name="connsiteY987" fmla="*/ 1551647 h 2526762"/>
                  <a:gd name="connsiteX988" fmla="*/ 2937647 w 3647049"/>
                  <a:gd name="connsiteY988" fmla="*/ 1554154 h 2526762"/>
                  <a:gd name="connsiteX989" fmla="*/ 2930127 w 3647049"/>
                  <a:gd name="connsiteY989" fmla="*/ 1561675 h 2526762"/>
                  <a:gd name="connsiteX990" fmla="*/ 2930127 w 3647049"/>
                  <a:gd name="connsiteY990" fmla="*/ 1564181 h 2526762"/>
                  <a:gd name="connsiteX991" fmla="*/ 2925113 w 3647049"/>
                  <a:gd name="connsiteY991" fmla="*/ 1574208 h 2526762"/>
                  <a:gd name="connsiteX992" fmla="*/ 2922606 w 3647049"/>
                  <a:gd name="connsiteY992" fmla="*/ 1584235 h 2526762"/>
                  <a:gd name="connsiteX993" fmla="*/ 2920100 w 3647049"/>
                  <a:gd name="connsiteY993" fmla="*/ 1591755 h 2526762"/>
                  <a:gd name="connsiteX994" fmla="*/ 2920100 w 3647049"/>
                  <a:gd name="connsiteY994" fmla="*/ 1594262 h 2526762"/>
                  <a:gd name="connsiteX995" fmla="*/ 2917593 w 3647049"/>
                  <a:gd name="connsiteY995" fmla="*/ 1599275 h 2526762"/>
                  <a:gd name="connsiteX996" fmla="*/ 2917593 w 3647049"/>
                  <a:gd name="connsiteY996" fmla="*/ 1604289 h 2526762"/>
                  <a:gd name="connsiteX997" fmla="*/ 2915086 w 3647049"/>
                  <a:gd name="connsiteY997" fmla="*/ 1606795 h 2526762"/>
                  <a:gd name="connsiteX998" fmla="*/ 2910073 w 3647049"/>
                  <a:gd name="connsiteY998" fmla="*/ 1614316 h 2526762"/>
                  <a:gd name="connsiteX999" fmla="*/ 2910073 w 3647049"/>
                  <a:gd name="connsiteY999" fmla="*/ 1619329 h 2526762"/>
                  <a:gd name="connsiteX1000" fmla="*/ 2907566 w 3647049"/>
                  <a:gd name="connsiteY1000" fmla="*/ 1624343 h 2526762"/>
                  <a:gd name="connsiteX1001" fmla="*/ 2907566 w 3647049"/>
                  <a:gd name="connsiteY1001" fmla="*/ 1629356 h 2526762"/>
                  <a:gd name="connsiteX1002" fmla="*/ 2905060 w 3647049"/>
                  <a:gd name="connsiteY1002" fmla="*/ 1639383 h 2526762"/>
                  <a:gd name="connsiteX1003" fmla="*/ 2905060 w 3647049"/>
                  <a:gd name="connsiteY1003" fmla="*/ 1644396 h 2526762"/>
                  <a:gd name="connsiteX1004" fmla="*/ 2900046 w 3647049"/>
                  <a:gd name="connsiteY1004" fmla="*/ 1654423 h 2526762"/>
                  <a:gd name="connsiteX1005" fmla="*/ 2895033 w 3647049"/>
                  <a:gd name="connsiteY1005" fmla="*/ 1656930 h 2526762"/>
                  <a:gd name="connsiteX1006" fmla="*/ 2895033 w 3647049"/>
                  <a:gd name="connsiteY1006" fmla="*/ 1659437 h 2526762"/>
                  <a:gd name="connsiteX1007" fmla="*/ 2887512 w 3647049"/>
                  <a:gd name="connsiteY1007" fmla="*/ 1671970 h 2526762"/>
                  <a:gd name="connsiteX1008" fmla="*/ 2887512 w 3647049"/>
                  <a:gd name="connsiteY1008" fmla="*/ 1679490 h 2526762"/>
                  <a:gd name="connsiteX1009" fmla="*/ 2890019 w 3647049"/>
                  <a:gd name="connsiteY1009" fmla="*/ 1679490 h 2526762"/>
                  <a:gd name="connsiteX1010" fmla="*/ 2887512 w 3647049"/>
                  <a:gd name="connsiteY1010" fmla="*/ 1684504 h 2526762"/>
                  <a:gd name="connsiteX1011" fmla="*/ 2885006 w 3647049"/>
                  <a:gd name="connsiteY1011" fmla="*/ 1687011 h 2526762"/>
                  <a:gd name="connsiteX1012" fmla="*/ 2885006 w 3647049"/>
                  <a:gd name="connsiteY1012" fmla="*/ 1689517 h 2526762"/>
                  <a:gd name="connsiteX1013" fmla="*/ 2882499 w 3647049"/>
                  <a:gd name="connsiteY1013" fmla="*/ 1692024 h 2526762"/>
                  <a:gd name="connsiteX1014" fmla="*/ 2879992 w 3647049"/>
                  <a:gd name="connsiteY1014" fmla="*/ 1697037 h 2526762"/>
                  <a:gd name="connsiteX1015" fmla="*/ 2877486 w 3647049"/>
                  <a:gd name="connsiteY1015" fmla="*/ 1702051 h 2526762"/>
                  <a:gd name="connsiteX1016" fmla="*/ 2877486 w 3647049"/>
                  <a:gd name="connsiteY1016" fmla="*/ 1704558 h 2526762"/>
                  <a:gd name="connsiteX1017" fmla="*/ 2872472 w 3647049"/>
                  <a:gd name="connsiteY1017" fmla="*/ 1712078 h 2526762"/>
                  <a:gd name="connsiteX1018" fmla="*/ 2869965 w 3647049"/>
                  <a:gd name="connsiteY1018" fmla="*/ 1717091 h 2526762"/>
                  <a:gd name="connsiteX1019" fmla="*/ 2864952 w 3647049"/>
                  <a:gd name="connsiteY1019" fmla="*/ 1724611 h 2526762"/>
                  <a:gd name="connsiteX1020" fmla="*/ 2862445 w 3647049"/>
                  <a:gd name="connsiteY1020" fmla="*/ 1727118 h 2526762"/>
                  <a:gd name="connsiteX1021" fmla="*/ 2862445 w 3647049"/>
                  <a:gd name="connsiteY1021" fmla="*/ 1729625 h 2526762"/>
                  <a:gd name="connsiteX1022" fmla="*/ 2859938 w 3647049"/>
                  <a:gd name="connsiteY1022" fmla="*/ 1734638 h 2526762"/>
                  <a:gd name="connsiteX1023" fmla="*/ 2859938 w 3647049"/>
                  <a:gd name="connsiteY1023" fmla="*/ 1737145 h 2526762"/>
                  <a:gd name="connsiteX1024" fmla="*/ 2852500 w 3647049"/>
                  <a:gd name="connsiteY1024" fmla="*/ 1744665 h 2526762"/>
                  <a:gd name="connsiteX1025" fmla="*/ 2852500 w 3647049"/>
                  <a:gd name="connsiteY1025" fmla="*/ 1747172 h 2526762"/>
                  <a:gd name="connsiteX1026" fmla="*/ 2849993 w 3647049"/>
                  <a:gd name="connsiteY1026" fmla="*/ 1752185 h 2526762"/>
                  <a:gd name="connsiteX1027" fmla="*/ 2847487 w 3647049"/>
                  <a:gd name="connsiteY1027" fmla="*/ 1754692 h 2526762"/>
                  <a:gd name="connsiteX1028" fmla="*/ 2844980 w 3647049"/>
                  <a:gd name="connsiteY1028" fmla="*/ 1759705 h 2526762"/>
                  <a:gd name="connsiteX1029" fmla="*/ 2842473 w 3647049"/>
                  <a:gd name="connsiteY1029" fmla="*/ 1762212 h 2526762"/>
                  <a:gd name="connsiteX1030" fmla="*/ 2837460 w 3647049"/>
                  <a:gd name="connsiteY1030" fmla="*/ 1769732 h 2526762"/>
                  <a:gd name="connsiteX1031" fmla="*/ 2837460 w 3647049"/>
                  <a:gd name="connsiteY1031" fmla="*/ 1772239 h 2526762"/>
                  <a:gd name="connsiteX1032" fmla="*/ 2839967 w 3647049"/>
                  <a:gd name="connsiteY1032" fmla="*/ 1772239 h 2526762"/>
                  <a:gd name="connsiteX1033" fmla="*/ 2839967 w 3647049"/>
                  <a:gd name="connsiteY1033" fmla="*/ 1774746 h 2526762"/>
                  <a:gd name="connsiteX1034" fmla="*/ 2842473 w 3647049"/>
                  <a:gd name="connsiteY1034" fmla="*/ 1777253 h 2526762"/>
                  <a:gd name="connsiteX1035" fmla="*/ 2844980 w 3647049"/>
                  <a:gd name="connsiteY1035" fmla="*/ 1779759 h 2526762"/>
                  <a:gd name="connsiteX1036" fmla="*/ 2842473 w 3647049"/>
                  <a:gd name="connsiteY1036" fmla="*/ 1779759 h 2526762"/>
                  <a:gd name="connsiteX1037" fmla="*/ 2842473 w 3647049"/>
                  <a:gd name="connsiteY1037" fmla="*/ 1782266 h 2526762"/>
                  <a:gd name="connsiteX1038" fmla="*/ 2839967 w 3647049"/>
                  <a:gd name="connsiteY1038" fmla="*/ 1787279 h 2526762"/>
                  <a:gd name="connsiteX1039" fmla="*/ 2837460 w 3647049"/>
                  <a:gd name="connsiteY1039" fmla="*/ 1787279 h 2526762"/>
                  <a:gd name="connsiteX1040" fmla="*/ 2834953 w 3647049"/>
                  <a:gd name="connsiteY1040" fmla="*/ 1789786 h 2526762"/>
                  <a:gd name="connsiteX1041" fmla="*/ 2837460 w 3647049"/>
                  <a:gd name="connsiteY1041" fmla="*/ 1789786 h 2526762"/>
                  <a:gd name="connsiteX1042" fmla="*/ 2832446 w 3647049"/>
                  <a:gd name="connsiteY1042" fmla="*/ 1794800 h 2526762"/>
                  <a:gd name="connsiteX1043" fmla="*/ 2829939 w 3647049"/>
                  <a:gd name="connsiteY1043" fmla="*/ 1797306 h 2526762"/>
                  <a:gd name="connsiteX1044" fmla="*/ 2824926 w 3647049"/>
                  <a:gd name="connsiteY1044" fmla="*/ 1802320 h 2526762"/>
                  <a:gd name="connsiteX1045" fmla="*/ 2822419 w 3647049"/>
                  <a:gd name="connsiteY1045" fmla="*/ 1804827 h 2526762"/>
                  <a:gd name="connsiteX1046" fmla="*/ 2842473 w 3647049"/>
                  <a:gd name="connsiteY1046" fmla="*/ 1804827 h 2526762"/>
                  <a:gd name="connsiteX1047" fmla="*/ 2839967 w 3647049"/>
                  <a:gd name="connsiteY1047" fmla="*/ 1807333 h 2526762"/>
                  <a:gd name="connsiteX1048" fmla="*/ 2837460 w 3647049"/>
                  <a:gd name="connsiteY1048" fmla="*/ 1809840 h 2526762"/>
                  <a:gd name="connsiteX1049" fmla="*/ 2839967 w 3647049"/>
                  <a:gd name="connsiteY1049" fmla="*/ 1807333 h 2526762"/>
                  <a:gd name="connsiteX1050" fmla="*/ 2842473 w 3647049"/>
                  <a:gd name="connsiteY1050" fmla="*/ 1809840 h 2526762"/>
                  <a:gd name="connsiteX1051" fmla="*/ 2842473 w 3647049"/>
                  <a:gd name="connsiteY1051" fmla="*/ 1812347 h 2526762"/>
                  <a:gd name="connsiteX1052" fmla="*/ 2847487 w 3647049"/>
                  <a:gd name="connsiteY1052" fmla="*/ 1812347 h 2526762"/>
                  <a:gd name="connsiteX1053" fmla="*/ 2849993 w 3647049"/>
                  <a:gd name="connsiteY1053" fmla="*/ 1814853 h 2526762"/>
                  <a:gd name="connsiteX1054" fmla="*/ 2855007 w 3647049"/>
                  <a:gd name="connsiteY1054" fmla="*/ 1817360 h 2526762"/>
                  <a:gd name="connsiteX1055" fmla="*/ 2859938 w 3647049"/>
                  <a:gd name="connsiteY1055" fmla="*/ 1814853 h 2526762"/>
                  <a:gd name="connsiteX1056" fmla="*/ 2864952 w 3647049"/>
                  <a:gd name="connsiteY1056" fmla="*/ 1819867 h 2526762"/>
                  <a:gd name="connsiteX1057" fmla="*/ 2859938 w 3647049"/>
                  <a:gd name="connsiteY1057" fmla="*/ 1819867 h 2526762"/>
                  <a:gd name="connsiteX1058" fmla="*/ 2857432 w 3647049"/>
                  <a:gd name="connsiteY1058" fmla="*/ 1822373 h 2526762"/>
                  <a:gd name="connsiteX1059" fmla="*/ 2857432 w 3647049"/>
                  <a:gd name="connsiteY1059" fmla="*/ 1824880 h 2526762"/>
                  <a:gd name="connsiteX1060" fmla="*/ 2855007 w 3647049"/>
                  <a:gd name="connsiteY1060" fmla="*/ 1824880 h 2526762"/>
                  <a:gd name="connsiteX1061" fmla="*/ 2852500 w 3647049"/>
                  <a:gd name="connsiteY1061" fmla="*/ 1829894 h 2526762"/>
                  <a:gd name="connsiteX1062" fmla="*/ 2849993 w 3647049"/>
                  <a:gd name="connsiteY1062" fmla="*/ 1829894 h 2526762"/>
                  <a:gd name="connsiteX1063" fmla="*/ 2844980 w 3647049"/>
                  <a:gd name="connsiteY1063" fmla="*/ 1837414 h 2526762"/>
                  <a:gd name="connsiteX1064" fmla="*/ 2847487 w 3647049"/>
                  <a:gd name="connsiteY1064" fmla="*/ 1839921 h 2526762"/>
                  <a:gd name="connsiteX1065" fmla="*/ 2844980 w 3647049"/>
                  <a:gd name="connsiteY1065" fmla="*/ 1844934 h 2526762"/>
                  <a:gd name="connsiteX1066" fmla="*/ 2842473 w 3647049"/>
                  <a:gd name="connsiteY1066" fmla="*/ 1847441 h 2526762"/>
                  <a:gd name="connsiteX1067" fmla="*/ 2839967 w 3647049"/>
                  <a:gd name="connsiteY1067" fmla="*/ 1849947 h 2526762"/>
                  <a:gd name="connsiteX1068" fmla="*/ 2834953 w 3647049"/>
                  <a:gd name="connsiteY1068" fmla="*/ 1849947 h 2526762"/>
                  <a:gd name="connsiteX1069" fmla="*/ 2834953 w 3647049"/>
                  <a:gd name="connsiteY1069" fmla="*/ 1852454 h 2526762"/>
                  <a:gd name="connsiteX1070" fmla="*/ 2829939 w 3647049"/>
                  <a:gd name="connsiteY1070" fmla="*/ 1854961 h 2526762"/>
                  <a:gd name="connsiteX1071" fmla="*/ 2824926 w 3647049"/>
                  <a:gd name="connsiteY1071" fmla="*/ 1854961 h 2526762"/>
                  <a:gd name="connsiteX1072" fmla="*/ 2822419 w 3647049"/>
                  <a:gd name="connsiteY1072" fmla="*/ 1857468 h 2526762"/>
                  <a:gd name="connsiteX1073" fmla="*/ 2819913 w 3647049"/>
                  <a:gd name="connsiteY1073" fmla="*/ 1857468 h 2526762"/>
                  <a:gd name="connsiteX1074" fmla="*/ 2817406 w 3647049"/>
                  <a:gd name="connsiteY1074" fmla="*/ 1859974 h 2526762"/>
                  <a:gd name="connsiteX1075" fmla="*/ 2817406 w 3647049"/>
                  <a:gd name="connsiteY1075" fmla="*/ 1862481 h 2526762"/>
                  <a:gd name="connsiteX1076" fmla="*/ 2812393 w 3647049"/>
                  <a:gd name="connsiteY1076" fmla="*/ 1862481 h 2526762"/>
                  <a:gd name="connsiteX1077" fmla="*/ 2812393 w 3647049"/>
                  <a:gd name="connsiteY1077" fmla="*/ 1864988 h 2526762"/>
                  <a:gd name="connsiteX1078" fmla="*/ 2809886 w 3647049"/>
                  <a:gd name="connsiteY1078" fmla="*/ 1867495 h 2526762"/>
                  <a:gd name="connsiteX1079" fmla="*/ 2802366 w 3647049"/>
                  <a:gd name="connsiteY1079" fmla="*/ 1872508 h 2526762"/>
                  <a:gd name="connsiteX1080" fmla="*/ 2799859 w 3647049"/>
                  <a:gd name="connsiteY1080" fmla="*/ 1875015 h 2526762"/>
                  <a:gd name="connsiteX1081" fmla="*/ 2797352 w 3647049"/>
                  <a:gd name="connsiteY1081" fmla="*/ 1877521 h 2526762"/>
                  <a:gd name="connsiteX1082" fmla="*/ 2794845 w 3647049"/>
                  <a:gd name="connsiteY1082" fmla="*/ 1882535 h 2526762"/>
                  <a:gd name="connsiteX1083" fmla="*/ 2794845 w 3647049"/>
                  <a:gd name="connsiteY1083" fmla="*/ 1887548 h 2526762"/>
                  <a:gd name="connsiteX1084" fmla="*/ 2792339 w 3647049"/>
                  <a:gd name="connsiteY1084" fmla="*/ 1887548 h 2526762"/>
                  <a:gd name="connsiteX1085" fmla="*/ 2789832 w 3647049"/>
                  <a:gd name="connsiteY1085" fmla="*/ 1892562 h 2526762"/>
                  <a:gd name="connsiteX1086" fmla="*/ 2784819 w 3647049"/>
                  <a:gd name="connsiteY1086" fmla="*/ 1895069 h 2526762"/>
                  <a:gd name="connsiteX1087" fmla="*/ 2784819 w 3647049"/>
                  <a:gd name="connsiteY1087" fmla="*/ 1900082 h 2526762"/>
                  <a:gd name="connsiteX1088" fmla="*/ 2782312 w 3647049"/>
                  <a:gd name="connsiteY1088" fmla="*/ 1902589 h 2526762"/>
                  <a:gd name="connsiteX1089" fmla="*/ 2782312 w 3647049"/>
                  <a:gd name="connsiteY1089" fmla="*/ 1905095 h 2526762"/>
                  <a:gd name="connsiteX1090" fmla="*/ 2779805 w 3647049"/>
                  <a:gd name="connsiteY1090" fmla="*/ 1910109 h 2526762"/>
                  <a:gd name="connsiteX1091" fmla="*/ 2779805 w 3647049"/>
                  <a:gd name="connsiteY1091" fmla="*/ 1917629 h 2526762"/>
                  <a:gd name="connsiteX1092" fmla="*/ 2777298 w 3647049"/>
                  <a:gd name="connsiteY1092" fmla="*/ 1920136 h 2526762"/>
                  <a:gd name="connsiteX1093" fmla="*/ 2769778 w 3647049"/>
                  <a:gd name="connsiteY1093" fmla="*/ 1920136 h 2526762"/>
                  <a:gd name="connsiteX1094" fmla="*/ 2764765 w 3647049"/>
                  <a:gd name="connsiteY1094" fmla="*/ 1925149 h 2526762"/>
                  <a:gd name="connsiteX1095" fmla="*/ 2762258 w 3647049"/>
                  <a:gd name="connsiteY1095" fmla="*/ 1927656 h 2526762"/>
                  <a:gd name="connsiteX1096" fmla="*/ 2759751 w 3647049"/>
                  <a:gd name="connsiteY1096" fmla="*/ 1932669 h 2526762"/>
                  <a:gd name="connsiteX1097" fmla="*/ 2759751 w 3647049"/>
                  <a:gd name="connsiteY1097" fmla="*/ 1940189 h 2526762"/>
                  <a:gd name="connsiteX1098" fmla="*/ 2754738 w 3647049"/>
                  <a:gd name="connsiteY1098" fmla="*/ 1942696 h 2526762"/>
                  <a:gd name="connsiteX1099" fmla="*/ 2752231 w 3647049"/>
                  <a:gd name="connsiteY1099" fmla="*/ 1945203 h 2526762"/>
                  <a:gd name="connsiteX1100" fmla="*/ 2752231 w 3647049"/>
                  <a:gd name="connsiteY1100" fmla="*/ 1947710 h 2526762"/>
                  <a:gd name="connsiteX1101" fmla="*/ 2749725 w 3647049"/>
                  <a:gd name="connsiteY1101" fmla="*/ 1952723 h 2526762"/>
                  <a:gd name="connsiteX1102" fmla="*/ 2744711 w 3647049"/>
                  <a:gd name="connsiteY1102" fmla="*/ 1960243 h 2526762"/>
                  <a:gd name="connsiteX1103" fmla="*/ 2742204 w 3647049"/>
                  <a:gd name="connsiteY1103" fmla="*/ 1962750 h 2526762"/>
                  <a:gd name="connsiteX1104" fmla="*/ 2734684 w 3647049"/>
                  <a:gd name="connsiteY1104" fmla="*/ 1965257 h 2526762"/>
                  <a:gd name="connsiteX1105" fmla="*/ 2734684 w 3647049"/>
                  <a:gd name="connsiteY1105" fmla="*/ 1967763 h 2526762"/>
                  <a:gd name="connsiteX1106" fmla="*/ 2732177 w 3647049"/>
                  <a:gd name="connsiteY1106" fmla="*/ 1962750 h 2526762"/>
                  <a:gd name="connsiteX1107" fmla="*/ 2729671 w 3647049"/>
                  <a:gd name="connsiteY1107" fmla="*/ 1957737 h 2526762"/>
                  <a:gd name="connsiteX1108" fmla="*/ 2727164 w 3647049"/>
                  <a:gd name="connsiteY1108" fmla="*/ 1955230 h 2526762"/>
                  <a:gd name="connsiteX1109" fmla="*/ 2722151 w 3647049"/>
                  <a:gd name="connsiteY1109" fmla="*/ 1955230 h 2526762"/>
                  <a:gd name="connsiteX1110" fmla="*/ 2717137 w 3647049"/>
                  <a:gd name="connsiteY1110" fmla="*/ 1957737 h 2526762"/>
                  <a:gd name="connsiteX1111" fmla="*/ 2712124 w 3647049"/>
                  <a:gd name="connsiteY1111" fmla="*/ 1957737 h 2526762"/>
                  <a:gd name="connsiteX1112" fmla="*/ 2707110 w 3647049"/>
                  <a:gd name="connsiteY1112" fmla="*/ 1955230 h 2526762"/>
                  <a:gd name="connsiteX1113" fmla="*/ 2697083 w 3647049"/>
                  <a:gd name="connsiteY1113" fmla="*/ 1955230 h 2526762"/>
                  <a:gd name="connsiteX1114" fmla="*/ 2694577 w 3647049"/>
                  <a:gd name="connsiteY1114" fmla="*/ 1957737 h 2526762"/>
                  <a:gd name="connsiteX1115" fmla="*/ 2692070 w 3647049"/>
                  <a:gd name="connsiteY1115" fmla="*/ 1960243 h 2526762"/>
                  <a:gd name="connsiteX1116" fmla="*/ 2687056 w 3647049"/>
                  <a:gd name="connsiteY1116" fmla="*/ 1962750 h 2526762"/>
                  <a:gd name="connsiteX1117" fmla="*/ 2682043 w 3647049"/>
                  <a:gd name="connsiteY1117" fmla="*/ 1967763 h 2526762"/>
                  <a:gd name="connsiteX1118" fmla="*/ 2672016 w 3647049"/>
                  <a:gd name="connsiteY1118" fmla="*/ 1967763 h 2526762"/>
                  <a:gd name="connsiteX1119" fmla="*/ 2661989 w 3647049"/>
                  <a:gd name="connsiteY1119" fmla="*/ 1987817 h 2526762"/>
                  <a:gd name="connsiteX1120" fmla="*/ 2659483 w 3647049"/>
                  <a:gd name="connsiteY1120" fmla="*/ 1995338 h 2526762"/>
                  <a:gd name="connsiteX1121" fmla="*/ 2656976 w 3647049"/>
                  <a:gd name="connsiteY1121" fmla="*/ 1997844 h 2526762"/>
                  <a:gd name="connsiteX1122" fmla="*/ 2651962 w 3647049"/>
                  <a:gd name="connsiteY1122" fmla="*/ 2007871 h 2526762"/>
                  <a:gd name="connsiteX1123" fmla="*/ 2641935 w 3647049"/>
                  <a:gd name="connsiteY1123" fmla="*/ 2020405 h 2526762"/>
                  <a:gd name="connsiteX1124" fmla="*/ 2639429 w 3647049"/>
                  <a:gd name="connsiteY1124" fmla="*/ 2022911 h 2526762"/>
                  <a:gd name="connsiteX1125" fmla="*/ 2634415 w 3647049"/>
                  <a:gd name="connsiteY1125" fmla="*/ 2032938 h 2526762"/>
                  <a:gd name="connsiteX1126" fmla="*/ 2629402 w 3647049"/>
                  <a:gd name="connsiteY1126" fmla="*/ 2042965 h 2526762"/>
                  <a:gd name="connsiteX1127" fmla="*/ 2629402 w 3647049"/>
                  <a:gd name="connsiteY1127" fmla="*/ 2070539 h 2526762"/>
                  <a:gd name="connsiteX1128" fmla="*/ 2626895 w 3647049"/>
                  <a:gd name="connsiteY1128" fmla="*/ 2085580 h 2526762"/>
                  <a:gd name="connsiteX1129" fmla="*/ 2624388 w 3647049"/>
                  <a:gd name="connsiteY1129" fmla="*/ 2090593 h 2526762"/>
                  <a:gd name="connsiteX1130" fmla="*/ 2624388 w 3647049"/>
                  <a:gd name="connsiteY1130" fmla="*/ 2093099 h 2526762"/>
                  <a:gd name="connsiteX1131" fmla="*/ 2621882 w 3647049"/>
                  <a:gd name="connsiteY1131" fmla="*/ 2103127 h 2526762"/>
                  <a:gd name="connsiteX1132" fmla="*/ 2629402 w 3647049"/>
                  <a:gd name="connsiteY1132" fmla="*/ 2110647 h 2526762"/>
                  <a:gd name="connsiteX1133" fmla="*/ 2631908 w 3647049"/>
                  <a:gd name="connsiteY1133" fmla="*/ 2110647 h 2526762"/>
                  <a:gd name="connsiteX1134" fmla="*/ 2639429 w 3647049"/>
                  <a:gd name="connsiteY1134" fmla="*/ 2113154 h 2526762"/>
                  <a:gd name="connsiteX1135" fmla="*/ 2644442 w 3647049"/>
                  <a:gd name="connsiteY1135" fmla="*/ 2113154 h 2526762"/>
                  <a:gd name="connsiteX1136" fmla="*/ 2649456 w 3647049"/>
                  <a:gd name="connsiteY1136" fmla="*/ 2115660 h 2526762"/>
                  <a:gd name="connsiteX1137" fmla="*/ 2654469 w 3647049"/>
                  <a:gd name="connsiteY1137" fmla="*/ 2118167 h 2526762"/>
                  <a:gd name="connsiteX1138" fmla="*/ 2659483 w 3647049"/>
                  <a:gd name="connsiteY1138" fmla="*/ 2120674 h 2526762"/>
                  <a:gd name="connsiteX1139" fmla="*/ 2667003 w 3647049"/>
                  <a:gd name="connsiteY1139" fmla="*/ 2123180 h 2526762"/>
                  <a:gd name="connsiteX1140" fmla="*/ 2669509 w 3647049"/>
                  <a:gd name="connsiteY1140" fmla="*/ 2125687 h 2526762"/>
                  <a:gd name="connsiteX1141" fmla="*/ 2672016 w 3647049"/>
                  <a:gd name="connsiteY1141" fmla="*/ 2125687 h 2526762"/>
                  <a:gd name="connsiteX1142" fmla="*/ 2674523 w 3647049"/>
                  <a:gd name="connsiteY1142" fmla="*/ 2128194 h 2526762"/>
                  <a:gd name="connsiteX1143" fmla="*/ 2677029 w 3647049"/>
                  <a:gd name="connsiteY1143" fmla="*/ 2128194 h 2526762"/>
                  <a:gd name="connsiteX1144" fmla="*/ 2679536 w 3647049"/>
                  <a:gd name="connsiteY1144" fmla="*/ 2130700 h 2526762"/>
                  <a:gd name="connsiteX1145" fmla="*/ 2682043 w 3647049"/>
                  <a:gd name="connsiteY1145" fmla="*/ 2135714 h 2526762"/>
                  <a:gd name="connsiteX1146" fmla="*/ 2682043 w 3647049"/>
                  <a:gd name="connsiteY1146" fmla="*/ 2140727 h 2526762"/>
                  <a:gd name="connsiteX1147" fmla="*/ 2679536 w 3647049"/>
                  <a:gd name="connsiteY1147" fmla="*/ 2143234 h 2526762"/>
                  <a:gd name="connsiteX1148" fmla="*/ 2672016 w 3647049"/>
                  <a:gd name="connsiteY1148" fmla="*/ 2148248 h 2526762"/>
                  <a:gd name="connsiteX1149" fmla="*/ 2667003 w 3647049"/>
                  <a:gd name="connsiteY1149" fmla="*/ 2148248 h 2526762"/>
                  <a:gd name="connsiteX1150" fmla="*/ 2659483 w 3647049"/>
                  <a:gd name="connsiteY1150" fmla="*/ 2150754 h 2526762"/>
                  <a:gd name="connsiteX1151" fmla="*/ 2654469 w 3647049"/>
                  <a:gd name="connsiteY1151" fmla="*/ 2153261 h 2526762"/>
                  <a:gd name="connsiteX1152" fmla="*/ 2646949 w 3647049"/>
                  <a:gd name="connsiteY1152" fmla="*/ 2155768 h 2526762"/>
                  <a:gd name="connsiteX1153" fmla="*/ 2636922 w 3647049"/>
                  <a:gd name="connsiteY1153" fmla="*/ 2155768 h 2526762"/>
                  <a:gd name="connsiteX1154" fmla="*/ 2636922 w 3647049"/>
                  <a:gd name="connsiteY1154" fmla="*/ 2158274 h 2526762"/>
                  <a:gd name="connsiteX1155" fmla="*/ 2629402 w 3647049"/>
                  <a:gd name="connsiteY1155" fmla="*/ 2158274 h 2526762"/>
                  <a:gd name="connsiteX1156" fmla="*/ 2629402 w 3647049"/>
                  <a:gd name="connsiteY1156" fmla="*/ 2160781 h 2526762"/>
                  <a:gd name="connsiteX1157" fmla="*/ 2624388 w 3647049"/>
                  <a:gd name="connsiteY1157" fmla="*/ 2163288 h 2526762"/>
                  <a:gd name="connsiteX1158" fmla="*/ 2619375 w 3647049"/>
                  <a:gd name="connsiteY1158" fmla="*/ 2165795 h 2526762"/>
                  <a:gd name="connsiteX1159" fmla="*/ 2614361 w 3647049"/>
                  <a:gd name="connsiteY1159" fmla="*/ 2158274 h 2526762"/>
                  <a:gd name="connsiteX1160" fmla="*/ 2611855 w 3647049"/>
                  <a:gd name="connsiteY1160" fmla="*/ 2160781 h 2526762"/>
                  <a:gd name="connsiteX1161" fmla="*/ 2606841 w 3647049"/>
                  <a:gd name="connsiteY1161" fmla="*/ 2168301 h 2526762"/>
                  <a:gd name="connsiteX1162" fmla="*/ 2604335 w 3647049"/>
                  <a:gd name="connsiteY1162" fmla="*/ 2170808 h 2526762"/>
                  <a:gd name="connsiteX1163" fmla="*/ 2594308 w 3647049"/>
                  <a:gd name="connsiteY1163" fmla="*/ 2180835 h 2526762"/>
                  <a:gd name="connsiteX1164" fmla="*/ 2579267 w 3647049"/>
                  <a:gd name="connsiteY1164" fmla="*/ 2190862 h 2526762"/>
                  <a:gd name="connsiteX1165" fmla="*/ 2576761 w 3647049"/>
                  <a:gd name="connsiteY1165" fmla="*/ 2193368 h 2526762"/>
                  <a:gd name="connsiteX1166" fmla="*/ 2574254 w 3647049"/>
                  <a:gd name="connsiteY1166" fmla="*/ 2193368 h 2526762"/>
                  <a:gd name="connsiteX1167" fmla="*/ 2569240 w 3647049"/>
                  <a:gd name="connsiteY1167" fmla="*/ 2198382 h 2526762"/>
                  <a:gd name="connsiteX1168" fmla="*/ 2564227 w 3647049"/>
                  <a:gd name="connsiteY1168" fmla="*/ 2195875 h 2526762"/>
                  <a:gd name="connsiteX1169" fmla="*/ 2564227 w 3647049"/>
                  <a:gd name="connsiteY1169" fmla="*/ 2193368 h 2526762"/>
                  <a:gd name="connsiteX1170" fmla="*/ 2561720 w 3647049"/>
                  <a:gd name="connsiteY1170" fmla="*/ 2193368 h 2526762"/>
                  <a:gd name="connsiteX1171" fmla="*/ 2554200 w 3647049"/>
                  <a:gd name="connsiteY1171" fmla="*/ 2198382 h 2526762"/>
                  <a:gd name="connsiteX1172" fmla="*/ 2551693 w 3647049"/>
                  <a:gd name="connsiteY1172" fmla="*/ 2203396 h 2526762"/>
                  <a:gd name="connsiteX1173" fmla="*/ 2544173 w 3647049"/>
                  <a:gd name="connsiteY1173" fmla="*/ 2205902 h 2526762"/>
                  <a:gd name="connsiteX1174" fmla="*/ 2544173 w 3647049"/>
                  <a:gd name="connsiteY1174" fmla="*/ 2208409 h 2526762"/>
                  <a:gd name="connsiteX1175" fmla="*/ 2541666 w 3647049"/>
                  <a:gd name="connsiteY1175" fmla="*/ 2208409 h 2526762"/>
                  <a:gd name="connsiteX1176" fmla="*/ 2539160 w 3647049"/>
                  <a:gd name="connsiteY1176" fmla="*/ 2210916 h 2526762"/>
                  <a:gd name="connsiteX1177" fmla="*/ 2536653 w 3647049"/>
                  <a:gd name="connsiteY1177" fmla="*/ 2210916 h 2526762"/>
                  <a:gd name="connsiteX1178" fmla="*/ 2534146 w 3647049"/>
                  <a:gd name="connsiteY1178" fmla="*/ 2213422 h 2526762"/>
                  <a:gd name="connsiteX1179" fmla="*/ 2531640 w 3647049"/>
                  <a:gd name="connsiteY1179" fmla="*/ 2213422 h 2526762"/>
                  <a:gd name="connsiteX1180" fmla="*/ 2529133 w 3647049"/>
                  <a:gd name="connsiteY1180" fmla="*/ 2215929 h 2526762"/>
                  <a:gd name="connsiteX1181" fmla="*/ 2524119 w 3647049"/>
                  <a:gd name="connsiteY1181" fmla="*/ 2215929 h 2526762"/>
                  <a:gd name="connsiteX1182" fmla="*/ 2524119 w 3647049"/>
                  <a:gd name="connsiteY1182" fmla="*/ 2218436 h 2526762"/>
                  <a:gd name="connsiteX1183" fmla="*/ 2519106 w 3647049"/>
                  <a:gd name="connsiteY1183" fmla="*/ 2218436 h 2526762"/>
                  <a:gd name="connsiteX1184" fmla="*/ 2514093 w 3647049"/>
                  <a:gd name="connsiteY1184" fmla="*/ 2220942 h 2526762"/>
                  <a:gd name="connsiteX1185" fmla="*/ 2506572 w 3647049"/>
                  <a:gd name="connsiteY1185" fmla="*/ 2220942 h 2526762"/>
                  <a:gd name="connsiteX1186" fmla="*/ 2506572 w 3647049"/>
                  <a:gd name="connsiteY1186" fmla="*/ 2208409 h 2526762"/>
                  <a:gd name="connsiteX1187" fmla="*/ 2501559 w 3647049"/>
                  <a:gd name="connsiteY1187" fmla="*/ 2205902 h 2526762"/>
                  <a:gd name="connsiteX1188" fmla="*/ 2499052 w 3647049"/>
                  <a:gd name="connsiteY1188" fmla="*/ 2203396 h 2526762"/>
                  <a:gd name="connsiteX1189" fmla="*/ 2496545 w 3647049"/>
                  <a:gd name="connsiteY1189" fmla="*/ 2200889 h 2526762"/>
                  <a:gd name="connsiteX1190" fmla="*/ 2494039 w 3647049"/>
                  <a:gd name="connsiteY1190" fmla="*/ 2198382 h 2526762"/>
                  <a:gd name="connsiteX1191" fmla="*/ 2486519 w 3647049"/>
                  <a:gd name="connsiteY1191" fmla="*/ 2198382 h 2526762"/>
                  <a:gd name="connsiteX1192" fmla="*/ 2481505 w 3647049"/>
                  <a:gd name="connsiteY1192" fmla="*/ 2203396 h 2526762"/>
                  <a:gd name="connsiteX1193" fmla="*/ 2478998 w 3647049"/>
                  <a:gd name="connsiteY1193" fmla="*/ 2203396 h 2526762"/>
                  <a:gd name="connsiteX1194" fmla="*/ 2476492 w 3647049"/>
                  <a:gd name="connsiteY1194" fmla="*/ 2205902 h 2526762"/>
                  <a:gd name="connsiteX1195" fmla="*/ 2468972 w 3647049"/>
                  <a:gd name="connsiteY1195" fmla="*/ 2205902 h 2526762"/>
                  <a:gd name="connsiteX1196" fmla="*/ 2466465 w 3647049"/>
                  <a:gd name="connsiteY1196" fmla="*/ 2210916 h 2526762"/>
                  <a:gd name="connsiteX1197" fmla="*/ 2463958 w 3647049"/>
                  <a:gd name="connsiteY1197" fmla="*/ 2213422 h 2526762"/>
                  <a:gd name="connsiteX1198" fmla="*/ 2461451 w 3647049"/>
                  <a:gd name="connsiteY1198" fmla="*/ 2215929 h 2526762"/>
                  <a:gd name="connsiteX1199" fmla="*/ 2458945 w 3647049"/>
                  <a:gd name="connsiteY1199" fmla="*/ 2215929 h 2526762"/>
                  <a:gd name="connsiteX1200" fmla="*/ 2456438 w 3647049"/>
                  <a:gd name="connsiteY1200" fmla="*/ 2218436 h 2526762"/>
                  <a:gd name="connsiteX1201" fmla="*/ 2456438 w 3647049"/>
                  <a:gd name="connsiteY1201" fmla="*/ 2220942 h 2526762"/>
                  <a:gd name="connsiteX1202" fmla="*/ 2453931 w 3647049"/>
                  <a:gd name="connsiteY1202" fmla="*/ 2220942 h 2526762"/>
                  <a:gd name="connsiteX1203" fmla="*/ 2451424 w 3647049"/>
                  <a:gd name="connsiteY1203" fmla="*/ 2223449 h 2526762"/>
                  <a:gd name="connsiteX1204" fmla="*/ 2446411 w 3647049"/>
                  <a:gd name="connsiteY1204" fmla="*/ 2228463 h 2526762"/>
                  <a:gd name="connsiteX1205" fmla="*/ 2443904 w 3647049"/>
                  <a:gd name="connsiteY1205" fmla="*/ 2230969 h 2526762"/>
                  <a:gd name="connsiteX1206" fmla="*/ 2443904 w 3647049"/>
                  <a:gd name="connsiteY1206" fmla="*/ 2233476 h 2526762"/>
                  <a:gd name="connsiteX1207" fmla="*/ 2438891 w 3647049"/>
                  <a:gd name="connsiteY1207" fmla="*/ 2233476 h 2526762"/>
                  <a:gd name="connsiteX1208" fmla="*/ 2436384 w 3647049"/>
                  <a:gd name="connsiteY1208" fmla="*/ 2235983 h 2526762"/>
                  <a:gd name="connsiteX1209" fmla="*/ 2431371 w 3647049"/>
                  <a:gd name="connsiteY1209" fmla="*/ 2238490 h 2526762"/>
                  <a:gd name="connsiteX1210" fmla="*/ 2423851 w 3647049"/>
                  <a:gd name="connsiteY1210" fmla="*/ 2243503 h 2526762"/>
                  <a:gd name="connsiteX1211" fmla="*/ 2421344 w 3647049"/>
                  <a:gd name="connsiteY1211" fmla="*/ 2246010 h 2526762"/>
                  <a:gd name="connsiteX1212" fmla="*/ 2416330 w 3647049"/>
                  <a:gd name="connsiteY1212" fmla="*/ 2246010 h 2526762"/>
                  <a:gd name="connsiteX1213" fmla="*/ 2411317 w 3647049"/>
                  <a:gd name="connsiteY1213" fmla="*/ 2248516 h 2526762"/>
                  <a:gd name="connsiteX1214" fmla="*/ 2408810 w 3647049"/>
                  <a:gd name="connsiteY1214" fmla="*/ 2251023 h 2526762"/>
                  <a:gd name="connsiteX1215" fmla="*/ 2406304 w 3647049"/>
                  <a:gd name="connsiteY1215" fmla="*/ 2253530 h 2526762"/>
                  <a:gd name="connsiteX1216" fmla="*/ 2403797 w 3647049"/>
                  <a:gd name="connsiteY1216" fmla="*/ 2256037 h 2526762"/>
                  <a:gd name="connsiteX1217" fmla="*/ 2401290 w 3647049"/>
                  <a:gd name="connsiteY1217" fmla="*/ 2258543 h 2526762"/>
                  <a:gd name="connsiteX1218" fmla="*/ 2401290 w 3647049"/>
                  <a:gd name="connsiteY1218" fmla="*/ 2261050 h 2526762"/>
                  <a:gd name="connsiteX1219" fmla="*/ 2396277 w 3647049"/>
                  <a:gd name="connsiteY1219" fmla="*/ 2266064 h 2526762"/>
                  <a:gd name="connsiteX1220" fmla="*/ 2393770 w 3647049"/>
                  <a:gd name="connsiteY1220" fmla="*/ 2268570 h 2526762"/>
                  <a:gd name="connsiteX1221" fmla="*/ 2391263 w 3647049"/>
                  <a:gd name="connsiteY1221" fmla="*/ 2271077 h 2526762"/>
                  <a:gd name="connsiteX1222" fmla="*/ 2388756 w 3647049"/>
                  <a:gd name="connsiteY1222" fmla="*/ 2276090 h 2526762"/>
                  <a:gd name="connsiteX1223" fmla="*/ 2383743 w 3647049"/>
                  <a:gd name="connsiteY1223" fmla="*/ 2281104 h 2526762"/>
                  <a:gd name="connsiteX1224" fmla="*/ 2381236 w 3647049"/>
                  <a:gd name="connsiteY1224" fmla="*/ 2286117 h 2526762"/>
                  <a:gd name="connsiteX1225" fmla="*/ 2378730 w 3647049"/>
                  <a:gd name="connsiteY1225" fmla="*/ 2286117 h 2526762"/>
                  <a:gd name="connsiteX1226" fmla="*/ 2376223 w 3647049"/>
                  <a:gd name="connsiteY1226" fmla="*/ 2291131 h 2526762"/>
                  <a:gd name="connsiteX1227" fmla="*/ 2373716 w 3647049"/>
                  <a:gd name="connsiteY1227" fmla="*/ 2293638 h 2526762"/>
                  <a:gd name="connsiteX1228" fmla="*/ 2371209 w 3647049"/>
                  <a:gd name="connsiteY1228" fmla="*/ 2296144 h 2526762"/>
                  <a:gd name="connsiteX1229" fmla="*/ 2371209 w 3647049"/>
                  <a:gd name="connsiteY1229" fmla="*/ 2298651 h 2526762"/>
                  <a:gd name="connsiteX1230" fmla="*/ 2356169 w 3647049"/>
                  <a:gd name="connsiteY1230" fmla="*/ 2298651 h 2526762"/>
                  <a:gd name="connsiteX1231" fmla="*/ 2353662 w 3647049"/>
                  <a:gd name="connsiteY1231" fmla="*/ 2303664 h 2526762"/>
                  <a:gd name="connsiteX1232" fmla="*/ 2356169 w 3647049"/>
                  <a:gd name="connsiteY1232" fmla="*/ 2308678 h 2526762"/>
                  <a:gd name="connsiteX1233" fmla="*/ 2356169 w 3647049"/>
                  <a:gd name="connsiteY1233" fmla="*/ 2313691 h 2526762"/>
                  <a:gd name="connsiteX1234" fmla="*/ 2358676 w 3647049"/>
                  <a:gd name="connsiteY1234" fmla="*/ 2316198 h 2526762"/>
                  <a:gd name="connsiteX1235" fmla="*/ 2351156 w 3647049"/>
                  <a:gd name="connsiteY1235" fmla="*/ 2321211 h 2526762"/>
                  <a:gd name="connsiteX1236" fmla="*/ 2348649 w 3647049"/>
                  <a:gd name="connsiteY1236" fmla="*/ 2328732 h 2526762"/>
                  <a:gd name="connsiteX1237" fmla="*/ 2343635 w 3647049"/>
                  <a:gd name="connsiteY1237" fmla="*/ 2331238 h 2526762"/>
                  <a:gd name="connsiteX1238" fmla="*/ 2343635 w 3647049"/>
                  <a:gd name="connsiteY1238" fmla="*/ 2333745 h 2526762"/>
                  <a:gd name="connsiteX1239" fmla="*/ 2338622 w 3647049"/>
                  <a:gd name="connsiteY1239" fmla="*/ 2341265 h 2526762"/>
                  <a:gd name="connsiteX1240" fmla="*/ 2338622 w 3647049"/>
                  <a:gd name="connsiteY1240" fmla="*/ 2343772 h 2526762"/>
                  <a:gd name="connsiteX1241" fmla="*/ 2336115 w 3647049"/>
                  <a:gd name="connsiteY1241" fmla="*/ 2346279 h 2526762"/>
                  <a:gd name="connsiteX1242" fmla="*/ 2333609 w 3647049"/>
                  <a:gd name="connsiteY1242" fmla="*/ 2346279 h 2526762"/>
                  <a:gd name="connsiteX1243" fmla="*/ 2328595 w 3647049"/>
                  <a:gd name="connsiteY1243" fmla="*/ 2343772 h 2526762"/>
                  <a:gd name="connsiteX1244" fmla="*/ 2326088 w 3647049"/>
                  <a:gd name="connsiteY1244" fmla="*/ 2343772 h 2526762"/>
                  <a:gd name="connsiteX1245" fmla="*/ 2323582 w 3647049"/>
                  <a:gd name="connsiteY1245" fmla="*/ 2346279 h 2526762"/>
                  <a:gd name="connsiteX1246" fmla="*/ 2318568 w 3647049"/>
                  <a:gd name="connsiteY1246" fmla="*/ 2351292 h 2526762"/>
                  <a:gd name="connsiteX1247" fmla="*/ 2316062 w 3647049"/>
                  <a:gd name="connsiteY1247" fmla="*/ 2353799 h 2526762"/>
                  <a:gd name="connsiteX1248" fmla="*/ 2316062 w 3647049"/>
                  <a:gd name="connsiteY1248" fmla="*/ 2356306 h 2526762"/>
                  <a:gd name="connsiteX1249" fmla="*/ 2313555 w 3647049"/>
                  <a:gd name="connsiteY1249" fmla="*/ 2356306 h 2526762"/>
                  <a:gd name="connsiteX1250" fmla="*/ 2313555 w 3647049"/>
                  <a:gd name="connsiteY1250" fmla="*/ 2358812 h 2526762"/>
                  <a:gd name="connsiteX1251" fmla="*/ 2308541 w 3647049"/>
                  <a:gd name="connsiteY1251" fmla="*/ 2358812 h 2526762"/>
                  <a:gd name="connsiteX1252" fmla="*/ 2303528 w 3647049"/>
                  <a:gd name="connsiteY1252" fmla="*/ 2366332 h 2526762"/>
                  <a:gd name="connsiteX1253" fmla="*/ 2301021 w 3647049"/>
                  <a:gd name="connsiteY1253" fmla="*/ 2366332 h 2526762"/>
                  <a:gd name="connsiteX1254" fmla="*/ 2298514 w 3647049"/>
                  <a:gd name="connsiteY1254" fmla="*/ 2368839 h 2526762"/>
                  <a:gd name="connsiteX1255" fmla="*/ 2296008 w 3647049"/>
                  <a:gd name="connsiteY1255" fmla="*/ 2368839 h 2526762"/>
                  <a:gd name="connsiteX1256" fmla="*/ 2293501 w 3647049"/>
                  <a:gd name="connsiteY1256" fmla="*/ 2371346 h 2526762"/>
                  <a:gd name="connsiteX1257" fmla="*/ 2298514 w 3647049"/>
                  <a:gd name="connsiteY1257" fmla="*/ 2381373 h 2526762"/>
                  <a:gd name="connsiteX1258" fmla="*/ 2296008 w 3647049"/>
                  <a:gd name="connsiteY1258" fmla="*/ 2386386 h 2526762"/>
                  <a:gd name="connsiteX1259" fmla="*/ 2298514 w 3647049"/>
                  <a:gd name="connsiteY1259" fmla="*/ 2391400 h 2526762"/>
                  <a:gd name="connsiteX1260" fmla="*/ 2296008 w 3647049"/>
                  <a:gd name="connsiteY1260" fmla="*/ 2393906 h 2526762"/>
                  <a:gd name="connsiteX1261" fmla="*/ 2293501 w 3647049"/>
                  <a:gd name="connsiteY1261" fmla="*/ 2398920 h 2526762"/>
                  <a:gd name="connsiteX1262" fmla="*/ 2293501 w 3647049"/>
                  <a:gd name="connsiteY1262" fmla="*/ 2403933 h 2526762"/>
                  <a:gd name="connsiteX1263" fmla="*/ 2296008 w 3647049"/>
                  <a:gd name="connsiteY1263" fmla="*/ 2406440 h 2526762"/>
                  <a:gd name="connsiteX1264" fmla="*/ 2296008 w 3647049"/>
                  <a:gd name="connsiteY1264" fmla="*/ 2416467 h 2526762"/>
                  <a:gd name="connsiteX1265" fmla="*/ 2293501 w 3647049"/>
                  <a:gd name="connsiteY1265" fmla="*/ 2416467 h 2526762"/>
                  <a:gd name="connsiteX1266" fmla="*/ 2290994 w 3647049"/>
                  <a:gd name="connsiteY1266" fmla="*/ 2423987 h 2526762"/>
                  <a:gd name="connsiteX1267" fmla="*/ 2288488 w 3647049"/>
                  <a:gd name="connsiteY1267" fmla="*/ 2426494 h 2526762"/>
                  <a:gd name="connsiteX1268" fmla="*/ 2288488 w 3647049"/>
                  <a:gd name="connsiteY1268" fmla="*/ 2429000 h 2526762"/>
                  <a:gd name="connsiteX1269" fmla="*/ 2285981 w 3647049"/>
                  <a:gd name="connsiteY1269" fmla="*/ 2431507 h 2526762"/>
                  <a:gd name="connsiteX1270" fmla="*/ 2278461 w 3647049"/>
                  <a:gd name="connsiteY1270" fmla="*/ 2431507 h 2526762"/>
                  <a:gd name="connsiteX1271" fmla="*/ 2278461 w 3647049"/>
                  <a:gd name="connsiteY1271" fmla="*/ 2434014 h 2526762"/>
                  <a:gd name="connsiteX1272" fmla="*/ 2275954 w 3647049"/>
                  <a:gd name="connsiteY1272" fmla="*/ 2434014 h 2526762"/>
                  <a:gd name="connsiteX1273" fmla="*/ 2275954 w 3647049"/>
                  <a:gd name="connsiteY1273" fmla="*/ 2436521 h 2526762"/>
                  <a:gd name="connsiteX1274" fmla="*/ 2263420 w 3647049"/>
                  <a:gd name="connsiteY1274" fmla="*/ 2436521 h 2526762"/>
                  <a:gd name="connsiteX1275" fmla="*/ 2263420 w 3647049"/>
                  <a:gd name="connsiteY1275" fmla="*/ 2436521 h 2526762"/>
                  <a:gd name="connsiteX1276" fmla="*/ 2258407 w 3647049"/>
                  <a:gd name="connsiteY1276" fmla="*/ 2436521 h 2526762"/>
                  <a:gd name="connsiteX1277" fmla="*/ 2258407 w 3647049"/>
                  <a:gd name="connsiteY1277" fmla="*/ 2434014 h 2526762"/>
                  <a:gd name="connsiteX1278" fmla="*/ 2255900 w 3647049"/>
                  <a:gd name="connsiteY1278" fmla="*/ 2434014 h 2526762"/>
                  <a:gd name="connsiteX1279" fmla="*/ 2255900 w 3647049"/>
                  <a:gd name="connsiteY1279" fmla="*/ 2431507 h 2526762"/>
                  <a:gd name="connsiteX1280" fmla="*/ 2253393 w 3647049"/>
                  <a:gd name="connsiteY1280" fmla="*/ 2431507 h 2526762"/>
                  <a:gd name="connsiteX1281" fmla="*/ 2253393 w 3647049"/>
                  <a:gd name="connsiteY1281" fmla="*/ 2429000 h 2526762"/>
                  <a:gd name="connsiteX1282" fmla="*/ 2248380 w 3647049"/>
                  <a:gd name="connsiteY1282" fmla="*/ 2429000 h 2526762"/>
                  <a:gd name="connsiteX1283" fmla="*/ 2245873 w 3647049"/>
                  <a:gd name="connsiteY1283" fmla="*/ 2431507 h 2526762"/>
                  <a:gd name="connsiteX1284" fmla="*/ 2243367 w 3647049"/>
                  <a:gd name="connsiteY1284" fmla="*/ 2434014 h 2526762"/>
                  <a:gd name="connsiteX1285" fmla="*/ 2238353 w 3647049"/>
                  <a:gd name="connsiteY1285" fmla="*/ 2429000 h 2526762"/>
                  <a:gd name="connsiteX1286" fmla="*/ 2225820 w 3647049"/>
                  <a:gd name="connsiteY1286" fmla="*/ 2429000 h 2526762"/>
                  <a:gd name="connsiteX1287" fmla="*/ 2225820 w 3647049"/>
                  <a:gd name="connsiteY1287" fmla="*/ 2431507 h 2526762"/>
                  <a:gd name="connsiteX1288" fmla="*/ 2215793 w 3647049"/>
                  <a:gd name="connsiteY1288" fmla="*/ 2431507 h 2526762"/>
                  <a:gd name="connsiteX1289" fmla="*/ 2215793 w 3647049"/>
                  <a:gd name="connsiteY1289" fmla="*/ 2434014 h 2526762"/>
                  <a:gd name="connsiteX1290" fmla="*/ 2210779 w 3647049"/>
                  <a:gd name="connsiteY1290" fmla="*/ 2434014 h 2526762"/>
                  <a:gd name="connsiteX1291" fmla="*/ 2210779 w 3647049"/>
                  <a:gd name="connsiteY1291" fmla="*/ 2436521 h 2526762"/>
                  <a:gd name="connsiteX1292" fmla="*/ 2190725 w 3647049"/>
                  <a:gd name="connsiteY1292" fmla="*/ 2436521 h 2526762"/>
                  <a:gd name="connsiteX1293" fmla="*/ 2190725 w 3647049"/>
                  <a:gd name="connsiteY1293" fmla="*/ 2434014 h 2526762"/>
                  <a:gd name="connsiteX1294" fmla="*/ 2185712 w 3647049"/>
                  <a:gd name="connsiteY1294" fmla="*/ 2434014 h 2526762"/>
                  <a:gd name="connsiteX1295" fmla="*/ 2183205 w 3647049"/>
                  <a:gd name="connsiteY1295" fmla="*/ 2431507 h 2526762"/>
                  <a:gd name="connsiteX1296" fmla="*/ 2168165 w 3647049"/>
                  <a:gd name="connsiteY1296" fmla="*/ 2431507 h 2526762"/>
                  <a:gd name="connsiteX1297" fmla="*/ 2165658 w 3647049"/>
                  <a:gd name="connsiteY1297" fmla="*/ 2429000 h 2526762"/>
                  <a:gd name="connsiteX1298" fmla="*/ 2163151 w 3647049"/>
                  <a:gd name="connsiteY1298" fmla="*/ 2429000 h 2526762"/>
                  <a:gd name="connsiteX1299" fmla="*/ 2163151 w 3647049"/>
                  <a:gd name="connsiteY1299" fmla="*/ 2439027 h 2526762"/>
                  <a:gd name="connsiteX1300" fmla="*/ 2160645 w 3647049"/>
                  <a:gd name="connsiteY1300" fmla="*/ 2441534 h 2526762"/>
                  <a:gd name="connsiteX1301" fmla="*/ 2160645 w 3647049"/>
                  <a:gd name="connsiteY1301" fmla="*/ 2444041 h 2526762"/>
                  <a:gd name="connsiteX1302" fmla="*/ 2155631 w 3647049"/>
                  <a:gd name="connsiteY1302" fmla="*/ 2446548 h 2526762"/>
                  <a:gd name="connsiteX1303" fmla="*/ 2153125 w 3647049"/>
                  <a:gd name="connsiteY1303" fmla="*/ 2446548 h 2526762"/>
                  <a:gd name="connsiteX1304" fmla="*/ 2150618 w 3647049"/>
                  <a:gd name="connsiteY1304" fmla="*/ 2444041 h 2526762"/>
                  <a:gd name="connsiteX1305" fmla="*/ 2148111 w 3647049"/>
                  <a:gd name="connsiteY1305" fmla="*/ 2444041 h 2526762"/>
                  <a:gd name="connsiteX1306" fmla="*/ 2145604 w 3647049"/>
                  <a:gd name="connsiteY1306" fmla="*/ 2441534 h 2526762"/>
                  <a:gd name="connsiteX1307" fmla="*/ 2143098 w 3647049"/>
                  <a:gd name="connsiteY1307" fmla="*/ 2444041 h 2526762"/>
                  <a:gd name="connsiteX1308" fmla="*/ 2140591 w 3647049"/>
                  <a:gd name="connsiteY1308" fmla="*/ 2446548 h 2526762"/>
                  <a:gd name="connsiteX1309" fmla="*/ 2138084 w 3647049"/>
                  <a:gd name="connsiteY1309" fmla="*/ 2449054 h 2526762"/>
                  <a:gd name="connsiteX1310" fmla="*/ 2135578 w 3647049"/>
                  <a:gd name="connsiteY1310" fmla="*/ 2451561 h 2526762"/>
                  <a:gd name="connsiteX1311" fmla="*/ 2138084 w 3647049"/>
                  <a:gd name="connsiteY1311" fmla="*/ 2454068 h 2526762"/>
                  <a:gd name="connsiteX1312" fmla="*/ 2138084 w 3647049"/>
                  <a:gd name="connsiteY1312" fmla="*/ 2471615 h 2526762"/>
                  <a:gd name="connsiteX1313" fmla="*/ 2135578 w 3647049"/>
                  <a:gd name="connsiteY1313" fmla="*/ 2474121 h 2526762"/>
                  <a:gd name="connsiteX1314" fmla="*/ 2135578 w 3647049"/>
                  <a:gd name="connsiteY1314" fmla="*/ 2479135 h 2526762"/>
                  <a:gd name="connsiteX1315" fmla="*/ 2133071 w 3647049"/>
                  <a:gd name="connsiteY1315" fmla="*/ 2479135 h 2526762"/>
                  <a:gd name="connsiteX1316" fmla="*/ 2133071 w 3647049"/>
                  <a:gd name="connsiteY1316" fmla="*/ 2484148 h 2526762"/>
                  <a:gd name="connsiteX1317" fmla="*/ 2130564 w 3647049"/>
                  <a:gd name="connsiteY1317" fmla="*/ 2484148 h 2526762"/>
                  <a:gd name="connsiteX1318" fmla="*/ 2130564 w 3647049"/>
                  <a:gd name="connsiteY1318" fmla="*/ 2489162 h 2526762"/>
                  <a:gd name="connsiteX1319" fmla="*/ 2123044 w 3647049"/>
                  <a:gd name="connsiteY1319" fmla="*/ 2489162 h 2526762"/>
                  <a:gd name="connsiteX1320" fmla="*/ 2120537 w 3647049"/>
                  <a:gd name="connsiteY1320" fmla="*/ 2486655 h 2526762"/>
                  <a:gd name="connsiteX1321" fmla="*/ 2115524 w 3647049"/>
                  <a:gd name="connsiteY1321" fmla="*/ 2486655 h 2526762"/>
                  <a:gd name="connsiteX1322" fmla="*/ 2113017 w 3647049"/>
                  <a:gd name="connsiteY1322" fmla="*/ 2489162 h 2526762"/>
                  <a:gd name="connsiteX1323" fmla="*/ 2110510 w 3647049"/>
                  <a:gd name="connsiteY1323" fmla="*/ 2489162 h 2526762"/>
                  <a:gd name="connsiteX1324" fmla="*/ 2102990 w 3647049"/>
                  <a:gd name="connsiteY1324" fmla="*/ 2494175 h 2526762"/>
                  <a:gd name="connsiteX1325" fmla="*/ 2095470 w 3647049"/>
                  <a:gd name="connsiteY1325" fmla="*/ 2496682 h 2526762"/>
                  <a:gd name="connsiteX1326" fmla="*/ 2092963 w 3647049"/>
                  <a:gd name="connsiteY1326" fmla="*/ 2499189 h 2526762"/>
                  <a:gd name="connsiteX1327" fmla="*/ 2090456 w 3647049"/>
                  <a:gd name="connsiteY1327" fmla="*/ 2504202 h 2526762"/>
                  <a:gd name="connsiteX1328" fmla="*/ 2087950 w 3647049"/>
                  <a:gd name="connsiteY1328" fmla="*/ 2501695 h 2526762"/>
                  <a:gd name="connsiteX1329" fmla="*/ 2080430 w 3647049"/>
                  <a:gd name="connsiteY1329" fmla="*/ 2501695 h 2526762"/>
                  <a:gd name="connsiteX1330" fmla="*/ 2075416 w 3647049"/>
                  <a:gd name="connsiteY1330" fmla="*/ 2504202 h 2526762"/>
                  <a:gd name="connsiteX1331" fmla="*/ 2072909 w 3647049"/>
                  <a:gd name="connsiteY1331" fmla="*/ 2506709 h 2526762"/>
                  <a:gd name="connsiteX1332" fmla="*/ 2070403 w 3647049"/>
                  <a:gd name="connsiteY1332" fmla="*/ 2506709 h 2526762"/>
                  <a:gd name="connsiteX1333" fmla="*/ 2065389 w 3647049"/>
                  <a:gd name="connsiteY1333" fmla="*/ 2511722 h 2526762"/>
                  <a:gd name="connsiteX1334" fmla="*/ 2060376 w 3647049"/>
                  <a:gd name="connsiteY1334" fmla="*/ 2516736 h 2526762"/>
                  <a:gd name="connsiteX1335" fmla="*/ 2057869 w 3647049"/>
                  <a:gd name="connsiteY1335" fmla="*/ 2516736 h 2526762"/>
                  <a:gd name="connsiteX1336" fmla="*/ 2055362 w 3647049"/>
                  <a:gd name="connsiteY1336" fmla="*/ 2519242 h 2526762"/>
                  <a:gd name="connsiteX1337" fmla="*/ 2050349 w 3647049"/>
                  <a:gd name="connsiteY1337" fmla="*/ 2521749 h 2526762"/>
                  <a:gd name="connsiteX1338" fmla="*/ 2045335 w 3647049"/>
                  <a:gd name="connsiteY1338" fmla="*/ 2524256 h 2526762"/>
                  <a:gd name="connsiteX1339" fmla="*/ 2040322 w 3647049"/>
                  <a:gd name="connsiteY1339" fmla="*/ 2521749 h 2526762"/>
                  <a:gd name="connsiteX1340" fmla="*/ 2037815 w 3647049"/>
                  <a:gd name="connsiteY1340" fmla="*/ 2521749 h 2526762"/>
                  <a:gd name="connsiteX1341" fmla="*/ 2035309 w 3647049"/>
                  <a:gd name="connsiteY1341" fmla="*/ 2524256 h 2526762"/>
                  <a:gd name="connsiteX1342" fmla="*/ 2032802 w 3647049"/>
                  <a:gd name="connsiteY1342" fmla="*/ 2521749 h 2526762"/>
                  <a:gd name="connsiteX1343" fmla="*/ 2030295 w 3647049"/>
                  <a:gd name="connsiteY1343" fmla="*/ 2521749 h 2526762"/>
                  <a:gd name="connsiteX1344" fmla="*/ 2030295 w 3647049"/>
                  <a:gd name="connsiteY1344" fmla="*/ 2519242 h 2526762"/>
                  <a:gd name="connsiteX1345" fmla="*/ 2025282 w 3647049"/>
                  <a:gd name="connsiteY1345" fmla="*/ 2519242 h 2526762"/>
                  <a:gd name="connsiteX1346" fmla="*/ 2022775 w 3647049"/>
                  <a:gd name="connsiteY1346" fmla="*/ 2516736 h 2526762"/>
                  <a:gd name="connsiteX1347" fmla="*/ 2017762 w 3647049"/>
                  <a:gd name="connsiteY1347" fmla="*/ 2519242 h 2526762"/>
                  <a:gd name="connsiteX1348" fmla="*/ 2000215 w 3647049"/>
                  <a:gd name="connsiteY1348" fmla="*/ 2519242 h 2526762"/>
                  <a:gd name="connsiteX1349" fmla="*/ 1995201 w 3647049"/>
                  <a:gd name="connsiteY1349" fmla="*/ 2521749 h 2526762"/>
                  <a:gd name="connsiteX1350" fmla="*/ 1980161 w 3647049"/>
                  <a:gd name="connsiteY1350" fmla="*/ 2521749 h 2526762"/>
                  <a:gd name="connsiteX1351" fmla="*/ 1975147 w 3647049"/>
                  <a:gd name="connsiteY1351" fmla="*/ 2524256 h 2526762"/>
                  <a:gd name="connsiteX1352" fmla="*/ 1970134 w 3647049"/>
                  <a:gd name="connsiteY1352" fmla="*/ 2524256 h 2526762"/>
                  <a:gd name="connsiteX1353" fmla="*/ 1962614 w 3647049"/>
                  <a:gd name="connsiteY1353" fmla="*/ 2526763 h 2526762"/>
                  <a:gd name="connsiteX1354" fmla="*/ 1962614 w 3647049"/>
                  <a:gd name="connsiteY1354" fmla="*/ 2524256 h 2526762"/>
                  <a:gd name="connsiteX1355" fmla="*/ 1960107 w 3647049"/>
                  <a:gd name="connsiteY1355" fmla="*/ 2524256 h 2526762"/>
                  <a:gd name="connsiteX1356" fmla="*/ 1952587 w 3647049"/>
                  <a:gd name="connsiteY1356" fmla="*/ 2521749 h 2526762"/>
                  <a:gd name="connsiteX1357" fmla="*/ 1950080 w 3647049"/>
                  <a:gd name="connsiteY1357" fmla="*/ 2521749 h 2526762"/>
                  <a:gd name="connsiteX1358" fmla="*/ 1947573 w 3647049"/>
                  <a:gd name="connsiteY1358" fmla="*/ 2519242 h 2526762"/>
                  <a:gd name="connsiteX1359" fmla="*/ 1945067 w 3647049"/>
                  <a:gd name="connsiteY1359" fmla="*/ 2516736 h 2526762"/>
                  <a:gd name="connsiteX1360" fmla="*/ 1942560 w 3647049"/>
                  <a:gd name="connsiteY1360" fmla="*/ 2516736 h 2526762"/>
                  <a:gd name="connsiteX1361" fmla="*/ 1940053 w 3647049"/>
                  <a:gd name="connsiteY1361" fmla="*/ 2509216 h 2526762"/>
                  <a:gd name="connsiteX1362" fmla="*/ 1940053 w 3647049"/>
                  <a:gd name="connsiteY1362" fmla="*/ 2504202 h 2526762"/>
                  <a:gd name="connsiteX1363" fmla="*/ 1935040 w 3647049"/>
                  <a:gd name="connsiteY1363" fmla="*/ 2504202 h 2526762"/>
                  <a:gd name="connsiteX1364" fmla="*/ 1935040 w 3647049"/>
                  <a:gd name="connsiteY1364" fmla="*/ 2501695 h 2526762"/>
                  <a:gd name="connsiteX1365" fmla="*/ 1914986 w 3647049"/>
                  <a:gd name="connsiteY1365" fmla="*/ 2501695 h 2526762"/>
                  <a:gd name="connsiteX1366" fmla="*/ 1912479 w 3647049"/>
                  <a:gd name="connsiteY1366" fmla="*/ 2504202 h 2526762"/>
                  <a:gd name="connsiteX1367" fmla="*/ 1909973 w 3647049"/>
                  <a:gd name="connsiteY1367" fmla="*/ 2504202 h 2526762"/>
                  <a:gd name="connsiteX1368" fmla="*/ 1907466 w 3647049"/>
                  <a:gd name="connsiteY1368" fmla="*/ 2501695 h 2526762"/>
                  <a:gd name="connsiteX1369" fmla="*/ 1904959 w 3647049"/>
                  <a:gd name="connsiteY1369" fmla="*/ 2499189 h 2526762"/>
                  <a:gd name="connsiteX1370" fmla="*/ 1899946 w 3647049"/>
                  <a:gd name="connsiteY1370" fmla="*/ 2499189 h 2526762"/>
                  <a:gd name="connsiteX1371" fmla="*/ 1897439 w 3647049"/>
                  <a:gd name="connsiteY1371" fmla="*/ 2501695 h 2526762"/>
                  <a:gd name="connsiteX1372" fmla="*/ 1894932 w 3647049"/>
                  <a:gd name="connsiteY1372" fmla="*/ 2501695 h 2526762"/>
                  <a:gd name="connsiteX1373" fmla="*/ 1892425 w 3647049"/>
                  <a:gd name="connsiteY1373" fmla="*/ 2499189 h 2526762"/>
                  <a:gd name="connsiteX1374" fmla="*/ 1882399 w 3647049"/>
                  <a:gd name="connsiteY1374" fmla="*/ 2491668 h 2526762"/>
                  <a:gd name="connsiteX1375" fmla="*/ 1884905 w 3647049"/>
                  <a:gd name="connsiteY1375" fmla="*/ 2489162 h 2526762"/>
                  <a:gd name="connsiteX1376" fmla="*/ 1874878 w 3647049"/>
                  <a:gd name="connsiteY1376" fmla="*/ 2489162 h 2526762"/>
                  <a:gd name="connsiteX1377" fmla="*/ 1874878 w 3647049"/>
                  <a:gd name="connsiteY1377" fmla="*/ 2486655 h 2526762"/>
                  <a:gd name="connsiteX1378" fmla="*/ 1872372 w 3647049"/>
                  <a:gd name="connsiteY1378" fmla="*/ 2481642 h 2526762"/>
                  <a:gd name="connsiteX1379" fmla="*/ 1872372 w 3647049"/>
                  <a:gd name="connsiteY1379" fmla="*/ 2479135 h 2526762"/>
                  <a:gd name="connsiteX1380" fmla="*/ 1869865 w 3647049"/>
                  <a:gd name="connsiteY1380" fmla="*/ 2479135 h 2526762"/>
                  <a:gd name="connsiteX1381" fmla="*/ 1862345 w 3647049"/>
                  <a:gd name="connsiteY1381" fmla="*/ 2481642 h 2526762"/>
                  <a:gd name="connsiteX1382" fmla="*/ 1859838 w 3647049"/>
                  <a:gd name="connsiteY1382" fmla="*/ 2479135 h 2526762"/>
                  <a:gd name="connsiteX1383" fmla="*/ 1859838 w 3647049"/>
                  <a:gd name="connsiteY1383" fmla="*/ 2476628 h 2526762"/>
                  <a:gd name="connsiteX1384" fmla="*/ 1854825 w 3647049"/>
                  <a:gd name="connsiteY1384" fmla="*/ 2474121 h 2526762"/>
                  <a:gd name="connsiteX1385" fmla="*/ 1852318 w 3647049"/>
                  <a:gd name="connsiteY1385" fmla="*/ 2474121 h 2526762"/>
                  <a:gd name="connsiteX1386" fmla="*/ 1849811 w 3647049"/>
                  <a:gd name="connsiteY1386" fmla="*/ 2471615 h 2526762"/>
                  <a:gd name="connsiteX1387" fmla="*/ 1847304 w 3647049"/>
                  <a:gd name="connsiteY1387" fmla="*/ 2471615 h 2526762"/>
                  <a:gd name="connsiteX1388" fmla="*/ 1847304 w 3647049"/>
                  <a:gd name="connsiteY1388" fmla="*/ 2469108 h 2526762"/>
                  <a:gd name="connsiteX1389" fmla="*/ 1844798 w 3647049"/>
                  <a:gd name="connsiteY1389" fmla="*/ 2466601 h 2526762"/>
                  <a:gd name="connsiteX1390" fmla="*/ 1842291 w 3647049"/>
                  <a:gd name="connsiteY1390" fmla="*/ 2466601 h 2526762"/>
                  <a:gd name="connsiteX1391" fmla="*/ 1839784 w 3647049"/>
                  <a:gd name="connsiteY1391" fmla="*/ 2461588 h 2526762"/>
                  <a:gd name="connsiteX1392" fmla="*/ 1837278 w 3647049"/>
                  <a:gd name="connsiteY1392" fmla="*/ 2456574 h 2526762"/>
                  <a:gd name="connsiteX1393" fmla="*/ 1834771 w 3647049"/>
                  <a:gd name="connsiteY1393" fmla="*/ 2451561 h 2526762"/>
                  <a:gd name="connsiteX1394" fmla="*/ 1832264 w 3647049"/>
                  <a:gd name="connsiteY1394" fmla="*/ 2451561 h 2526762"/>
                  <a:gd name="connsiteX1395" fmla="*/ 1827251 w 3647049"/>
                  <a:gd name="connsiteY1395" fmla="*/ 2449054 h 2526762"/>
                  <a:gd name="connsiteX1396" fmla="*/ 1827251 w 3647049"/>
                  <a:gd name="connsiteY1396" fmla="*/ 2451561 h 2526762"/>
                  <a:gd name="connsiteX1397" fmla="*/ 1824744 w 3647049"/>
                  <a:gd name="connsiteY1397" fmla="*/ 2451561 h 2526762"/>
                  <a:gd name="connsiteX1398" fmla="*/ 1819731 w 3647049"/>
                  <a:gd name="connsiteY1398" fmla="*/ 2449054 h 2526762"/>
                  <a:gd name="connsiteX1399" fmla="*/ 1819731 w 3647049"/>
                  <a:gd name="connsiteY1399" fmla="*/ 2446548 h 2526762"/>
                  <a:gd name="connsiteX1400" fmla="*/ 1814717 w 3647049"/>
                  <a:gd name="connsiteY1400" fmla="*/ 2441534 h 2526762"/>
                  <a:gd name="connsiteX1401" fmla="*/ 1797170 w 3647049"/>
                  <a:gd name="connsiteY1401" fmla="*/ 2441534 h 2526762"/>
                  <a:gd name="connsiteX1402" fmla="*/ 1794663 w 3647049"/>
                  <a:gd name="connsiteY1402" fmla="*/ 2439027 h 2526762"/>
                  <a:gd name="connsiteX1403" fmla="*/ 1787143 w 3647049"/>
                  <a:gd name="connsiteY1403" fmla="*/ 2439027 h 2526762"/>
                  <a:gd name="connsiteX1404" fmla="*/ 1782130 w 3647049"/>
                  <a:gd name="connsiteY1404" fmla="*/ 2436521 h 2526762"/>
                  <a:gd name="connsiteX1405" fmla="*/ 1779623 w 3647049"/>
                  <a:gd name="connsiteY1405" fmla="*/ 2431507 h 2526762"/>
                  <a:gd name="connsiteX1406" fmla="*/ 1777116 w 3647049"/>
                  <a:gd name="connsiteY1406" fmla="*/ 2426494 h 2526762"/>
                  <a:gd name="connsiteX1407" fmla="*/ 1772103 w 3647049"/>
                  <a:gd name="connsiteY1407" fmla="*/ 2423987 h 2526762"/>
                  <a:gd name="connsiteX1408" fmla="*/ 1769596 w 3647049"/>
                  <a:gd name="connsiteY1408" fmla="*/ 2418974 h 2526762"/>
                  <a:gd name="connsiteX1409" fmla="*/ 1762076 w 3647049"/>
                  <a:gd name="connsiteY1409" fmla="*/ 2418974 h 2526762"/>
                  <a:gd name="connsiteX1410" fmla="*/ 1762076 w 3647049"/>
                  <a:gd name="connsiteY1410" fmla="*/ 2416467 h 2526762"/>
                  <a:gd name="connsiteX1411" fmla="*/ 1759569 w 3647049"/>
                  <a:gd name="connsiteY1411" fmla="*/ 2413960 h 2526762"/>
                  <a:gd name="connsiteX1412" fmla="*/ 1752049 w 3647049"/>
                  <a:gd name="connsiteY1412" fmla="*/ 2413960 h 2526762"/>
                  <a:gd name="connsiteX1413" fmla="*/ 1749542 w 3647049"/>
                  <a:gd name="connsiteY1413" fmla="*/ 2411453 h 2526762"/>
                  <a:gd name="connsiteX1414" fmla="*/ 1739515 w 3647049"/>
                  <a:gd name="connsiteY1414" fmla="*/ 2411453 h 2526762"/>
                  <a:gd name="connsiteX1415" fmla="*/ 1734502 w 3647049"/>
                  <a:gd name="connsiteY1415" fmla="*/ 2413960 h 2526762"/>
                  <a:gd name="connsiteX1416" fmla="*/ 1731995 w 3647049"/>
                  <a:gd name="connsiteY1416" fmla="*/ 2413960 h 2526762"/>
                  <a:gd name="connsiteX1417" fmla="*/ 1724475 w 3647049"/>
                  <a:gd name="connsiteY1417" fmla="*/ 2411453 h 2526762"/>
                  <a:gd name="connsiteX1418" fmla="*/ 1721968 w 3647049"/>
                  <a:gd name="connsiteY1418" fmla="*/ 2411453 h 2526762"/>
                  <a:gd name="connsiteX1419" fmla="*/ 1716955 w 3647049"/>
                  <a:gd name="connsiteY1419" fmla="*/ 2408947 h 2526762"/>
                  <a:gd name="connsiteX1420" fmla="*/ 1711941 w 3647049"/>
                  <a:gd name="connsiteY1420" fmla="*/ 2403933 h 2526762"/>
                  <a:gd name="connsiteX1421" fmla="*/ 1709435 w 3647049"/>
                  <a:gd name="connsiteY1421" fmla="*/ 2401426 h 2526762"/>
                  <a:gd name="connsiteX1422" fmla="*/ 1701915 w 3647049"/>
                  <a:gd name="connsiteY1422" fmla="*/ 2401426 h 2526762"/>
                  <a:gd name="connsiteX1423" fmla="*/ 1701915 w 3647049"/>
                  <a:gd name="connsiteY1423" fmla="*/ 2398920 h 2526762"/>
                  <a:gd name="connsiteX1424" fmla="*/ 1699408 w 3647049"/>
                  <a:gd name="connsiteY1424" fmla="*/ 2398920 h 2526762"/>
                  <a:gd name="connsiteX1425" fmla="*/ 1694394 w 3647049"/>
                  <a:gd name="connsiteY1425" fmla="*/ 2396413 h 2526762"/>
                  <a:gd name="connsiteX1426" fmla="*/ 1686874 w 3647049"/>
                  <a:gd name="connsiteY1426" fmla="*/ 2396413 h 2526762"/>
                  <a:gd name="connsiteX1427" fmla="*/ 1684368 w 3647049"/>
                  <a:gd name="connsiteY1427" fmla="*/ 2398920 h 2526762"/>
                  <a:gd name="connsiteX1428" fmla="*/ 1681861 w 3647049"/>
                  <a:gd name="connsiteY1428" fmla="*/ 2398920 h 2526762"/>
                  <a:gd name="connsiteX1429" fmla="*/ 1679354 w 3647049"/>
                  <a:gd name="connsiteY1429" fmla="*/ 2401426 h 2526762"/>
                  <a:gd name="connsiteX1430" fmla="*/ 1676847 w 3647049"/>
                  <a:gd name="connsiteY1430" fmla="*/ 2401426 h 2526762"/>
                  <a:gd name="connsiteX1431" fmla="*/ 1674341 w 3647049"/>
                  <a:gd name="connsiteY1431" fmla="*/ 2403933 h 2526762"/>
                  <a:gd name="connsiteX1432" fmla="*/ 1671834 w 3647049"/>
                  <a:gd name="connsiteY1432" fmla="*/ 2406440 h 2526762"/>
                  <a:gd name="connsiteX1433" fmla="*/ 1664314 w 3647049"/>
                  <a:gd name="connsiteY1433" fmla="*/ 2406440 h 2526762"/>
                  <a:gd name="connsiteX1434" fmla="*/ 1661807 w 3647049"/>
                  <a:gd name="connsiteY1434" fmla="*/ 2401426 h 2526762"/>
                  <a:gd name="connsiteX1435" fmla="*/ 1654287 w 3647049"/>
                  <a:gd name="connsiteY1435" fmla="*/ 2398920 h 2526762"/>
                  <a:gd name="connsiteX1436" fmla="*/ 1654287 w 3647049"/>
                  <a:gd name="connsiteY1436" fmla="*/ 2396413 h 2526762"/>
                  <a:gd name="connsiteX1437" fmla="*/ 1651780 w 3647049"/>
                  <a:gd name="connsiteY1437" fmla="*/ 2391400 h 2526762"/>
                  <a:gd name="connsiteX1438" fmla="*/ 1651780 w 3647049"/>
                  <a:gd name="connsiteY1438" fmla="*/ 2388893 h 2526762"/>
                  <a:gd name="connsiteX1439" fmla="*/ 1649273 w 3647049"/>
                  <a:gd name="connsiteY1439" fmla="*/ 2388893 h 2526762"/>
                  <a:gd name="connsiteX1440" fmla="*/ 1644260 w 3647049"/>
                  <a:gd name="connsiteY1440" fmla="*/ 2386386 h 2526762"/>
                  <a:gd name="connsiteX1441" fmla="*/ 1636740 w 3647049"/>
                  <a:gd name="connsiteY1441" fmla="*/ 2386386 h 2526762"/>
                  <a:gd name="connsiteX1442" fmla="*/ 1636740 w 3647049"/>
                  <a:gd name="connsiteY1442" fmla="*/ 2383880 h 2526762"/>
                  <a:gd name="connsiteX1443" fmla="*/ 1634233 w 3647049"/>
                  <a:gd name="connsiteY1443" fmla="*/ 2381373 h 2526762"/>
                  <a:gd name="connsiteX1444" fmla="*/ 1631726 w 3647049"/>
                  <a:gd name="connsiteY1444" fmla="*/ 2378866 h 2526762"/>
                  <a:gd name="connsiteX1445" fmla="*/ 1631726 w 3647049"/>
                  <a:gd name="connsiteY1445" fmla="*/ 2376359 h 2526762"/>
                  <a:gd name="connsiteX1446" fmla="*/ 1629220 w 3647049"/>
                  <a:gd name="connsiteY1446" fmla="*/ 2373852 h 2526762"/>
                  <a:gd name="connsiteX1447" fmla="*/ 1629220 w 3647049"/>
                  <a:gd name="connsiteY1447" fmla="*/ 2371346 h 2526762"/>
                  <a:gd name="connsiteX1448" fmla="*/ 1626713 w 3647049"/>
                  <a:gd name="connsiteY1448" fmla="*/ 2368839 h 2526762"/>
                  <a:gd name="connsiteX1449" fmla="*/ 1624206 w 3647049"/>
                  <a:gd name="connsiteY1449" fmla="*/ 2366332 h 2526762"/>
                  <a:gd name="connsiteX1450" fmla="*/ 1624206 w 3647049"/>
                  <a:gd name="connsiteY1450" fmla="*/ 2363826 h 2526762"/>
                  <a:gd name="connsiteX1451" fmla="*/ 1621700 w 3647049"/>
                  <a:gd name="connsiteY1451" fmla="*/ 2363826 h 2526762"/>
                  <a:gd name="connsiteX1452" fmla="*/ 1621700 w 3647049"/>
                  <a:gd name="connsiteY1452" fmla="*/ 2358812 h 2526762"/>
                  <a:gd name="connsiteX1453" fmla="*/ 1619193 w 3647049"/>
                  <a:gd name="connsiteY1453" fmla="*/ 2356306 h 2526762"/>
                  <a:gd name="connsiteX1454" fmla="*/ 1619193 w 3647049"/>
                  <a:gd name="connsiteY1454" fmla="*/ 2356306 h 2526762"/>
                  <a:gd name="connsiteX1455" fmla="*/ 1619193 w 3647049"/>
                  <a:gd name="connsiteY1455" fmla="*/ 2351292 h 2526762"/>
                  <a:gd name="connsiteX1456" fmla="*/ 1616686 w 3647049"/>
                  <a:gd name="connsiteY1456" fmla="*/ 2351292 h 2526762"/>
                  <a:gd name="connsiteX1457" fmla="*/ 1614179 w 3647049"/>
                  <a:gd name="connsiteY1457" fmla="*/ 2348785 h 2526762"/>
                  <a:gd name="connsiteX1458" fmla="*/ 1594126 w 3647049"/>
                  <a:gd name="connsiteY1458" fmla="*/ 2348785 h 2526762"/>
                  <a:gd name="connsiteX1459" fmla="*/ 1594126 w 3647049"/>
                  <a:gd name="connsiteY1459" fmla="*/ 2353799 h 2526762"/>
                  <a:gd name="connsiteX1460" fmla="*/ 1589112 w 3647049"/>
                  <a:gd name="connsiteY1460" fmla="*/ 2353799 h 2526762"/>
                  <a:gd name="connsiteX1461" fmla="*/ 1586605 w 3647049"/>
                  <a:gd name="connsiteY1461" fmla="*/ 2351292 h 2526762"/>
                  <a:gd name="connsiteX1462" fmla="*/ 1581592 w 3647049"/>
                  <a:gd name="connsiteY1462" fmla="*/ 2348785 h 2526762"/>
                  <a:gd name="connsiteX1463" fmla="*/ 1579085 w 3647049"/>
                  <a:gd name="connsiteY1463" fmla="*/ 2348785 h 2526762"/>
                  <a:gd name="connsiteX1464" fmla="*/ 1576579 w 3647049"/>
                  <a:gd name="connsiteY1464" fmla="*/ 2346279 h 2526762"/>
                  <a:gd name="connsiteX1465" fmla="*/ 1576579 w 3647049"/>
                  <a:gd name="connsiteY1465" fmla="*/ 2346279 h 2526762"/>
                  <a:gd name="connsiteX1466" fmla="*/ 1576579 w 3647049"/>
                  <a:gd name="connsiteY1466" fmla="*/ 2343772 h 2526762"/>
                  <a:gd name="connsiteX1467" fmla="*/ 1576579 w 3647049"/>
                  <a:gd name="connsiteY1467" fmla="*/ 2343772 h 2526762"/>
                  <a:gd name="connsiteX1468" fmla="*/ 1576579 w 3647049"/>
                  <a:gd name="connsiteY1468" fmla="*/ 2341265 h 2526762"/>
                  <a:gd name="connsiteX1469" fmla="*/ 1574072 w 3647049"/>
                  <a:gd name="connsiteY1469" fmla="*/ 2343772 h 2526762"/>
                  <a:gd name="connsiteX1470" fmla="*/ 1574072 w 3647049"/>
                  <a:gd name="connsiteY1470" fmla="*/ 2343772 h 2526762"/>
                  <a:gd name="connsiteX1471" fmla="*/ 1571565 w 3647049"/>
                  <a:gd name="connsiteY1471" fmla="*/ 2343772 h 2526762"/>
                  <a:gd name="connsiteX1472" fmla="*/ 1571565 w 3647049"/>
                  <a:gd name="connsiteY1472" fmla="*/ 2346279 h 2526762"/>
                  <a:gd name="connsiteX1473" fmla="*/ 1569058 w 3647049"/>
                  <a:gd name="connsiteY1473" fmla="*/ 2346279 h 2526762"/>
                  <a:gd name="connsiteX1474" fmla="*/ 1566551 w 3647049"/>
                  <a:gd name="connsiteY1474" fmla="*/ 2348785 h 2526762"/>
                  <a:gd name="connsiteX1475" fmla="*/ 1564045 w 3647049"/>
                  <a:gd name="connsiteY1475" fmla="*/ 2346279 h 2526762"/>
                  <a:gd name="connsiteX1476" fmla="*/ 1564045 w 3647049"/>
                  <a:gd name="connsiteY1476" fmla="*/ 2343772 h 2526762"/>
                  <a:gd name="connsiteX1477" fmla="*/ 1561538 w 3647049"/>
                  <a:gd name="connsiteY1477" fmla="*/ 2343772 h 2526762"/>
                  <a:gd name="connsiteX1478" fmla="*/ 1559031 w 3647049"/>
                  <a:gd name="connsiteY1478" fmla="*/ 2341265 h 2526762"/>
                  <a:gd name="connsiteX1479" fmla="*/ 1549004 w 3647049"/>
                  <a:gd name="connsiteY1479" fmla="*/ 2341265 h 2526762"/>
                  <a:gd name="connsiteX1480" fmla="*/ 1546498 w 3647049"/>
                  <a:gd name="connsiteY1480" fmla="*/ 2346279 h 2526762"/>
                  <a:gd name="connsiteX1481" fmla="*/ 1543991 w 3647049"/>
                  <a:gd name="connsiteY1481" fmla="*/ 2348785 h 2526762"/>
                  <a:gd name="connsiteX1482" fmla="*/ 1538978 w 3647049"/>
                  <a:gd name="connsiteY1482" fmla="*/ 2351292 h 2526762"/>
                  <a:gd name="connsiteX1483" fmla="*/ 1536471 w 3647049"/>
                  <a:gd name="connsiteY1483" fmla="*/ 2351292 h 2526762"/>
                  <a:gd name="connsiteX1484" fmla="*/ 1536471 w 3647049"/>
                  <a:gd name="connsiteY1484" fmla="*/ 2353799 h 2526762"/>
                  <a:gd name="connsiteX1485" fmla="*/ 1526444 w 3647049"/>
                  <a:gd name="connsiteY1485" fmla="*/ 2353799 h 2526762"/>
                  <a:gd name="connsiteX1486" fmla="*/ 1526444 w 3647049"/>
                  <a:gd name="connsiteY1486" fmla="*/ 2348785 h 2526762"/>
                  <a:gd name="connsiteX1487" fmla="*/ 1518924 w 3647049"/>
                  <a:gd name="connsiteY1487" fmla="*/ 2348785 h 2526762"/>
                  <a:gd name="connsiteX1488" fmla="*/ 1516417 w 3647049"/>
                  <a:gd name="connsiteY1488" fmla="*/ 2346279 h 2526762"/>
                  <a:gd name="connsiteX1489" fmla="*/ 1516417 w 3647049"/>
                  <a:gd name="connsiteY1489" fmla="*/ 2343772 h 2526762"/>
                  <a:gd name="connsiteX1490" fmla="*/ 1513910 w 3647049"/>
                  <a:gd name="connsiteY1490" fmla="*/ 2338758 h 2526762"/>
                  <a:gd name="connsiteX1491" fmla="*/ 1496363 w 3647049"/>
                  <a:gd name="connsiteY1491" fmla="*/ 2338758 h 2526762"/>
                  <a:gd name="connsiteX1492" fmla="*/ 1493857 w 3647049"/>
                  <a:gd name="connsiteY1492" fmla="*/ 2336252 h 2526762"/>
                  <a:gd name="connsiteX1493" fmla="*/ 1491350 w 3647049"/>
                  <a:gd name="connsiteY1493" fmla="*/ 2336252 h 2526762"/>
                  <a:gd name="connsiteX1494" fmla="*/ 1488843 w 3647049"/>
                  <a:gd name="connsiteY1494" fmla="*/ 2333745 h 2526762"/>
                  <a:gd name="connsiteX1495" fmla="*/ 1488843 w 3647049"/>
                  <a:gd name="connsiteY1495" fmla="*/ 2331238 h 2526762"/>
                  <a:gd name="connsiteX1496" fmla="*/ 1486336 w 3647049"/>
                  <a:gd name="connsiteY1496" fmla="*/ 2331238 h 2526762"/>
                  <a:gd name="connsiteX1497" fmla="*/ 1486336 w 3647049"/>
                  <a:gd name="connsiteY1497" fmla="*/ 2328732 h 2526762"/>
                  <a:gd name="connsiteX1498" fmla="*/ 1483830 w 3647049"/>
                  <a:gd name="connsiteY1498" fmla="*/ 2326225 h 2526762"/>
                  <a:gd name="connsiteX1499" fmla="*/ 1483830 w 3647049"/>
                  <a:gd name="connsiteY1499" fmla="*/ 2323718 h 2526762"/>
                  <a:gd name="connsiteX1500" fmla="*/ 1481323 w 3647049"/>
                  <a:gd name="connsiteY1500" fmla="*/ 2321211 h 2526762"/>
                  <a:gd name="connsiteX1501" fmla="*/ 1478816 w 3647049"/>
                  <a:gd name="connsiteY1501" fmla="*/ 2318705 h 2526762"/>
                  <a:gd name="connsiteX1502" fmla="*/ 1476309 w 3647049"/>
                  <a:gd name="connsiteY1502" fmla="*/ 2316198 h 2526762"/>
                  <a:gd name="connsiteX1503" fmla="*/ 1473803 w 3647049"/>
                  <a:gd name="connsiteY1503" fmla="*/ 2313691 h 2526762"/>
                  <a:gd name="connsiteX1504" fmla="*/ 1471296 w 3647049"/>
                  <a:gd name="connsiteY1504" fmla="*/ 2311184 h 2526762"/>
                  <a:gd name="connsiteX1505" fmla="*/ 1471296 w 3647049"/>
                  <a:gd name="connsiteY1505" fmla="*/ 2308678 h 2526762"/>
                  <a:gd name="connsiteX1506" fmla="*/ 1468789 w 3647049"/>
                  <a:gd name="connsiteY1506" fmla="*/ 2308678 h 2526762"/>
                  <a:gd name="connsiteX1507" fmla="*/ 1466283 w 3647049"/>
                  <a:gd name="connsiteY1507" fmla="*/ 2306171 h 2526762"/>
                  <a:gd name="connsiteX1508" fmla="*/ 1463776 w 3647049"/>
                  <a:gd name="connsiteY1508" fmla="*/ 2301158 h 2526762"/>
                  <a:gd name="connsiteX1509" fmla="*/ 1466283 w 3647049"/>
                  <a:gd name="connsiteY1509" fmla="*/ 2296144 h 2526762"/>
                  <a:gd name="connsiteX1510" fmla="*/ 1468789 w 3647049"/>
                  <a:gd name="connsiteY1510" fmla="*/ 2293638 h 2526762"/>
                  <a:gd name="connsiteX1511" fmla="*/ 1471296 w 3647049"/>
                  <a:gd name="connsiteY1511" fmla="*/ 2291131 h 2526762"/>
                  <a:gd name="connsiteX1512" fmla="*/ 1473803 w 3647049"/>
                  <a:gd name="connsiteY1512" fmla="*/ 2286117 h 2526762"/>
                  <a:gd name="connsiteX1513" fmla="*/ 1473803 w 3647049"/>
                  <a:gd name="connsiteY1513" fmla="*/ 2281104 h 2526762"/>
                  <a:gd name="connsiteX1514" fmla="*/ 1478816 w 3647049"/>
                  <a:gd name="connsiteY1514" fmla="*/ 2278597 h 2526762"/>
                  <a:gd name="connsiteX1515" fmla="*/ 1481323 w 3647049"/>
                  <a:gd name="connsiteY1515" fmla="*/ 2278597 h 2526762"/>
                  <a:gd name="connsiteX1516" fmla="*/ 1483830 w 3647049"/>
                  <a:gd name="connsiteY1516" fmla="*/ 2276090 h 2526762"/>
                  <a:gd name="connsiteX1517" fmla="*/ 1486336 w 3647049"/>
                  <a:gd name="connsiteY1517" fmla="*/ 2273584 h 2526762"/>
                  <a:gd name="connsiteX1518" fmla="*/ 1486336 w 3647049"/>
                  <a:gd name="connsiteY1518" fmla="*/ 2266064 h 2526762"/>
                  <a:gd name="connsiteX1519" fmla="*/ 1496363 w 3647049"/>
                  <a:gd name="connsiteY1519" fmla="*/ 2266064 h 2526762"/>
                  <a:gd name="connsiteX1520" fmla="*/ 1498870 w 3647049"/>
                  <a:gd name="connsiteY1520" fmla="*/ 2263557 h 2526762"/>
                  <a:gd name="connsiteX1521" fmla="*/ 1501377 w 3647049"/>
                  <a:gd name="connsiteY1521" fmla="*/ 2258543 h 2526762"/>
                  <a:gd name="connsiteX1522" fmla="*/ 1503883 w 3647049"/>
                  <a:gd name="connsiteY1522" fmla="*/ 2253530 h 2526762"/>
                  <a:gd name="connsiteX1523" fmla="*/ 1508897 w 3647049"/>
                  <a:gd name="connsiteY1523" fmla="*/ 2253530 h 2526762"/>
                  <a:gd name="connsiteX1524" fmla="*/ 1508897 w 3647049"/>
                  <a:gd name="connsiteY1524" fmla="*/ 2251023 h 2526762"/>
                  <a:gd name="connsiteX1525" fmla="*/ 1511404 w 3647049"/>
                  <a:gd name="connsiteY1525" fmla="*/ 2251023 h 2526762"/>
                  <a:gd name="connsiteX1526" fmla="*/ 1513910 w 3647049"/>
                  <a:gd name="connsiteY1526" fmla="*/ 2248516 h 2526762"/>
                  <a:gd name="connsiteX1527" fmla="*/ 1513910 w 3647049"/>
                  <a:gd name="connsiteY1527" fmla="*/ 2246010 h 2526762"/>
                  <a:gd name="connsiteX1528" fmla="*/ 1516417 w 3647049"/>
                  <a:gd name="connsiteY1528" fmla="*/ 2246010 h 2526762"/>
                  <a:gd name="connsiteX1529" fmla="*/ 1516417 w 3647049"/>
                  <a:gd name="connsiteY1529" fmla="*/ 2235983 h 2526762"/>
                  <a:gd name="connsiteX1530" fmla="*/ 1521430 w 3647049"/>
                  <a:gd name="connsiteY1530" fmla="*/ 2235983 h 2526762"/>
                  <a:gd name="connsiteX1531" fmla="*/ 1523937 w 3647049"/>
                  <a:gd name="connsiteY1531" fmla="*/ 2230969 h 2526762"/>
                  <a:gd name="connsiteX1532" fmla="*/ 1526444 w 3647049"/>
                  <a:gd name="connsiteY1532" fmla="*/ 2230969 h 2526762"/>
                  <a:gd name="connsiteX1533" fmla="*/ 1526444 w 3647049"/>
                  <a:gd name="connsiteY1533" fmla="*/ 2228463 h 2526762"/>
                  <a:gd name="connsiteX1534" fmla="*/ 1528951 w 3647049"/>
                  <a:gd name="connsiteY1534" fmla="*/ 2228463 h 2526762"/>
                  <a:gd name="connsiteX1535" fmla="*/ 1528951 w 3647049"/>
                  <a:gd name="connsiteY1535" fmla="*/ 2223449 h 2526762"/>
                  <a:gd name="connsiteX1536" fmla="*/ 1526444 w 3647049"/>
                  <a:gd name="connsiteY1536" fmla="*/ 2223449 h 2526762"/>
                  <a:gd name="connsiteX1537" fmla="*/ 1526444 w 3647049"/>
                  <a:gd name="connsiteY1537" fmla="*/ 2205902 h 2526762"/>
                  <a:gd name="connsiteX1538" fmla="*/ 1531458 w 3647049"/>
                  <a:gd name="connsiteY1538" fmla="*/ 2205902 h 2526762"/>
                  <a:gd name="connsiteX1539" fmla="*/ 1531458 w 3647049"/>
                  <a:gd name="connsiteY1539" fmla="*/ 2203396 h 2526762"/>
                  <a:gd name="connsiteX1540" fmla="*/ 1528951 w 3647049"/>
                  <a:gd name="connsiteY1540" fmla="*/ 2198382 h 2526762"/>
                  <a:gd name="connsiteX1541" fmla="*/ 1526444 w 3647049"/>
                  <a:gd name="connsiteY1541" fmla="*/ 2195875 h 2526762"/>
                  <a:gd name="connsiteX1542" fmla="*/ 1526444 w 3647049"/>
                  <a:gd name="connsiteY1542" fmla="*/ 2193368 h 2526762"/>
                  <a:gd name="connsiteX1543" fmla="*/ 1523937 w 3647049"/>
                  <a:gd name="connsiteY1543" fmla="*/ 2193368 h 2526762"/>
                  <a:gd name="connsiteX1544" fmla="*/ 1523937 w 3647049"/>
                  <a:gd name="connsiteY1544" fmla="*/ 2173315 h 2526762"/>
                  <a:gd name="connsiteX1545" fmla="*/ 1526444 w 3647049"/>
                  <a:gd name="connsiteY1545" fmla="*/ 2173315 h 2526762"/>
                  <a:gd name="connsiteX1546" fmla="*/ 1531458 w 3647049"/>
                  <a:gd name="connsiteY1546" fmla="*/ 2170808 h 2526762"/>
                  <a:gd name="connsiteX1547" fmla="*/ 1533964 w 3647049"/>
                  <a:gd name="connsiteY1547" fmla="*/ 2170808 h 2526762"/>
                  <a:gd name="connsiteX1548" fmla="*/ 1533964 w 3647049"/>
                  <a:gd name="connsiteY1548" fmla="*/ 2168301 h 2526762"/>
                  <a:gd name="connsiteX1549" fmla="*/ 1536471 w 3647049"/>
                  <a:gd name="connsiteY1549" fmla="*/ 2168301 h 2526762"/>
                  <a:gd name="connsiteX1550" fmla="*/ 1536471 w 3647049"/>
                  <a:gd name="connsiteY1550" fmla="*/ 2165795 h 2526762"/>
                  <a:gd name="connsiteX1551" fmla="*/ 1538978 w 3647049"/>
                  <a:gd name="connsiteY1551" fmla="*/ 2165795 h 2526762"/>
                  <a:gd name="connsiteX1552" fmla="*/ 1538978 w 3647049"/>
                  <a:gd name="connsiteY1552" fmla="*/ 2158274 h 2526762"/>
                  <a:gd name="connsiteX1553" fmla="*/ 1541484 w 3647049"/>
                  <a:gd name="connsiteY1553" fmla="*/ 2155768 h 2526762"/>
                  <a:gd name="connsiteX1554" fmla="*/ 1541484 w 3647049"/>
                  <a:gd name="connsiteY1554" fmla="*/ 2153261 h 2526762"/>
                  <a:gd name="connsiteX1555" fmla="*/ 1538978 w 3647049"/>
                  <a:gd name="connsiteY1555" fmla="*/ 2150754 h 2526762"/>
                  <a:gd name="connsiteX1556" fmla="*/ 1538978 w 3647049"/>
                  <a:gd name="connsiteY1556" fmla="*/ 2145741 h 2526762"/>
                  <a:gd name="connsiteX1557" fmla="*/ 1536471 w 3647049"/>
                  <a:gd name="connsiteY1557" fmla="*/ 2138221 h 2526762"/>
                  <a:gd name="connsiteX1558" fmla="*/ 1536471 w 3647049"/>
                  <a:gd name="connsiteY1558" fmla="*/ 2125687 h 2526762"/>
                  <a:gd name="connsiteX1559" fmla="*/ 1538978 w 3647049"/>
                  <a:gd name="connsiteY1559" fmla="*/ 2123180 h 2526762"/>
                  <a:gd name="connsiteX1560" fmla="*/ 1543991 w 3647049"/>
                  <a:gd name="connsiteY1560" fmla="*/ 2120674 h 2526762"/>
                  <a:gd name="connsiteX1561" fmla="*/ 1546498 w 3647049"/>
                  <a:gd name="connsiteY1561" fmla="*/ 2120674 h 2526762"/>
                  <a:gd name="connsiteX1562" fmla="*/ 1549004 w 3647049"/>
                  <a:gd name="connsiteY1562" fmla="*/ 2118167 h 2526762"/>
                  <a:gd name="connsiteX1563" fmla="*/ 1556525 w 3647049"/>
                  <a:gd name="connsiteY1563" fmla="*/ 2118167 h 2526762"/>
                  <a:gd name="connsiteX1564" fmla="*/ 1559031 w 3647049"/>
                  <a:gd name="connsiteY1564" fmla="*/ 2115660 h 2526762"/>
                  <a:gd name="connsiteX1565" fmla="*/ 1561538 w 3647049"/>
                  <a:gd name="connsiteY1565" fmla="*/ 2113154 h 2526762"/>
                  <a:gd name="connsiteX1566" fmla="*/ 1564045 w 3647049"/>
                  <a:gd name="connsiteY1566" fmla="*/ 2115660 h 2526762"/>
                  <a:gd name="connsiteX1567" fmla="*/ 1566551 w 3647049"/>
                  <a:gd name="connsiteY1567" fmla="*/ 2118167 h 2526762"/>
                  <a:gd name="connsiteX1568" fmla="*/ 1571565 w 3647049"/>
                  <a:gd name="connsiteY1568" fmla="*/ 2125687 h 2526762"/>
                  <a:gd name="connsiteX1569" fmla="*/ 1576579 w 3647049"/>
                  <a:gd name="connsiteY1569" fmla="*/ 2130700 h 2526762"/>
                  <a:gd name="connsiteX1570" fmla="*/ 1581592 w 3647049"/>
                  <a:gd name="connsiteY1570" fmla="*/ 2135714 h 2526762"/>
                  <a:gd name="connsiteX1571" fmla="*/ 1584099 w 3647049"/>
                  <a:gd name="connsiteY1571" fmla="*/ 2140727 h 2526762"/>
                  <a:gd name="connsiteX1572" fmla="*/ 1586605 w 3647049"/>
                  <a:gd name="connsiteY1572" fmla="*/ 2150754 h 2526762"/>
                  <a:gd name="connsiteX1573" fmla="*/ 1599139 w 3647049"/>
                  <a:gd name="connsiteY1573" fmla="*/ 2150754 h 2526762"/>
                  <a:gd name="connsiteX1574" fmla="*/ 1606659 w 3647049"/>
                  <a:gd name="connsiteY1574" fmla="*/ 2153261 h 2526762"/>
                  <a:gd name="connsiteX1575" fmla="*/ 1611672 w 3647049"/>
                  <a:gd name="connsiteY1575" fmla="*/ 2155768 h 2526762"/>
                  <a:gd name="connsiteX1576" fmla="*/ 1616686 w 3647049"/>
                  <a:gd name="connsiteY1576" fmla="*/ 2158274 h 2526762"/>
                  <a:gd name="connsiteX1577" fmla="*/ 1619193 w 3647049"/>
                  <a:gd name="connsiteY1577" fmla="*/ 2160781 h 2526762"/>
                  <a:gd name="connsiteX1578" fmla="*/ 1624206 w 3647049"/>
                  <a:gd name="connsiteY1578" fmla="*/ 2160781 h 2526762"/>
                  <a:gd name="connsiteX1579" fmla="*/ 1629220 w 3647049"/>
                  <a:gd name="connsiteY1579" fmla="*/ 2158274 h 2526762"/>
                  <a:gd name="connsiteX1580" fmla="*/ 1641753 w 3647049"/>
                  <a:gd name="connsiteY1580" fmla="*/ 2158274 h 2526762"/>
                  <a:gd name="connsiteX1581" fmla="*/ 1644260 w 3647049"/>
                  <a:gd name="connsiteY1581" fmla="*/ 2153261 h 2526762"/>
                  <a:gd name="connsiteX1582" fmla="*/ 1646767 w 3647049"/>
                  <a:gd name="connsiteY1582" fmla="*/ 2150754 h 2526762"/>
                  <a:gd name="connsiteX1583" fmla="*/ 1654287 w 3647049"/>
                  <a:gd name="connsiteY1583" fmla="*/ 2145741 h 2526762"/>
                  <a:gd name="connsiteX1584" fmla="*/ 1656794 w 3647049"/>
                  <a:gd name="connsiteY1584" fmla="*/ 2143234 h 2526762"/>
                  <a:gd name="connsiteX1585" fmla="*/ 1659300 w 3647049"/>
                  <a:gd name="connsiteY1585" fmla="*/ 2143234 h 2526762"/>
                  <a:gd name="connsiteX1586" fmla="*/ 1661807 w 3647049"/>
                  <a:gd name="connsiteY1586" fmla="*/ 2140727 h 2526762"/>
                  <a:gd name="connsiteX1587" fmla="*/ 1661807 w 3647049"/>
                  <a:gd name="connsiteY1587" fmla="*/ 2138221 h 2526762"/>
                  <a:gd name="connsiteX1588" fmla="*/ 1669327 w 3647049"/>
                  <a:gd name="connsiteY1588" fmla="*/ 2138221 h 2526762"/>
                  <a:gd name="connsiteX1589" fmla="*/ 1669327 w 3647049"/>
                  <a:gd name="connsiteY1589" fmla="*/ 2135714 h 2526762"/>
                  <a:gd name="connsiteX1590" fmla="*/ 1671834 w 3647049"/>
                  <a:gd name="connsiteY1590" fmla="*/ 2138221 h 2526762"/>
                  <a:gd name="connsiteX1591" fmla="*/ 1674341 w 3647049"/>
                  <a:gd name="connsiteY1591" fmla="*/ 2135714 h 2526762"/>
                  <a:gd name="connsiteX1592" fmla="*/ 1676847 w 3647049"/>
                  <a:gd name="connsiteY1592" fmla="*/ 2133207 h 2526762"/>
                  <a:gd name="connsiteX1593" fmla="*/ 1679354 w 3647049"/>
                  <a:gd name="connsiteY1593" fmla="*/ 2130700 h 2526762"/>
                  <a:gd name="connsiteX1594" fmla="*/ 1681861 w 3647049"/>
                  <a:gd name="connsiteY1594" fmla="*/ 2128194 h 2526762"/>
                  <a:gd name="connsiteX1595" fmla="*/ 1684368 w 3647049"/>
                  <a:gd name="connsiteY1595" fmla="*/ 2128194 h 2526762"/>
                  <a:gd name="connsiteX1596" fmla="*/ 1681861 w 3647049"/>
                  <a:gd name="connsiteY1596" fmla="*/ 2125687 h 2526762"/>
                  <a:gd name="connsiteX1597" fmla="*/ 1681861 w 3647049"/>
                  <a:gd name="connsiteY1597" fmla="*/ 2123180 h 2526762"/>
                  <a:gd name="connsiteX1598" fmla="*/ 1684368 w 3647049"/>
                  <a:gd name="connsiteY1598" fmla="*/ 2120674 h 2526762"/>
                  <a:gd name="connsiteX1599" fmla="*/ 1684368 w 3647049"/>
                  <a:gd name="connsiteY1599" fmla="*/ 2110647 h 2526762"/>
                  <a:gd name="connsiteX1600" fmla="*/ 1681861 w 3647049"/>
                  <a:gd name="connsiteY1600" fmla="*/ 2110647 h 2526762"/>
                  <a:gd name="connsiteX1601" fmla="*/ 1681861 w 3647049"/>
                  <a:gd name="connsiteY1601" fmla="*/ 2108140 h 2526762"/>
                  <a:gd name="connsiteX1602" fmla="*/ 1679354 w 3647049"/>
                  <a:gd name="connsiteY1602" fmla="*/ 2105633 h 2526762"/>
                  <a:gd name="connsiteX1603" fmla="*/ 1676847 w 3647049"/>
                  <a:gd name="connsiteY1603" fmla="*/ 2103127 h 2526762"/>
                  <a:gd name="connsiteX1604" fmla="*/ 1676847 w 3647049"/>
                  <a:gd name="connsiteY1604" fmla="*/ 2100620 h 2526762"/>
                  <a:gd name="connsiteX1605" fmla="*/ 1671834 w 3647049"/>
                  <a:gd name="connsiteY1605" fmla="*/ 2093099 h 2526762"/>
                  <a:gd name="connsiteX1606" fmla="*/ 1669327 w 3647049"/>
                  <a:gd name="connsiteY1606" fmla="*/ 2093099 h 2526762"/>
                  <a:gd name="connsiteX1607" fmla="*/ 1666821 w 3647049"/>
                  <a:gd name="connsiteY1607" fmla="*/ 2090593 h 2526762"/>
                  <a:gd name="connsiteX1608" fmla="*/ 1664314 w 3647049"/>
                  <a:gd name="connsiteY1608" fmla="*/ 2090593 h 2526762"/>
                  <a:gd name="connsiteX1609" fmla="*/ 1664314 w 3647049"/>
                  <a:gd name="connsiteY1609" fmla="*/ 2078059 h 2526762"/>
                  <a:gd name="connsiteX1610" fmla="*/ 1661807 w 3647049"/>
                  <a:gd name="connsiteY1610" fmla="*/ 2075553 h 2526762"/>
                  <a:gd name="connsiteX1611" fmla="*/ 1661807 w 3647049"/>
                  <a:gd name="connsiteY1611" fmla="*/ 2070539 h 2526762"/>
                  <a:gd name="connsiteX1612" fmla="*/ 1659300 w 3647049"/>
                  <a:gd name="connsiteY1612" fmla="*/ 2070539 h 2526762"/>
                  <a:gd name="connsiteX1613" fmla="*/ 1661807 w 3647049"/>
                  <a:gd name="connsiteY1613" fmla="*/ 2068032 h 2526762"/>
                  <a:gd name="connsiteX1614" fmla="*/ 1664314 w 3647049"/>
                  <a:gd name="connsiteY1614" fmla="*/ 2065525 h 2526762"/>
                  <a:gd name="connsiteX1615" fmla="*/ 1664314 w 3647049"/>
                  <a:gd name="connsiteY1615" fmla="*/ 2058006 h 2526762"/>
                  <a:gd name="connsiteX1616" fmla="*/ 1666821 w 3647049"/>
                  <a:gd name="connsiteY1616" fmla="*/ 2055499 h 2526762"/>
                  <a:gd name="connsiteX1617" fmla="*/ 1669327 w 3647049"/>
                  <a:gd name="connsiteY1617" fmla="*/ 2052992 h 2526762"/>
                  <a:gd name="connsiteX1618" fmla="*/ 1671834 w 3647049"/>
                  <a:gd name="connsiteY1618" fmla="*/ 2052992 h 2526762"/>
                  <a:gd name="connsiteX1619" fmla="*/ 1674341 w 3647049"/>
                  <a:gd name="connsiteY1619" fmla="*/ 2050485 h 2526762"/>
                  <a:gd name="connsiteX1620" fmla="*/ 1674341 w 3647049"/>
                  <a:gd name="connsiteY1620" fmla="*/ 2047979 h 2526762"/>
                  <a:gd name="connsiteX1621" fmla="*/ 1676847 w 3647049"/>
                  <a:gd name="connsiteY1621" fmla="*/ 2040458 h 2526762"/>
                  <a:gd name="connsiteX1622" fmla="*/ 1674341 w 3647049"/>
                  <a:gd name="connsiteY1622" fmla="*/ 2037952 h 2526762"/>
                  <a:gd name="connsiteX1623" fmla="*/ 1676847 w 3647049"/>
                  <a:gd name="connsiteY1623" fmla="*/ 2037952 h 2526762"/>
                  <a:gd name="connsiteX1624" fmla="*/ 1674341 w 3647049"/>
                  <a:gd name="connsiteY1624" fmla="*/ 2035445 h 2526762"/>
                  <a:gd name="connsiteX1625" fmla="*/ 1674341 w 3647049"/>
                  <a:gd name="connsiteY1625" fmla="*/ 2032938 h 2526762"/>
                  <a:gd name="connsiteX1626" fmla="*/ 1671834 w 3647049"/>
                  <a:gd name="connsiteY1626" fmla="*/ 2030431 h 2526762"/>
                  <a:gd name="connsiteX1627" fmla="*/ 1671834 w 3647049"/>
                  <a:gd name="connsiteY1627" fmla="*/ 2027925 h 2526762"/>
                  <a:gd name="connsiteX1628" fmla="*/ 1669327 w 3647049"/>
                  <a:gd name="connsiteY1628" fmla="*/ 2025418 h 2526762"/>
                  <a:gd name="connsiteX1629" fmla="*/ 1669327 w 3647049"/>
                  <a:gd name="connsiteY1629" fmla="*/ 2022911 h 2526762"/>
                  <a:gd name="connsiteX1630" fmla="*/ 1671834 w 3647049"/>
                  <a:gd name="connsiteY1630" fmla="*/ 2022911 h 2526762"/>
                  <a:gd name="connsiteX1631" fmla="*/ 1671834 w 3647049"/>
                  <a:gd name="connsiteY1631" fmla="*/ 2020405 h 2526762"/>
                  <a:gd name="connsiteX1632" fmla="*/ 1676847 w 3647049"/>
                  <a:gd name="connsiteY1632" fmla="*/ 2017898 h 2526762"/>
                  <a:gd name="connsiteX1633" fmla="*/ 1681861 w 3647049"/>
                  <a:gd name="connsiteY1633" fmla="*/ 2012884 h 2526762"/>
                  <a:gd name="connsiteX1634" fmla="*/ 1679354 w 3647049"/>
                  <a:gd name="connsiteY1634" fmla="*/ 2010378 h 2526762"/>
                  <a:gd name="connsiteX1635" fmla="*/ 1679354 w 3647049"/>
                  <a:gd name="connsiteY1635" fmla="*/ 2007871 h 2526762"/>
                  <a:gd name="connsiteX1636" fmla="*/ 1676847 w 3647049"/>
                  <a:gd name="connsiteY1636" fmla="*/ 2005364 h 2526762"/>
                  <a:gd name="connsiteX1637" fmla="*/ 1676847 w 3647049"/>
                  <a:gd name="connsiteY1637" fmla="*/ 2002857 h 2526762"/>
                  <a:gd name="connsiteX1638" fmla="*/ 1674341 w 3647049"/>
                  <a:gd name="connsiteY1638" fmla="*/ 1997844 h 2526762"/>
                  <a:gd name="connsiteX1639" fmla="*/ 1674341 w 3647049"/>
                  <a:gd name="connsiteY1639" fmla="*/ 1995338 h 2526762"/>
                  <a:gd name="connsiteX1640" fmla="*/ 1671834 w 3647049"/>
                  <a:gd name="connsiteY1640" fmla="*/ 1992831 h 2526762"/>
                  <a:gd name="connsiteX1641" fmla="*/ 1669327 w 3647049"/>
                  <a:gd name="connsiteY1641" fmla="*/ 1987817 h 2526762"/>
                  <a:gd name="connsiteX1642" fmla="*/ 1669327 w 3647049"/>
                  <a:gd name="connsiteY1642" fmla="*/ 1985311 h 2526762"/>
                  <a:gd name="connsiteX1643" fmla="*/ 1664314 w 3647049"/>
                  <a:gd name="connsiteY1643" fmla="*/ 1980297 h 2526762"/>
                  <a:gd name="connsiteX1644" fmla="*/ 1654287 w 3647049"/>
                  <a:gd name="connsiteY1644" fmla="*/ 1977790 h 2526762"/>
                  <a:gd name="connsiteX1645" fmla="*/ 1649273 w 3647049"/>
                  <a:gd name="connsiteY1645" fmla="*/ 1975283 h 2526762"/>
                  <a:gd name="connsiteX1646" fmla="*/ 1646767 w 3647049"/>
                  <a:gd name="connsiteY1646" fmla="*/ 1972777 h 2526762"/>
                  <a:gd name="connsiteX1647" fmla="*/ 1644260 w 3647049"/>
                  <a:gd name="connsiteY1647" fmla="*/ 1970270 h 2526762"/>
                  <a:gd name="connsiteX1648" fmla="*/ 1644260 w 3647049"/>
                  <a:gd name="connsiteY1648" fmla="*/ 1965257 h 2526762"/>
                  <a:gd name="connsiteX1649" fmla="*/ 1641753 w 3647049"/>
                  <a:gd name="connsiteY1649" fmla="*/ 1962750 h 2526762"/>
                  <a:gd name="connsiteX1650" fmla="*/ 1644260 w 3647049"/>
                  <a:gd name="connsiteY1650" fmla="*/ 1957737 h 2526762"/>
                  <a:gd name="connsiteX1651" fmla="*/ 1644260 w 3647049"/>
                  <a:gd name="connsiteY1651" fmla="*/ 1950216 h 2526762"/>
                  <a:gd name="connsiteX1652" fmla="*/ 1646767 w 3647049"/>
                  <a:gd name="connsiteY1652" fmla="*/ 1947710 h 2526762"/>
                  <a:gd name="connsiteX1653" fmla="*/ 1649273 w 3647049"/>
                  <a:gd name="connsiteY1653" fmla="*/ 1947710 h 2526762"/>
                  <a:gd name="connsiteX1654" fmla="*/ 1651780 w 3647049"/>
                  <a:gd name="connsiteY1654" fmla="*/ 1945203 h 2526762"/>
                  <a:gd name="connsiteX1655" fmla="*/ 1654287 w 3647049"/>
                  <a:gd name="connsiteY1655" fmla="*/ 1945203 h 2526762"/>
                  <a:gd name="connsiteX1656" fmla="*/ 1659300 w 3647049"/>
                  <a:gd name="connsiteY1656" fmla="*/ 1942696 h 2526762"/>
                  <a:gd name="connsiteX1657" fmla="*/ 1661807 w 3647049"/>
                  <a:gd name="connsiteY1657" fmla="*/ 1937683 h 2526762"/>
                  <a:gd name="connsiteX1658" fmla="*/ 1661807 w 3647049"/>
                  <a:gd name="connsiteY1658" fmla="*/ 1932669 h 2526762"/>
                  <a:gd name="connsiteX1659" fmla="*/ 1664314 w 3647049"/>
                  <a:gd name="connsiteY1659" fmla="*/ 1930163 h 2526762"/>
                  <a:gd name="connsiteX1660" fmla="*/ 1664314 w 3647049"/>
                  <a:gd name="connsiteY1660" fmla="*/ 1927656 h 2526762"/>
                  <a:gd name="connsiteX1661" fmla="*/ 1666821 w 3647049"/>
                  <a:gd name="connsiteY1661" fmla="*/ 1925149 h 2526762"/>
                  <a:gd name="connsiteX1662" fmla="*/ 1669327 w 3647049"/>
                  <a:gd name="connsiteY1662" fmla="*/ 1920136 h 2526762"/>
                  <a:gd name="connsiteX1663" fmla="*/ 1666821 w 3647049"/>
                  <a:gd name="connsiteY1663" fmla="*/ 1917629 h 2526762"/>
                  <a:gd name="connsiteX1664" fmla="*/ 1666821 w 3647049"/>
                  <a:gd name="connsiteY1664" fmla="*/ 1912615 h 2526762"/>
                  <a:gd name="connsiteX1665" fmla="*/ 1671834 w 3647049"/>
                  <a:gd name="connsiteY1665" fmla="*/ 1905095 h 2526762"/>
                  <a:gd name="connsiteX1666" fmla="*/ 1674341 w 3647049"/>
                  <a:gd name="connsiteY1666" fmla="*/ 1905095 h 2526762"/>
                  <a:gd name="connsiteX1667" fmla="*/ 1676847 w 3647049"/>
                  <a:gd name="connsiteY1667" fmla="*/ 1900082 h 2526762"/>
                  <a:gd name="connsiteX1668" fmla="*/ 1679354 w 3647049"/>
                  <a:gd name="connsiteY1668" fmla="*/ 1897575 h 2526762"/>
                  <a:gd name="connsiteX1669" fmla="*/ 1681861 w 3647049"/>
                  <a:gd name="connsiteY1669" fmla="*/ 1892562 h 2526762"/>
                  <a:gd name="connsiteX1670" fmla="*/ 1681861 w 3647049"/>
                  <a:gd name="connsiteY1670" fmla="*/ 1885041 h 2526762"/>
                  <a:gd name="connsiteX1671" fmla="*/ 1684368 w 3647049"/>
                  <a:gd name="connsiteY1671" fmla="*/ 1882535 h 2526762"/>
                  <a:gd name="connsiteX1672" fmla="*/ 1686874 w 3647049"/>
                  <a:gd name="connsiteY1672" fmla="*/ 1877521 h 2526762"/>
                  <a:gd name="connsiteX1673" fmla="*/ 1686874 w 3647049"/>
                  <a:gd name="connsiteY1673" fmla="*/ 1875015 h 2526762"/>
                  <a:gd name="connsiteX1674" fmla="*/ 1681861 w 3647049"/>
                  <a:gd name="connsiteY1674" fmla="*/ 1872508 h 2526762"/>
                  <a:gd name="connsiteX1675" fmla="*/ 1674341 w 3647049"/>
                  <a:gd name="connsiteY1675" fmla="*/ 1870001 h 2526762"/>
                  <a:gd name="connsiteX1676" fmla="*/ 1669327 w 3647049"/>
                  <a:gd name="connsiteY1676" fmla="*/ 1864988 h 2526762"/>
                  <a:gd name="connsiteX1677" fmla="*/ 1666821 w 3647049"/>
                  <a:gd name="connsiteY1677" fmla="*/ 1862481 h 2526762"/>
                  <a:gd name="connsiteX1678" fmla="*/ 1666821 w 3647049"/>
                  <a:gd name="connsiteY1678" fmla="*/ 1859974 h 2526762"/>
                  <a:gd name="connsiteX1679" fmla="*/ 1664314 w 3647049"/>
                  <a:gd name="connsiteY1679" fmla="*/ 1857468 h 2526762"/>
                  <a:gd name="connsiteX1680" fmla="*/ 1659300 w 3647049"/>
                  <a:gd name="connsiteY1680" fmla="*/ 1849947 h 2526762"/>
                  <a:gd name="connsiteX1681" fmla="*/ 1656794 w 3647049"/>
                  <a:gd name="connsiteY1681" fmla="*/ 1849947 h 2526762"/>
                  <a:gd name="connsiteX1682" fmla="*/ 1656794 w 3647049"/>
                  <a:gd name="connsiteY1682" fmla="*/ 1847441 h 2526762"/>
                  <a:gd name="connsiteX1683" fmla="*/ 1654287 w 3647049"/>
                  <a:gd name="connsiteY1683" fmla="*/ 1844934 h 2526762"/>
                  <a:gd name="connsiteX1684" fmla="*/ 1646767 w 3647049"/>
                  <a:gd name="connsiteY1684" fmla="*/ 1844934 h 2526762"/>
                  <a:gd name="connsiteX1685" fmla="*/ 1646767 w 3647049"/>
                  <a:gd name="connsiteY1685" fmla="*/ 1842427 h 2526762"/>
                  <a:gd name="connsiteX1686" fmla="*/ 1641753 w 3647049"/>
                  <a:gd name="connsiteY1686" fmla="*/ 1842427 h 2526762"/>
                  <a:gd name="connsiteX1687" fmla="*/ 1639247 w 3647049"/>
                  <a:gd name="connsiteY1687" fmla="*/ 1837414 h 2526762"/>
                  <a:gd name="connsiteX1688" fmla="*/ 1639247 w 3647049"/>
                  <a:gd name="connsiteY1688" fmla="*/ 1834907 h 2526762"/>
                  <a:gd name="connsiteX1689" fmla="*/ 1634233 w 3647049"/>
                  <a:gd name="connsiteY1689" fmla="*/ 1834907 h 2526762"/>
                  <a:gd name="connsiteX1690" fmla="*/ 1631726 w 3647049"/>
                  <a:gd name="connsiteY1690" fmla="*/ 1832400 h 2526762"/>
                  <a:gd name="connsiteX1691" fmla="*/ 1631726 w 3647049"/>
                  <a:gd name="connsiteY1691" fmla="*/ 1829894 h 2526762"/>
                  <a:gd name="connsiteX1692" fmla="*/ 1629220 w 3647049"/>
                  <a:gd name="connsiteY1692" fmla="*/ 1827387 h 2526762"/>
                  <a:gd name="connsiteX1693" fmla="*/ 1629220 w 3647049"/>
                  <a:gd name="connsiteY1693" fmla="*/ 1822373 h 2526762"/>
                  <a:gd name="connsiteX1694" fmla="*/ 1631726 w 3647049"/>
                  <a:gd name="connsiteY1694" fmla="*/ 1819867 h 2526762"/>
                  <a:gd name="connsiteX1695" fmla="*/ 1634233 w 3647049"/>
                  <a:gd name="connsiteY1695" fmla="*/ 1817360 h 2526762"/>
                  <a:gd name="connsiteX1696" fmla="*/ 1634233 w 3647049"/>
                  <a:gd name="connsiteY1696" fmla="*/ 1797306 h 2526762"/>
                  <a:gd name="connsiteX1697" fmla="*/ 1636740 w 3647049"/>
                  <a:gd name="connsiteY1697" fmla="*/ 1789786 h 2526762"/>
                  <a:gd name="connsiteX1698" fmla="*/ 1639247 w 3647049"/>
                  <a:gd name="connsiteY1698" fmla="*/ 1784773 h 2526762"/>
                  <a:gd name="connsiteX1699" fmla="*/ 1639247 w 3647049"/>
                  <a:gd name="connsiteY1699" fmla="*/ 1779759 h 2526762"/>
                  <a:gd name="connsiteX1700" fmla="*/ 1641753 w 3647049"/>
                  <a:gd name="connsiteY1700" fmla="*/ 1772239 h 2526762"/>
                  <a:gd name="connsiteX1701" fmla="*/ 1636740 w 3647049"/>
                  <a:gd name="connsiteY1701" fmla="*/ 1772239 h 2526762"/>
                  <a:gd name="connsiteX1702" fmla="*/ 1634233 w 3647049"/>
                  <a:gd name="connsiteY1702" fmla="*/ 1769732 h 2526762"/>
                  <a:gd name="connsiteX1703" fmla="*/ 1629220 w 3647049"/>
                  <a:gd name="connsiteY1703" fmla="*/ 1767226 h 2526762"/>
                  <a:gd name="connsiteX1704" fmla="*/ 1624206 w 3647049"/>
                  <a:gd name="connsiteY1704" fmla="*/ 1767226 h 2526762"/>
                  <a:gd name="connsiteX1705" fmla="*/ 1619193 w 3647049"/>
                  <a:gd name="connsiteY1705" fmla="*/ 1762212 h 2526762"/>
                  <a:gd name="connsiteX1706" fmla="*/ 1616686 w 3647049"/>
                  <a:gd name="connsiteY1706" fmla="*/ 1759705 h 2526762"/>
                  <a:gd name="connsiteX1707" fmla="*/ 1616686 w 3647049"/>
                  <a:gd name="connsiteY1707" fmla="*/ 1754692 h 2526762"/>
                  <a:gd name="connsiteX1708" fmla="*/ 1614179 w 3647049"/>
                  <a:gd name="connsiteY1708" fmla="*/ 1747172 h 2526762"/>
                  <a:gd name="connsiteX1709" fmla="*/ 1614179 w 3647049"/>
                  <a:gd name="connsiteY1709" fmla="*/ 1744665 h 2526762"/>
                  <a:gd name="connsiteX1710" fmla="*/ 1611672 w 3647049"/>
                  <a:gd name="connsiteY1710" fmla="*/ 1744665 h 2526762"/>
                  <a:gd name="connsiteX1711" fmla="*/ 1606659 w 3647049"/>
                  <a:gd name="connsiteY1711" fmla="*/ 1739652 h 2526762"/>
                  <a:gd name="connsiteX1712" fmla="*/ 1601646 w 3647049"/>
                  <a:gd name="connsiteY1712" fmla="*/ 1734638 h 2526762"/>
                  <a:gd name="connsiteX1713" fmla="*/ 1599139 w 3647049"/>
                  <a:gd name="connsiteY1713" fmla="*/ 1732131 h 2526762"/>
                  <a:gd name="connsiteX1714" fmla="*/ 1599139 w 3647049"/>
                  <a:gd name="connsiteY1714" fmla="*/ 1729625 h 2526762"/>
                  <a:gd name="connsiteX1715" fmla="*/ 1594126 w 3647049"/>
                  <a:gd name="connsiteY1715" fmla="*/ 1722105 h 2526762"/>
                  <a:gd name="connsiteX1716" fmla="*/ 1586605 w 3647049"/>
                  <a:gd name="connsiteY1716" fmla="*/ 1717091 h 2526762"/>
                  <a:gd name="connsiteX1717" fmla="*/ 1584099 w 3647049"/>
                  <a:gd name="connsiteY1717" fmla="*/ 1717091 h 2526762"/>
                  <a:gd name="connsiteX1718" fmla="*/ 1584099 w 3647049"/>
                  <a:gd name="connsiteY1718" fmla="*/ 1704558 h 2526762"/>
                  <a:gd name="connsiteX1719" fmla="*/ 1581592 w 3647049"/>
                  <a:gd name="connsiteY1719" fmla="*/ 1697037 h 2526762"/>
                  <a:gd name="connsiteX1720" fmla="*/ 1579085 w 3647049"/>
                  <a:gd name="connsiteY1720" fmla="*/ 1694531 h 2526762"/>
                  <a:gd name="connsiteX1721" fmla="*/ 1569058 w 3647049"/>
                  <a:gd name="connsiteY1721" fmla="*/ 1687011 h 2526762"/>
                  <a:gd name="connsiteX1722" fmla="*/ 1569058 w 3647049"/>
                  <a:gd name="connsiteY1722" fmla="*/ 1694531 h 2526762"/>
                  <a:gd name="connsiteX1723" fmla="*/ 1566551 w 3647049"/>
                  <a:gd name="connsiteY1723" fmla="*/ 1694531 h 2526762"/>
                  <a:gd name="connsiteX1724" fmla="*/ 1564045 w 3647049"/>
                  <a:gd name="connsiteY1724" fmla="*/ 1699544 h 2526762"/>
                  <a:gd name="connsiteX1725" fmla="*/ 1561538 w 3647049"/>
                  <a:gd name="connsiteY1725" fmla="*/ 1704558 h 2526762"/>
                  <a:gd name="connsiteX1726" fmla="*/ 1551511 w 3647049"/>
                  <a:gd name="connsiteY1726" fmla="*/ 1714585 h 2526762"/>
                  <a:gd name="connsiteX1727" fmla="*/ 1549004 w 3647049"/>
                  <a:gd name="connsiteY1727" fmla="*/ 1719598 h 2526762"/>
                  <a:gd name="connsiteX1728" fmla="*/ 1549004 w 3647049"/>
                  <a:gd name="connsiteY1728" fmla="*/ 1724611 h 2526762"/>
                  <a:gd name="connsiteX1729" fmla="*/ 1546498 w 3647049"/>
                  <a:gd name="connsiteY1729" fmla="*/ 1724611 h 2526762"/>
                  <a:gd name="connsiteX1730" fmla="*/ 1541484 w 3647049"/>
                  <a:gd name="connsiteY1730" fmla="*/ 1729625 h 2526762"/>
                  <a:gd name="connsiteX1731" fmla="*/ 1538978 w 3647049"/>
                  <a:gd name="connsiteY1731" fmla="*/ 1737145 h 2526762"/>
                  <a:gd name="connsiteX1732" fmla="*/ 1533964 w 3647049"/>
                  <a:gd name="connsiteY1732" fmla="*/ 1739652 h 2526762"/>
                  <a:gd name="connsiteX1733" fmla="*/ 1531458 w 3647049"/>
                  <a:gd name="connsiteY1733" fmla="*/ 1742158 h 2526762"/>
                  <a:gd name="connsiteX1734" fmla="*/ 1526444 w 3647049"/>
                  <a:gd name="connsiteY1734" fmla="*/ 1752185 h 2526762"/>
                  <a:gd name="connsiteX1735" fmla="*/ 1521430 w 3647049"/>
                  <a:gd name="connsiteY1735" fmla="*/ 1754692 h 2526762"/>
                  <a:gd name="connsiteX1736" fmla="*/ 1518924 w 3647049"/>
                  <a:gd name="connsiteY1736" fmla="*/ 1754692 h 2526762"/>
                  <a:gd name="connsiteX1737" fmla="*/ 1513910 w 3647049"/>
                  <a:gd name="connsiteY1737" fmla="*/ 1757199 h 2526762"/>
                  <a:gd name="connsiteX1738" fmla="*/ 1503883 w 3647049"/>
                  <a:gd name="connsiteY1738" fmla="*/ 1759705 h 2526762"/>
                  <a:gd name="connsiteX1739" fmla="*/ 1501377 w 3647049"/>
                  <a:gd name="connsiteY1739" fmla="*/ 1759705 h 2526762"/>
                  <a:gd name="connsiteX1740" fmla="*/ 1491350 w 3647049"/>
                  <a:gd name="connsiteY1740" fmla="*/ 1757199 h 2526762"/>
                  <a:gd name="connsiteX1741" fmla="*/ 1483830 w 3647049"/>
                  <a:gd name="connsiteY1741" fmla="*/ 1752185 h 2526762"/>
                  <a:gd name="connsiteX1742" fmla="*/ 1478816 w 3647049"/>
                  <a:gd name="connsiteY1742" fmla="*/ 1752185 h 2526762"/>
                  <a:gd name="connsiteX1743" fmla="*/ 1473803 w 3647049"/>
                  <a:gd name="connsiteY1743" fmla="*/ 1749679 h 2526762"/>
                  <a:gd name="connsiteX1744" fmla="*/ 1471296 w 3647049"/>
                  <a:gd name="connsiteY1744" fmla="*/ 1749679 h 2526762"/>
                  <a:gd name="connsiteX1745" fmla="*/ 1463776 w 3647049"/>
                  <a:gd name="connsiteY1745" fmla="*/ 1742158 h 2526762"/>
                  <a:gd name="connsiteX1746" fmla="*/ 1458762 w 3647049"/>
                  <a:gd name="connsiteY1746" fmla="*/ 1739652 h 2526762"/>
                  <a:gd name="connsiteX1747" fmla="*/ 1451242 w 3647049"/>
                  <a:gd name="connsiteY1747" fmla="*/ 1734638 h 2526762"/>
                  <a:gd name="connsiteX1748" fmla="*/ 1446229 w 3647049"/>
                  <a:gd name="connsiteY1748" fmla="*/ 1734638 h 2526762"/>
                  <a:gd name="connsiteX1749" fmla="*/ 1441215 w 3647049"/>
                  <a:gd name="connsiteY1749" fmla="*/ 1732131 h 2526762"/>
                  <a:gd name="connsiteX1750" fmla="*/ 1433695 w 3647049"/>
                  <a:gd name="connsiteY1750" fmla="*/ 1729625 h 2526762"/>
                  <a:gd name="connsiteX1751" fmla="*/ 1431189 w 3647049"/>
                  <a:gd name="connsiteY1751" fmla="*/ 1724611 h 2526762"/>
                  <a:gd name="connsiteX1752" fmla="*/ 1433695 w 3647049"/>
                  <a:gd name="connsiteY1752" fmla="*/ 1724611 h 2526762"/>
                  <a:gd name="connsiteX1753" fmla="*/ 1436202 w 3647049"/>
                  <a:gd name="connsiteY1753" fmla="*/ 1722105 h 2526762"/>
                  <a:gd name="connsiteX1754" fmla="*/ 1438709 w 3647049"/>
                  <a:gd name="connsiteY1754" fmla="*/ 1722105 h 2526762"/>
                  <a:gd name="connsiteX1755" fmla="*/ 1438709 w 3647049"/>
                  <a:gd name="connsiteY1755" fmla="*/ 1719598 h 2526762"/>
                  <a:gd name="connsiteX1756" fmla="*/ 1441215 w 3647049"/>
                  <a:gd name="connsiteY1756" fmla="*/ 1717091 h 2526762"/>
                  <a:gd name="connsiteX1757" fmla="*/ 1441215 w 3647049"/>
                  <a:gd name="connsiteY1757" fmla="*/ 1714585 h 2526762"/>
                  <a:gd name="connsiteX1758" fmla="*/ 1443722 w 3647049"/>
                  <a:gd name="connsiteY1758" fmla="*/ 1712078 h 2526762"/>
                  <a:gd name="connsiteX1759" fmla="*/ 1443722 w 3647049"/>
                  <a:gd name="connsiteY1759" fmla="*/ 1709571 h 2526762"/>
                  <a:gd name="connsiteX1760" fmla="*/ 1446229 w 3647049"/>
                  <a:gd name="connsiteY1760" fmla="*/ 1707064 h 2526762"/>
                  <a:gd name="connsiteX1761" fmla="*/ 1441215 w 3647049"/>
                  <a:gd name="connsiteY1761" fmla="*/ 1707064 h 2526762"/>
                  <a:gd name="connsiteX1762" fmla="*/ 1441215 w 3647049"/>
                  <a:gd name="connsiteY1762" fmla="*/ 1704558 h 2526762"/>
                  <a:gd name="connsiteX1763" fmla="*/ 1438709 w 3647049"/>
                  <a:gd name="connsiteY1763" fmla="*/ 1697037 h 2526762"/>
                  <a:gd name="connsiteX1764" fmla="*/ 1438709 w 3647049"/>
                  <a:gd name="connsiteY1764" fmla="*/ 1692024 h 2526762"/>
                  <a:gd name="connsiteX1765" fmla="*/ 1433695 w 3647049"/>
                  <a:gd name="connsiteY1765" fmla="*/ 1689517 h 2526762"/>
                  <a:gd name="connsiteX1766" fmla="*/ 1431189 w 3647049"/>
                  <a:gd name="connsiteY1766" fmla="*/ 1684504 h 2526762"/>
                  <a:gd name="connsiteX1767" fmla="*/ 1426175 w 3647049"/>
                  <a:gd name="connsiteY1767" fmla="*/ 1679490 h 2526762"/>
                  <a:gd name="connsiteX1768" fmla="*/ 1411135 w 3647049"/>
                  <a:gd name="connsiteY1768" fmla="*/ 1671970 h 2526762"/>
                  <a:gd name="connsiteX1769" fmla="*/ 1408628 w 3647049"/>
                  <a:gd name="connsiteY1769" fmla="*/ 1669463 h 2526762"/>
                  <a:gd name="connsiteX1770" fmla="*/ 1406121 w 3647049"/>
                  <a:gd name="connsiteY1770" fmla="*/ 1666957 h 2526762"/>
                  <a:gd name="connsiteX1771" fmla="*/ 1403615 w 3647049"/>
                  <a:gd name="connsiteY1771" fmla="*/ 1666957 h 2526762"/>
                  <a:gd name="connsiteX1772" fmla="*/ 1401108 w 3647049"/>
                  <a:gd name="connsiteY1772" fmla="*/ 1661943 h 2526762"/>
                  <a:gd name="connsiteX1773" fmla="*/ 1398601 w 3647049"/>
                  <a:gd name="connsiteY1773" fmla="*/ 1654423 h 2526762"/>
                  <a:gd name="connsiteX1774" fmla="*/ 1401108 w 3647049"/>
                  <a:gd name="connsiteY1774" fmla="*/ 1651916 h 2526762"/>
                  <a:gd name="connsiteX1775" fmla="*/ 1401108 w 3647049"/>
                  <a:gd name="connsiteY1775" fmla="*/ 1649410 h 2526762"/>
                  <a:gd name="connsiteX1776" fmla="*/ 1398601 w 3647049"/>
                  <a:gd name="connsiteY1776" fmla="*/ 1646903 h 2526762"/>
                  <a:gd name="connsiteX1777" fmla="*/ 1401108 w 3647049"/>
                  <a:gd name="connsiteY1777" fmla="*/ 1641889 h 2526762"/>
                  <a:gd name="connsiteX1778" fmla="*/ 1403615 w 3647049"/>
                  <a:gd name="connsiteY1778" fmla="*/ 1639383 h 2526762"/>
                  <a:gd name="connsiteX1779" fmla="*/ 1406121 w 3647049"/>
                  <a:gd name="connsiteY1779" fmla="*/ 1636876 h 2526762"/>
                  <a:gd name="connsiteX1780" fmla="*/ 1408628 w 3647049"/>
                  <a:gd name="connsiteY1780" fmla="*/ 1634369 h 2526762"/>
                  <a:gd name="connsiteX1781" fmla="*/ 1408628 w 3647049"/>
                  <a:gd name="connsiteY1781" fmla="*/ 1631863 h 2526762"/>
                  <a:gd name="connsiteX1782" fmla="*/ 1406121 w 3647049"/>
                  <a:gd name="connsiteY1782" fmla="*/ 1631863 h 2526762"/>
                  <a:gd name="connsiteX1783" fmla="*/ 1401108 w 3647049"/>
                  <a:gd name="connsiteY1783" fmla="*/ 1634369 h 2526762"/>
                  <a:gd name="connsiteX1784" fmla="*/ 1401108 w 3647049"/>
                  <a:gd name="connsiteY1784" fmla="*/ 1636876 h 2526762"/>
                  <a:gd name="connsiteX1785" fmla="*/ 1396094 w 3647049"/>
                  <a:gd name="connsiteY1785" fmla="*/ 1639383 h 2526762"/>
                  <a:gd name="connsiteX1786" fmla="*/ 1391081 w 3647049"/>
                  <a:gd name="connsiteY1786" fmla="*/ 1639383 h 2526762"/>
                  <a:gd name="connsiteX1787" fmla="*/ 1391081 w 3647049"/>
                  <a:gd name="connsiteY1787" fmla="*/ 1636876 h 2526762"/>
                  <a:gd name="connsiteX1788" fmla="*/ 1383561 w 3647049"/>
                  <a:gd name="connsiteY1788" fmla="*/ 1636876 h 2526762"/>
                  <a:gd name="connsiteX1789" fmla="*/ 1381054 w 3647049"/>
                  <a:gd name="connsiteY1789" fmla="*/ 1639383 h 2526762"/>
                  <a:gd name="connsiteX1790" fmla="*/ 1378547 w 3647049"/>
                  <a:gd name="connsiteY1790" fmla="*/ 1636876 h 2526762"/>
                  <a:gd name="connsiteX1791" fmla="*/ 1376041 w 3647049"/>
                  <a:gd name="connsiteY1791" fmla="*/ 1634369 h 2526762"/>
                  <a:gd name="connsiteX1792" fmla="*/ 1368521 w 3647049"/>
                  <a:gd name="connsiteY1792" fmla="*/ 1634369 h 2526762"/>
                  <a:gd name="connsiteX1793" fmla="*/ 1368521 w 3647049"/>
                  <a:gd name="connsiteY1793" fmla="*/ 1631863 h 2526762"/>
                  <a:gd name="connsiteX1794" fmla="*/ 1366014 w 3647049"/>
                  <a:gd name="connsiteY1794" fmla="*/ 1631863 h 2526762"/>
                  <a:gd name="connsiteX1795" fmla="*/ 1363507 w 3647049"/>
                  <a:gd name="connsiteY1795" fmla="*/ 1626849 h 2526762"/>
                  <a:gd name="connsiteX1796" fmla="*/ 1363507 w 3647049"/>
                  <a:gd name="connsiteY1796" fmla="*/ 1621836 h 2526762"/>
                  <a:gd name="connsiteX1797" fmla="*/ 1361000 w 3647049"/>
                  <a:gd name="connsiteY1797" fmla="*/ 1614316 h 2526762"/>
                  <a:gd name="connsiteX1798" fmla="*/ 1363507 w 3647049"/>
                  <a:gd name="connsiteY1798" fmla="*/ 1609302 h 2526762"/>
                  <a:gd name="connsiteX1799" fmla="*/ 1358494 w 3647049"/>
                  <a:gd name="connsiteY1799" fmla="*/ 1604289 h 2526762"/>
                  <a:gd name="connsiteX1800" fmla="*/ 1355987 w 3647049"/>
                  <a:gd name="connsiteY1800" fmla="*/ 1601782 h 2526762"/>
                  <a:gd name="connsiteX1801" fmla="*/ 1350973 w 3647049"/>
                  <a:gd name="connsiteY1801" fmla="*/ 1596769 h 2526762"/>
                  <a:gd name="connsiteX1802" fmla="*/ 1345960 w 3647049"/>
                  <a:gd name="connsiteY1802" fmla="*/ 1591755 h 2526762"/>
                  <a:gd name="connsiteX1803" fmla="*/ 1340947 w 3647049"/>
                  <a:gd name="connsiteY1803" fmla="*/ 1586742 h 2526762"/>
                  <a:gd name="connsiteX1804" fmla="*/ 1343453 w 3647049"/>
                  <a:gd name="connsiteY1804" fmla="*/ 1576715 h 2526762"/>
                  <a:gd name="connsiteX1805" fmla="*/ 1343453 w 3647049"/>
                  <a:gd name="connsiteY1805" fmla="*/ 1569195 h 2526762"/>
                  <a:gd name="connsiteX1806" fmla="*/ 1345960 w 3647049"/>
                  <a:gd name="connsiteY1806" fmla="*/ 1561675 h 2526762"/>
                  <a:gd name="connsiteX1807" fmla="*/ 1345960 w 3647049"/>
                  <a:gd name="connsiteY1807" fmla="*/ 1554154 h 2526762"/>
                  <a:gd name="connsiteX1808" fmla="*/ 1343453 w 3647049"/>
                  <a:gd name="connsiteY1808" fmla="*/ 1549141 h 2526762"/>
                  <a:gd name="connsiteX1809" fmla="*/ 1338440 w 3647049"/>
                  <a:gd name="connsiteY1809" fmla="*/ 1541621 h 2526762"/>
                  <a:gd name="connsiteX1810" fmla="*/ 1338440 w 3647049"/>
                  <a:gd name="connsiteY1810" fmla="*/ 1536607 h 2526762"/>
                  <a:gd name="connsiteX1811" fmla="*/ 1350973 w 3647049"/>
                  <a:gd name="connsiteY1811" fmla="*/ 1536607 h 2526762"/>
                  <a:gd name="connsiteX1812" fmla="*/ 1355987 w 3647049"/>
                  <a:gd name="connsiteY1812" fmla="*/ 1539114 h 2526762"/>
                  <a:gd name="connsiteX1813" fmla="*/ 1363507 w 3647049"/>
                  <a:gd name="connsiteY1813" fmla="*/ 1539114 h 2526762"/>
                  <a:gd name="connsiteX1814" fmla="*/ 1376041 w 3647049"/>
                  <a:gd name="connsiteY1814" fmla="*/ 1534101 h 2526762"/>
                  <a:gd name="connsiteX1815" fmla="*/ 1381054 w 3647049"/>
                  <a:gd name="connsiteY1815" fmla="*/ 1531594 h 2526762"/>
                  <a:gd name="connsiteX1816" fmla="*/ 1386068 w 3647049"/>
                  <a:gd name="connsiteY1816" fmla="*/ 1529087 h 2526762"/>
                  <a:gd name="connsiteX1817" fmla="*/ 1388574 w 3647049"/>
                  <a:gd name="connsiteY1817" fmla="*/ 1534101 h 2526762"/>
                  <a:gd name="connsiteX1818" fmla="*/ 1393588 w 3647049"/>
                  <a:gd name="connsiteY1818" fmla="*/ 1539114 h 2526762"/>
                  <a:gd name="connsiteX1819" fmla="*/ 1408628 w 3647049"/>
                  <a:gd name="connsiteY1819" fmla="*/ 1539114 h 2526762"/>
                  <a:gd name="connsiteX1820" fmla="*/ 1416148 w 3647049"/>
                  <a:gd name="connsiteY1820" fmla="*/ 1541621 h 2526762"/>
                  <a:gd name="connsiteX1821" fmla="*/ 1431189 w 3647049"/>
                  <a:gd name="connsiteY1821" fmla="*/ 1541621 h 2526762"/>
                  <a:gd name="connsiteX1822" fmla="*/ 1441215 w 3647049"/>
                  <a:gd name="connsiteY1822" fmla="*/ 1539114 h 2526762"/>
                  <a:gd name="connsiteX1823" fmla="*/ 1446229 w 3647049"/>
                  <a:gd name="connsiteY1823" fmla="*/ 1539114 h 2526762"/>
                  <a:gd name="connsiteX1824" fmla="*/ 1448736 w 3647049"/>
                  <a:gd name="connsiteY1824" fmla="*/ 1544127 h 2526762"/>
                  <a:gd name="connsiteX1825" fmla="*/ 1451242 w 3647049"/>
                  <a:gd name="connsiteY1825" fmla="*/ 1546634 h 2526762"/>
                  <a:gd name="connsiteX1826" fmla="*/ 1456256 w 3647049"/>
                  <a:gd name="connsiteY1826" fmla="*/ 1549141 h 2526762"/>
                  <a:gd name="connsiteX1827" fmla="*/ 1468789 w 3647049"/>
                  <a:gd name="connsiteY1827" fmla="*/ 1541621 h 2526762"/>
                  <a:gd name="connsiteX1828" fmla="*/ 1468789 w 3647049"/>
                  <a:gd name="connsiteY1828" fmla="*/ 1539114 h 2526762"/>
                  <a:gd name="connsiteX1829" fmla="*/ 1473803 w 3647049"/>
                  <a:gd name="connsiteY1829" fmla="*/ 1531594 h 2526762"/>
                  <a:gd name="connsiteX1830" fmla="*/ 1476309 w 3647049"/>
                  <a:gd name="connsiteY1830" fmla="*/ 1531594 h 2526762"/>
                  <a:gd name="connsiteX1831" fmla="*/ 1483830 w 3647049"/>
                  <a:gd name="connsiteY1831" fmla="*/ 1524074 h 2526762"/>
                  <a:gd name="connsiteX1832" fmla="*/ 1488843 w 3647049"/>
                  <a:gd name="connsiteY1832" fmla="*/ 1521567 h 2526762"/>
                  <a:gd name="connsiteX1833" fmla="*/ 1498870 w 3647049"/>
                  <a:gd name="connsiteY1833" fmla="*/ 1514047 h 2526762"/>
                  <a:gd name="connsiteX1834" fmla="*/ 1498870 w 3647049"/>
                  <a:gd name="connsiteY1834" fmla="*/ 1506527 h 2526762"/>
                  <a:gd name="connsiteX1835" fmla="*/ 1501377 w 3647049"/>
                  <a:gd name="connsiteY1835" fmla="*/ 1488979 h 2526762"/>
                  <a:gd name="connsiteX1836" fmla="*/ 1491350 w 3647049"/>
                  <a:gd name="connsiteY1836" fmla="*/ 1478953 h 2526762"/>
                  <a:gd name="connsiteX1837" fmla="*/ 1483830 w 3647049"/>
                  <a:gd name="connsiteY1837" fmla="*/ 1463912 h 2526762"/>
                  <a:gd name="connsiteX1838" fmla="*/ 1488843 w 3647049"/>
                  <a:gd name="connsiteY1838" fmla="*/ 1458899 h 2526762"/>
                  <a:gd name="connsiteX1839" fmla="*/ 1488843 w 3647049"/>
                  <a:gd name="connsiteY1839" fmla="*/ 1451379 h 2526762"/>
                  <a:gd name="connsiteX1840" fmla="*/ 1491350 w 3647049"/>
                  <a:gd name="connsiteY1840" fmla="*/ 1446365 h 2526762"/>
                  <a:gd name="connsiteX1841" fmla="*/ 1496363 w 3647049"/>
                  <a:gd name="connsiteY1841" fmla="*/ 1426311 h 2526762"/>
                  <a:gd name="connsiteX1842" fmla="*/ 1498870 w 3647049"/>
                  <a:gd name="connsiteY1842" fmla="*/ 1418791 h 2526762"/>
                  <a:gd name="connsiteX1843" fmla="*/ 1498870 w 3647049"/>
                  <a:gd name="connsiteY1843" fmla="*/ 1413778 h 2526762"/>
                  <a:gd name="connsiteX1844" fmla="*/ 1501377 w 3647049"/>
                  <a:gd name="connsiteY1844" fmla="*/ 1408764 h 2526762"/>
                  <a:gd name="connsiteX1845" fmla="*/ 1501377 w 3647049"/>
                  <a:gd name="connsiteY1845" fmla="*/ 1401244 h 2526762"/>
                  <a:gd name="connsiteX1846" fmla="*/ 1503883 w 3647049"/>
                  <a:gd name="connsiteY1846" fmla="*/ 1396231 h 2526762"/>
                  <a:gd name="connsiteX1847" fmla="*/ 1506390 w 3647049"/>
                  <a:gd name="connsiteY1847" fmla="*/ 1383697 h 2526762"/>
                  <a:gd name="connsiteX1848" fmla="*/ 1508897 w 3647049"/>
                  <a:gd name="connsiteY1848" fmla="*/ 1373670 h 2526762"/>
                  <a:gd name="connsiteX1849" fmla="*/ 1508897 w 3647049"/>
                  <a:gd name="connsiteY1849" fmla="*/ 1353617 h 2526762"/>
                  <a:gd name="connsiteX1850" fmla="*/ 1518924 w 3647049"/>
                  <a:gd name="connsiteY1850" fmla="*/ 1343590 h 2526762"/>
                  <a:gd name="connsiteX1851" fmla="*/ 1521430 w 3647049"/>
                  <a:gd name="connsiteY1851" fmla="*/ 1328549 h 2526762"/>
                  <a:gd name="connsiteX1852" fmla="*/ 1521430 w 3647049"/>
                  <a:gd name="connsiteY1852" fmla="*/ 1313509 h 2526762"/>
                  <a:gd name="connsiteX1853" fmla="*/ 1523937 w 3647049"/>
                  <a:gd name="connsiteY1853" fmla="*/ 1305989 h 2526762"/>
                  <a:gd name="connsiteX1854" fmla="*/ 1526444 w 3647049"/>
                  <a:gd name="connsiteY1854" fmla="*/ 1303482 h 2526762"/>
                  <a:gd name="connsiteX1855" fmla="*/ 1531458 w 3647049"/>
                  <a:gd name="connsiteY1855" fmla="*/ 1295962 h 2526762"/>
                  <a:gd name="connsiteX1856" fmla="*/ 1533964 w 3647049"/>
                  <a:gd name="connsiteY1856" fmla="*/ 1290949 h 2526762"/>
                  <a:gd name="connsiteX1857" fmla="*/ 1536471 w 3647049"/>
                  <a:gd name="connsiteY1857" fmla="*/ 1288442 h 2526762"/>
                  <a:gd name="connsiteX1858" fmla="*/ 1538978 w 3647049"/>
                  <a:gd name="connsiteY1858" fmla="*/ 1283428 h 2526762"/>
                  <a:gd name="connsiteX1859" fmla="*/ 1541484 w 3647049"/>
                  <a:gd name="connsiteY1859" fmla="*/ 1275908 h 2526762"/>
                  <a:gd name="connsiteX1860" fmla="*/ 1533964 w 3647049"/>
                  <a:gd name="connsiteY1860" fmla="*/ 1265881 h 2526762"/>
                  <a:gd name="connsiteX1861" fmla="*/ 1528951 w 3647049"/>
                  <a:gd name="connsiteY1861" fmla="*/ 1258361 h 2526762"/>
                  <a:gd name="connsiteX1862" fmla="*/ 1526444 w 3647049"/>
                  <a:gd name="connsiteY1862" fmla="*/ 1250841 h 2526762"/>
                  <a:gd name="connsiteX1863" fmla="*/ 1526444 w 3647049"/>
                  <a:gd name="connsiteY1863" fmla="*/ 1248334 h 2526762"/>
                  <a:gd name="connsiteX1864" fmla="*/ 1523937 w 3647049"/>
                  <a:gd name="connsiteY1864" fmla="*/ 1243321 h 2526762"/>
                  <a:gd name="connsiteX1865" fmla="*/ 1518924 w 3647049"/>
                  <a:gd name="connsiteY1865" fmla="*/ 1238307 h 2526762"/>
                  <a:gd name="connsiteX1866" fmla="*/ 1516417 w 3647049"/>
                  <a:gd name="connsiteY1866" fmla="*/ 1230787 h 2526762"/>
                  <a:gd name="connsiteX1867" fmla="*/ 1503883 w 3647049"/>
                  <a:gd name="connsiteY1867" fmla="*/ 1228280 h 2526762"/>
                  <a:gd name="connsiteX1868" fmla="*/ 1491350 w 3647049"/>
                  <a:gd name="connsiteY1868" fmla="*/ 1228280 h 2526762"/>
                  <a:gd name="connsiteX1869" fmla="*/ 1488843 w 3647049"/>
                  <a:gd name="connsiteY1869" fmla="*/ 1223267 h 2526762"/>
                  <a:gd name="connsiteX1870" fmla="*/ 1486336 w 3647049"/>
                  <a:gd name="connsiteY1870" fmla="*/ 1218253 h 2526762"/>
                  <a:gd name="connsiteX1871" fmla="*/ 1486336 w 3647049"/>
                  <a:gd name="connsiteY1871" fmla="*/ 1215747 h 2526762"/>
                  <a:gd name="connsiteX1872" fmla="*/ 1483830 w 3647049"/>
                  <a:gd name="connsiteY1872" fmla="*/ 1213240 h 2526762"/>
                  <a:gd name="connsiteX1873" fmla="*/ 1483830 w 3647049"/>
                  <a:gd name="connsiteY1873" fmla="*/ 1210733 h 2526762"/>
                  <a:gd name="connsiteX1874" fmla="*/ 1481323 w 3647049"/>
                  <a:gd name="connsiteY1874" fmla="*/ 1208227 h 2526762"/>
                  <a:gd name="connsiteX1875" fmla="*/ 1481323 w 3647049"/>
                  <a:gd name="connsiteY1875" fmla="*/ 1205720 h 2526762"/>
                  <a:gd name="connsiteX1876" fmla="*/ 1473803 w 3647049"/>
                  <a:gd name="connsiteY1876" fmla="*/ 1205720 h 2526762"/>
                  <a:gd name="connsiteX1877" fmla="*/ 1468789 w 3647049"/>
                  <a:gd name="connsiteY1877" fmla="*/ 1208227 h 2526762"/>
                  <a:gd name="connsiteX1878" fmla="*/ 1463776 w 3647049"/>
                  <a:gd name="connsiteY1878" fmla="*/ 1210733 h 2526762"/>
                  <a:gd name="connsiteX1879" fmla="*/ 1461269 w 3647049"/>
                  <a:gd name="connsiteY1879" fmla="*/ 1213240 h 2526762"/>
                  <a:gd name="connsiteX1880" fmla="*/ 1458762 w 3647049"/>
                  <a:gd name="connsiteY1880" fmla="*/ 1215747 h 2526762"/>
                  <a:gd name="connsiteX1881" fmla="*/ 1453749 w 3647049"/>
                  <a:gd name="connsiteY1881" fmla="*/ 1215747 h 2526762"/>
                  <a:gd name="connsiteX1882" fmla="*/ 1451242 w 3647049"/>
                  <a:gd name="connsiteY1882" fmla="*/ 1218253 h 2526762"/>
                  <a:gd name="connsiteX1883" fmla="*/ 1448736 w 3647049"/>
                  <a:gd name="connsiteY1883" fmla="*/ 1220760 h 2526762"/>
                  <a:gd name="connsiteX1884" fmla="*/ 1446229 w 3647049"/>
                  <a:gd name="connsiteY1884" fmla="*/ 1223267 h 2526762"/>
                  <a:gd name="connsiteX1885" fmla="*/ 1431189 w 3647049"/>
                  <a:gd name="connsiteY1885" fmla="*/ 1213240 h 2526762"/>
                  <a:gd name="connsiteX1886" fmla="*/ 1428682 w 3647049"/>
                  <a:gd name="connsiteY1886" fmla="*/ 1213240 h 2526762"/>
                  <a:gd name="connsiteX1887" fmla="*/ 1426175 w 3647049"/>
                  <a:gd name="connsiteY1887" fmla="*/ 1208227 h 2526762"/>
                  <a:gd name="connsiteX1888" fmla="*/ 1423668 w 3647049"/>
                  <a:gd name="connsiteY1888" fmla="*/ 1203213 h 2526762"/>
                  <a:gd name="connsiteX1889" fmla="*/ 1426175 w 3647049"/>
                  <a:gd name="connsiteY1889" fmla="*/ 1198200 h 2526762"/>
                  <a:gd name="connsiteX1890" fmla="*/ 1428682 w 3647049"/>
                  <a:gd name="connsiteY1890" fmla="*/ 1193186 h 2526762"/>
                  <a:gd name="connsiteX1891" fmla="*/ 1428682 w 3647049"/>
                  <a:gd name="connsiteY1891" fmla="*/ 1185666 h 2526762"/>
                  <a:gd name="connsiteX1892" fmla="*/ 1426175 w 3647049"/>
                  <a:gd name="connsiteY1892" fmla="*/ 1178146 h 2526762"/>
                  <a:gd name="connsiteX1893" fmla="*/ 1428682 w 3647049"/>
                  <a:gd name="connsiteY1893" fmla="*/ 1178146 h 2526762"/>
                  <a:gd name="connsiteX1894" fmla="*/ 1428682 w 3647049"/>
                  <a:gd name="connsiteY1894" fmla="*/ 1170626 h 2526762"/>
                  <a:gd name="connsiteX1895" fmla="*/ 1431189 w 3647049"/>
                  <a:gd name="connsiteY1895" fmla="*/ 1165612 h 2526762"/>
                  <a:gd name="connsiteX1896" fmla="*/ 1426175 w 3647049"/>
                  <a:gd name="connsiteY1896" fmla="*/ 1160599 h 2526762"/>
                  <a:gd name="connsiteX1897" fmla="*/ 1426175 w 3647049"/>
                  <a:gd name="connsiteY1897" fmla="*/ 1158092 h 2526762"/>
                  <a:gd name="connsiteX1898" fmla="*/ 1423668 w 3647049"/>
                  <a:gd name="connsiteY1898" fmla="*/ 1153079 h 2526762"/>
                  <a:gd name="connsiteX1899" fmla="*/ 1423668 w 3647049"/>
                  <a:gd name="connsiteY1899" fmla="*/ 1130518 h 2526762"/>
                  <a:gd name="connsiteX1900" fmla="*/ 1421162 w 3647049"/>
                  <a:gd name="connsiteY1900" fmla="*/ 1122998 h 2526762"/>
                  <a:gd name="connsiteX1901" fmla="*/ 1418655 w 3647049"/>
                  <a:gd name="connsiteY1901" fmla="*/ 1115478 h 2526762"/>
                  <a:gd name="connsiteX1902" fmla="*/ 1416148 w 3647049"/>
                  <a:gd name="connsiteY1902" fmla="*/ 1112971 h 2526762"/>
                  <a:gd name="connsiteX1903" fmla="*/ 1416148 w 3647049"/>
                  <a:gd name="connsiteY1903" fmla="*/ 1107958 h 2526762"/>
                  <a:gd name="connsiteX1904" fmla="*/ 1418655 w 3647049"/>
                  <a:gd name="connsiteY1904" fmla="*/ 1100438 h 2526762"/>
                  <a:gd name="connsiteX1905" fmla="*/ 1418655 w 3647049"/>
                  <a:gd name="connsiteY1905" fmla="*/ 1090410 h 2526762"/>
                  <a:gd name="connsiteX1906" fmla="*/ 1413641 w 3647049"/>
                  <a:gd name="connsiteY1906" fmla="*/ 1075370 h 2526762"/>
                  <a:gd name="connsiteX1907" fmla="*/ 1411135 w 3647049"/>
                  <a:gd name="connsiteY1907" fmla="*/ 1072864 h 2526762"/>
                  <a:gd name="connsiteX1908" fmla="*/ 1403615 w 3647049"/>
                  <a:gd name="connsiteY1908" fmla="*/ 1067850 h 2526762"/>
                  <a:gd name="connsiteX1909" fmla="*/ 1406121 w 3647049"/>
                  <a:gd name="connsiteY1909" fmla="*/ 1050303 h 2526762"/>
                  <a:gd name="connsiteX1910" fmla="*/ 1406121 w 3647049"/>
                  <a:gd name="connsiteY1910" fmla="*/ 1035263 h 2526762"/>
                  <a:gd name="connsiteX1911" fmla="*/ 1408628 w 3647049"/>
                  <a:gd name="connsiteY1911" fmla="*/ 1022729 h 2526762"/>
                  <a:gd name="connsiteX1912" fmla="*/ 1411135 w 3647049"/>
                  <a:gd name="connsiteY1912" fmla="*/ 1020223 h 2526762"/>
                  <a:gd name="connsiteX1913" fmla="*/ 1408628 w 3647049"/>
                  <a:gd name="connsiteY1913" fmla="*/ 1000168 h 2526762"/>
                  <a:gd name="connsiteX1914" fmla="*/ 1408628 w 3647049"/>
                  <a:gd name="connsiteY1914" fmla="*/ 995155 h 2526762"/>
                  <a:gd name="connsiteX1915" fmla="*/ 1403615 w 3647049"/>
                  <a:gd name="connsiteY1915" fmla="*/ 990142 h 2526762"/>
                  <a:gd name="connsiteX1916" fmla="*/ 1403615 w 3647049"/>
                  <a:gd name="connsiteY1916" fmla="*/ 975101 h 2526762"/>
                  <a:gd name="connsiteX1917" fmla="*/ 1408628 w 3647049"/>
                  <a:gd name="connsiteY1917" fmla="*/ 967581 h 2526762"/>
                  <a:gd name="connsiteX1918" fmla="*/ 1411135 w 3647049"/>
                  <a:gd name="connsiteY1918" fmla="*/ 955048 h 2526762"/>
                  <a:gd name="connsiteX1919" fmla="*/ 1416148 w 3647049"/>
                  <a:gd name="connsiteY1919" fmla="*/ 950034 h 2526762"/>
                  <a:gd name="connsiteX1920" fmla="*/ 1416148 w 3647049"/>
                  <a:gd name="connsiteY1920" fmla="*/ 947527 h 2526762"/>
                  <a:gd name="connsiteX1921" fmla="*/ 1413641 w 3647049"/>
                  <a:gd name="connsiteY1921" fmla="*/ 927474 h 2526762"/>
                  <a:gd name="connsiteX1922" fmla="*/ 1411135 w 3647049"/>
                  <a:gd name="connsiteY1922" fmla="*/ 922460 h 2526762"/>
                  <a:gd name="connsiteX1923" fmla="*/ 1408628 w 3647049"/>
                  <a:gd name="connsiteY1923" fmla="*/ 912433 h 2526762"/>
                  <a:gd name="connsiteX1924" fmla="*/ 1406121 w 3647049"/>
                  <a:gd name="connsiteY1924" fmla="*/ 902406 h 2526762"/>
                  <a:gd name="connsiteX1925" fmla="*/ 1406121 w 3647049"/>
                  <a:gd name="connsiteY1925" fmla="*/ 889873 h 2526762"/>
                  <a:gd name="connsiteX1926" fmla="*/ 1403615 w 3647049"/>
                  <a:gd name="connsiteY1926" fmla="*/ 882353 h 2526762"/>
                  <a:gd name="connsiteX1927" fmla="*/ 1396094 w 3647049"/>
                  <a:gd name="connsiteY1927" fmla="*/ 882353 h 2526762"/>
                  <a:gd name="connsiteX1928" fmla="*/ 1393588 w 3647049"/>
                  <a:gd name="connsiteY1928" fmla="*/ 884859 h 2526762"/>
                  <a:gd name="connsiteX1929" fmla="*/ 1391081 w 3647049"/>
                  <a:gd name="connsiteY1929" fmla="*/ 884859 h 2526762"/>
                  <a:gd name="connsiteX1930" fmla="*/ 1388574 w 3647049"/>
                  <a:gd name="connsiteY1930" fmla="*/ 882353 h 2526762"/>
                  <a:gd name="connsiteX1931" fmla="*/ 1386068 w 3647049"/>
                  <a:gd name="connsiteY1931" fmla="*/ 884859 h 2526762"/>
                  <a:gd name="connsiteX1932" fmla="*/ 1383561 w 3647049"/>
                  <a:gd name="connsiteY1932" fmla="*/ 887366 h 2526762"/>
                  <a:gd name="connsiteX1933" fmla="*/ 1373534 w 3647049"/>
                  <a:gd name="connsiteY1933" fmla="*/ 892380 h 2526762"/>
                  <a:gd name="connsiteX1934" fmla="*/ 1371027 w 3647049"/>
                  <a:gd name="connsiteY1934" fmla="*/ 894886 h 2526762"/>
                  <a:gd name="connsiteX1935" fmla="*/ 1363507 w 3647049"/>
                  <a:gd name="connsiteY1935" fmla="*/ 902406 h 2526762"/>
                  <a:gd name="connsiteX1936" fmla="*/ 1358494 w 3647049"/>
                  <a:gd name="connsiteY1936" fmla="*/ 902406 h 2526762"/>
                  <a:gd name="connsiteX1937" fmla="*/ 1358494 w 3647049"/>
                  <a:gd name="connsiteY1937" fmla="*/ 904913 h 2526762"/>
                  <a:gd name="connsiteX1938" fmla="*/ 1353480 w 3647049"/>
                  <a:gd name="connsiteY1938" fmla="*/ 904913 h 2526762"/>
                  <a:gd name="connsiteX1939" fmla="*/ 1345960 w 3647049"/>
                  <a:gd name="connsiteY1939" fmla="*/ 909926 h 2526762"/>
                  <a:gd name="connsiteX1940" fmla="*/ 1340947 w 3647049"/>
                  <a:gd name="connsiteY1940" fmla="*/ 904913 h 2526762"/>
                  <a:gd name="connsiteX1941" fmla="*/ 1340947 w 3647049"/>
                  <a:gd name="connsiteY1941" fmla="*/ 902406 h 2526762"/>
                  <a:gd name="connsiteX1942" fmla="*/ 1338440 w 3647049"/>
                  <a:gd name="connsiteY1942" fmla="*/ 902406 h 2526762"/>
                  <a:gd name="connsiteX1943" fmla="*/ 1335933 w 3647049"/>
                  <a:gd name="connsiteY1943" fmla="*/ 897393 h 2526762"/>
                  <a:gd name="connsiteX1944" fmla="*/ 1328413 w 3647049"/>
                  <a:gd name="connsiteY1944" fmla="*/ 899900 h 2526762"/>
                  <a:gd name="connsiteX1945" fmla="*/ 1315879 w 3647049"/>
                  <a:gd name="connsiteY1945" fmla="*/ 904913 h 2526762"/>
                  <a:gd name="connsiteX1946" fmla="*/ 1313373 w 3647049"/>
                  <a:gd name="connsiteY1946" fmla="*/ 907420 h 2526762"/>
                  <a:gd name="connsiteX1947" fmla="*/ 1308359 w 3647049"/>
                  <a:gd name="connsiteY1947" fmla="*/ 914940 h 2526762"/>
                  <a:gd name="connsiteX1948" fmla="*/ 1303346 w 3647049"/>
                  <a:gd name="connsiteY1948" fmla="*/ 919954 h 2526762"/>
                  <a:gd name="connsiteX1949" fmla="*/ 1295826 w 3647049"/>
                  <a:gd name="connsiteY1949" fmla="*/ 924967 h 2526762"/>
                  <a:gd name="connsiteX1950" fmla="*/ 1288305 w 3647049"/>
                  <a:gd name="connsiteY1950" fmla="*/ 929981 h 2526762"/>
                  <a:gd name="connsiteX1951" fmla="*/ 1285799 w 3647049"/>
                  <a:gd name="connsiteY1951" fmla="*/ 932487 h 2526762"/>
                  <a:gd name="connsiteX1952" fmla="*/ 1278278 w 3647049"/>
                  <a:gd name="connsiteY1952" fmla="*/ 937500 h 2526762"/>
                  <a:gd name="connsiteX1953" fmla="*/ 1270758 w 3647049"/>
                  <a:gd name="connsiteY1953" fmla="*/ 947527 h 2526762"/>
                  <a:gd name="connsiteX1954" fmla="*/ 1263238 w 3647049"/>
                  <a:gd name="connsiteY1954" fmla="*/ 955048 h 2526762"/>
                  <a:gd name="connsiteX1955" fmla="*/ 1248198 w 3647049"/>
                  <a:gd name="connsiteY1955" fmla="*/ 955048 h 2526762"/>
                  <a:gd name="connsiteX1956" fmla="*/ 1245691 w 3647049"/>
                  <a:gd name="connsiteY1956" fmla="*/ 960061 h 2526762"/>
                  <a:gd name="connsiteX1957" fmla="*/ 1240678 w 3647049"/>
                  <a:gd name="connsiteY1957" fmla="*/ 965074 h 2526762"/>
                  <a:gd name="connsiteX1958" fmla="*/ 1238171 w 3647049"/>
                  <a:gd name="connsiteY1958" fmla="*/ 967581 h 2526762"/>
                  <a:gd name="connsiteX1959" fmla="*/ 1235664 w 3647049"/>
                  <a:gd name="connsiteY1959" fmla="*/ 962568 h 2526762"/>
                  <a:gd name="connsiteX1960" fmla="*/ 1228144 w 3647049"/>
                  <a:gd name="connsiteY1960" fmla="*/ 957554 h 2526762"/>
                  <a:gd name="connsiteX1961" fmla="*/ 1225637 w 3647049"/>
                  <a:gd name="connsiteY1961" fmla="*/ 952541 h 2526762"/>
                  <a:gd name="connsiteX1962" fmla="*/ 1223131 w 3647049"/>
                  <a:gd name="connsiteY1962" fmla="*/ 945021 h 2526762"/>
                  <a:gd name="connsiteX1963" fmla="*/ 1220624 w 3647049"/>
                  <a:gd name="connsiteY1963" fmla="*/ 942514 h 2526762"/>
                  <a:gd name="connsiteX1964" fmla="*/ 1203077 w 3647049"/>
                  <a:gd name="connsiteY1964" fmla="*/ 929981 h 2526762"/>
                  <a:gd name="connsiteX1965" fmla="*/ 1190543 w 3647049"/>
                  <a:gd name="connsiteY1965" fmla="*/ 924967 h 2526762"/>
                  <a:gd name="connsiteX1966" fmla="*/ 1185530 w 3647049"/>
                  <a:gd name="connsiteY1966" fmla="*/ 924967 h 2526762"/>
                  <a:gd name="connsiteX1967" fmla="*/ 1178010 w 3647049"/>
                  <a:gd name="connsiteY1967" fmla="*/ 922460 h 2526762"/>
                  <a:gd name="connsiteX1968" fmla="*/ 1162969 w 3647049"/>
                  <a:gd name="connsiteY1968" fmla="*/ 907420 h 2526762"/>
                  <a:gd name="connsiteX1969" fmla="*/ 1147929 w 3647049"/>
                  <a:gd name="connsiteY1969" fmla="*/ 902406 h 2526762"/>
                  <a:gd name="connsiteX1970" fmla="*/ 1142915 w 3647049"/>
                  <a:gd name="connsiteY1970" fmla="*/ 902406 h 2526762"/>
                  <a:gd name="connsiteX1971" fmla="*/ 1137902 w 3647049"/>
                  <a:gd name="connsiteY1971" fmla="*/ 907420 h 2526762"/>
                  <a:gd name="connsiteX1972" fmla="*/ 1130382 w 3647049"/>
                  <a:gd name="connsiteY1972" fmla="*/ 909926 h 2526762"/>
                  <a:gd name="connsiteX1973" fmla="*/ 1125368 w 3647049"/>
                  <a:gd name="connsiteY1973" fmla="*/ 917447 h 2526762"/>
                  <a:gd name="connsiteX1974" fmla="*/ 1120355 w 3647049"/>
                  <a:gd name="connsiteY1974" fmla="*/ 924967 h 2526762"/>
                  <a:gd name="connsiteX1975" fmla="*/ 1120355 w 3647049"/>
                  <a:gd name="connsiteY1975" fmla="*/ 932487 h 2526762"/>
                  <a:gd name="connsiteX1976" fmla="*/ 1115342 w 3647049"/>
                  <a:gd name="connsiteY1976" fmla="*/ 947527 h 2526762"/>
                  <a:gd name="connsiteX1977" fmla="*/ 1115342 w 3647049"/>
                  <a:gd name="connsiteY1977" fmla="*/ 952541 h 2526762"/>
                  <a:gd name="connsiteX1978" fmla="*/ 1107821 w 3647049"/>
                  <a:gd name="connsiteY1978" fmla="*/ 970088 h 2526762"/>
                  <a:gd name="connsiteX1979" fmla="*/ 1110328 w 3647049"/>
                  <a:gd name="connsiteY1979" fmla="*/ 975101 h 2526762"/>
                  <a:gd name="connsiteX1980" fmla="*/ 1117848 w 3647049"/>
                  <a:gd name="connsiteY1980" fmla="*/ 987635 h 2526762"/>
                  <a:gd name="connsiteX1981" fmla="*/ 1125368 w 3647049"/>
                  <a:gd name="connsiteY1981" fmla="*/ 1000168 h 2526762"/>
                  <a:gd name="connsiteX1982" fmla="*/ 1127875 w 3647049"/>
                  <a:gd name="connsiteY1982" fmla="*/ 1005182 h 2526762"/>
                  <a:gd name="connsiteX1983" fmla="*/ 1127875 w 3647049"/>
                  <a:gd name="connsiteY1983" fmla="*/ 1010196 h 2526762"/>
                  <a:gd name="connsiteX1984" fmla="*/ 1125368 w 3647049"/>
                  <a:gd name="connsiteY1984" fmla="*/ 1020223 h 2526762"/>
                  <a:gd name="connsiteX1985" fmla="*/ 1122862 w 3647049"/>
                  <a:gd name="connsiteY1985" fmla="*/ 1022729 h 2526762"/>
                  <a:gd name="connsiteX1986" fmla="*/ 1120355 w 3647049"/>
                  <a:gd name="connsiteY1986" fmla="*/ 1027742 h 2526762"/>
                  <a:gd name="connsiteX1987" fmla="*/ 1120355 w 3647049"/>
                  <a:gd name="connsiteY1987" fmla="*/ 1032756 h 2526762"/>
                  <a:gd name="connsiteX1988" fmla="*/ 1117848 w 3647049"/>
                  <a:gd name="connsiteY1988" fmla="*/ 1035263 h 2526762"/>
                  <a:gd name="connsiteX1989" fmla="*/ 1115342 w 3647049"/>
                  <a:gd name="connsiteY1989" fmla="*/ 1035263 h 2526762"/>
                  <a:gd name="connsiteX1990" fmla="*/ 1112835 w 3647049"/>
                  <a:gd name="connsiteY1990" fmla="*/ 1042783 h 2526762"/>
                  <a:gd name="connsiteX1991" fmla="*/ 1112835 w 3647049"/>
                  <a:gd name="connsiteY1991" fmla="*/ 1047796 h 2526762"/>
                  <a:gd name="connsiteX1992" fmla="*/ 1110328 w 3647049"/>
                  <a:gd name="connsiteY1992" fmla="*/ 1052810 h 2526762"/>
                  <a:gd name="connsiteX1993" fmla="*/ 1110328 w 3647049"/>
                  <a:gd name="connsiteY1993" fmla="*/ 1060330 h 2526762"/>
                  <a:gd name="connsiteX1994" fmla="*/ 1107821 w 3647049"/>
                  <a:gd name="connsiteY1994" fmla="*/ 1060330 h 2526762"/>
                  <a:gd name="connsiteX1995" fmla="*/ 1107821 w 3647049"/>
                  <a:gd name="connsiteY1995" fmla="*/ 1065343 h 2526762"/>
                  <a:gd name="connsiteX1996" fmla="*/ 1110328 w 3647049"/>
                  <a:gd name="connsiteY1996" fmla="*/ 1070357 h 2526762"/>
                  <a:gd name="connsiteX1997" fmla="*/ 1107821 w 3647049"/>
                  <a:gd name="connsiteY1997" fmla="*/ 1072864 h 2526762"/>
                  <a:gd name="connsiteX1998" fmla="*/ 1107821 w 3647049"/>
                  <a:gd name="connsiteY1998" fmla="*/ 1082891 h 2526762"/>
                  <a:gd name="connsiteX1999" fmla="*/ 1105315 w 3647049"/>
                  <a:gd name="connsiteY1999" fmla="*/ 1082891 h 2526762"/>
                  <a:gd name="connsiteX2000" fmla="*/ 1105315 w 3647049"/>
                  <a:gd name="connsiteY2000" fmla="*/ 1085397 h 2526762"/>
                  <a:gd name="connsiteX2001" fmla="*/ 1102808 w 3647049"/>
                  <a:gd name="connsiteY2001" fmla="*/ 1087904 h 2526762"/>
                  <a:gd name="connsiteX2002" fmla="*/ 1100301 w 3647049"/>
                  <a:gd name="connsiteY2002" fmla="*/ 1090410 h 2526762"/>
                  <a:gd name="connsiteX2003" fmla="*/ 1097794 w 3647049"/>
                  <a:gd name="connsiteY2003" fmla="*/ 1092917 h 2526762"/>
                  <a:gd name="connsiteX2004" fmla="*/ 1097794 w 3647049"/>
                  <a:gd name="connsiteY2004" fmla="*/ 1095424 h 2526762"/>
                  <a:gd name="connsiteX2005" fmla="*/ 1095288 w 3647049"/>
                  <a:gd name="connsiteY2005" fmla="*/ 1095424 h 2526762"/>
                  <a:gd name="connsiteX2006" fmla="*/ 1087768 w 3647049"/>
                  <a:gd name="connsiteY2006" fmla="*/ 1100438 h 2526762"/>
                  <a:gd name="connsiteX2007" fmla="*/ 1085261 w 3647049"/>
                  <a:gd name="connsiteY2007" fmla="*/ 1102944 h 2526762"/>
                  <a:gd name="connsiteX2008" fmla="*/ 1082754 w 3647049"/>
                  <a:gd name="connsiteY2008" fmla="*/ 1105451 h 2526762"/>
                  <a:gd name="connsiteX2009" fmla="*/ 1082754 w 3647049"/>
                  <a:gd name="connsiteY2009" fmla="*/ 1112971 h 2526762"/>
                  <a:gd name="connsiteX2010" fmla="*/ 1080247 w 3647049"/>
                  <a:gd name="connsiteY2010" fmla="*/ 1112971 h 2526762"/>
                  <a:gd name="connsiteX2011" fmla="*/ 1080247 w 3647049"/>
                  <a:gd name="connsiteY2011" fmla="*/ 1120491 h 2526762"/>
                  <a:gd name="connsiteX2012" fmla="*/ 1082754 w 3647049"/>
                  <a:gd name="connsiteY2012" fmla="*/ 1122998 h 2526762"/>
                  <a:gd name="connsiteX2013" fmla="*/ 1082754 w 3647049"/>
                  <a:gd name="connsiteY2013" fmla="*/ 1128011 h 2526762"/>
                  <a:gd name="connsiteX2014" fmla="*/ 1080247 w 3647049"/>
                  <a:gd name="connsiteY2014" fmla="*/ 1140545 h 2526762"/>
                  <a:gd name="connsiteX2015" fmla="*/ 1080247 w 3647049"/>
                  <a:gd name="connsiteY2015" fmla="*/ 1143052 h 2526762"/>
                  <a:gd name="connsiteX2016" fmla="*/ 1075234 w 3647049"/>
                  <a:gd name="connsiteY2016" fmla="*/ 1143052 h 2526762"/>
                  <a:gd name="connsiteX2017" fmla="*/ 1062700 w 3647049"/>
                  <a:gd name="connsiteY2017" fmla="*/ 1145559 h 2526762"/>
                  <a:gd name="connsiteX2018" fmla="*/ 1060194 w 3647049"/>
                  <a:gd name="connsiteY2018" fmla="*/ 1145559 h 2526762"/>
                  <a:gd name="connsiteX2019" fmla="*/ 1057687 w 3647049"/>
                  <a:gd name="connsiteY2019" fmla="*/ 1148065 h 2526762"/>
                  <a:gd name="connsiteX2020" fmla="*/ 1055180 w 3647049"/>
                  <a:gd name="connsiteY2020" fmla="*/ 1150572 h 2526762"/>
                  <a:gd name="connsiteX2021" fmla="*/ 1052674 w 3647049"/>
                  <a:gd name="connsiteY2021" fmla="*/ 1150572 h 2526762"/>
                  <a:gd name="connsiteX2022" fmla="*/ 1050167 w 3647049"/>
                  <a:gd name="connsiteY2022" fmla="*/ 1148065 h 2526762"/>
                  <a:gd name="connsiteX2023" fmla="*/ 1040140 w 3647049"/>
                  <a:gd name="connsiteY2023" fmla="*/ 1148065 h 2526762"/>
                  <a:gd name="connsiteX2024" fmla="*/ 1040140 w 3647049"/>
                  <a:gd name="connsiteY2024" fmla="*/ 1150572 h 2526762"/>
                  <a:gd name="connsiteX2025" fmla="*/ 1037633 w 3647049"/>
                  <a:gd name="connsiteY2025" fmla="*/ 1150572 h 2526762"/>
                  <a:gd name="connsiteX2026" fmla="*/ 1037633 w 3647049"/>
                  <a:gd name="connsiteY2026" fmla="*/ 1153079 h 2526762"/>
                  <a:gd name="connsiteX2027" fmla="*/ 1035126 w 3647049"/>
                  <a:gd name="connsiteY2027" fmla="*/ 1155585 h 2526762"/>
                  <a:gd name="connsiteX2028" fmla="*/ 1035126 w 3647049"/>
                  <a:gd name="connsiteY2028" fmla="*/ 1158092 h 2526762"/>
                  <a:gd name="connsiteX2029" fmla="*/ 1030113 w 3647049"/>
                  <a:gd name="connsiteY2029" fmla="*/ 1160599 h 2526762"/>
                  <a:gd name="connsiteX2030" fmla="*/ 1022593 w 3647049"/>
                  <a:gd name="connsiteY2030" fmla="*/ 1163106 h 2526762"/>
                  <a:gd name="connsiteX2031" fmla="*/ 1022593 w 3647049"/>
                  <a:gd name="connsiteY2031" fmla="*/ 1165612 h 2526762"/>
                  <a:gd name="connsiteX2032" fmla="*/ 1017579 w 3647049"/>
                  <a:gd name="connsiteY2032" fmla="*/ 1170626 h 2526762"/>
                  <a:gd name="connsiteX2033" fmla="*/ 1010059 w 3647049"/>
                  <a:gd name="connsiteY2033" fmla="*/ 1170626 h 2526762"/>
                  <a:gd name="connsiteX2034" fmla="*/ 1010059 w 3647049"/>
                  <a:gd name="connsiteY2034" fmla="*/ 1173133 h 2526762"/>
                  <a:gd name="connsiteX2035" fmla="*/ 1005046 w 3647049"/>
                  <a:gd name="connsiteY2035" fmla="*/ 1173133 h 2526762"/>
                  <a:gd name="connsiteX2036" fmla="*/ 1002539 w 3647049"/>
                  <a:gd name="connsiteY2036" fmla="*/ 1175639 h 2526762"/>
                  <a:gd name="connsiteX2037" fmla="*/ 1002539 w 3647049"/>
                  <a:gd name="connsiteY2037" fmla="*/ 1178146 h 2526762"/>
                  <a:gd name="connsiteX2038" fmla="*/ 997526 w 3647049"/>
                  <a:gd name="connsiteY2038" fmla="*/ 1185666 h 2526762"/>
                  <a:gd name="connsiteX2039" fmla="*/ 997526 w 3647049"/>
                  <a:gd name="connsiteY2039" fmla="*/ 1188173 h 2526762"/>
                  <a:gd name="connsiteX2040" fmla="*/ 995019 w 3647049"/>
                  <a:gd name="connsiteY2040" fmla="*/ 1188173 h 2526762"/>
                  <a:gd name="connsiteX2041" fmla="*/ 992512 w 3647049"/>
                  <a:gd name="connsiteY2041" fmla="*/ 1195693 h 2526762"/>
                  <a:gd name="connsiteX2042" fmla="*/ 990005 w 3647049"/>
                  <a:gd name="connsiteY2042" fmla="*/ 1200707 h 2526762"/>
                  <a:gd name="connsiteX2043" fmla="*/ 990005 w 3647049"/>
                  <a:gd name="connsiteY2043" fmla="*/ 1205720 h 2526762"/>
                  <a:gd name="connsiteX2044" fmla="*/ 992512 w 3647049"/>
                  <a:gd name="connsiteY2044" fmla="*/ 1215747 h 2526762"/>
                  <a:gd name="connsiteX2045" fmla="*/ 997526 w 3647049"/>
                  <a:gd name="connsiteY2045" fmla="*/ 1225774 h 2526762"/>
                  <a:gd name="connsiteX2046" fmla="*/ 1000032 w 3647049"/>
                  <a:gd name="connsiteY2046" fmla="*/ 1225774 h 2526762"/>
                  <a:gd name="connsiteX2047" fmla="*/ 1002539 w 3647049"/>
                  <a:gd name="connsiteY2047" fmla="*/ 1233294 h 2526762"/>
                  <a:gd name="connsiteX2048" fmla="*/ 1002539 w 3647049"/>
                  <a:gd name="connsiteY2048" fmla="*/ 1238307 h 2526762"/>
                  <a:gd name="connsiteX2049" fmla="*/ 992512 w 3647049"/>
                  <a:gd name="connsiteY2049" fmla="*/ 1235801 h 2526762"/>
                  <a:gd name="connsiteX2050" fmla="*/ 990005 w 3647049"/>
                  <a:gd name="connsiteY2050" fmla="*/ 1238307 h 2526762"/>
                  <a:gd name="connsiteX2051" fmla="*/ 984992 w 3647049"/>
                  <a:gd name="connsiteY2051" fmla="*/ 1238307 h 2526762"/>
                  <a:gd name="connsiteX2052" fmla="*/ 977472 w 3647049"/>
                  <a:gd name="connsiteY2052" fmla="*/ 1255854 h 2526762"/>
                  <a:gd name="connsiteX2053" fmla="*/ 974965 w 3647049"/>
                  <a:gd name="connsiteY2053" fmla="*/ 1268388 h 2526762"/>
                  <a:gd name="connsiteX2054" fmla="*/ 974965 w 3647049"/>
                  <a:gd name="connsiteY2054" fmla="*/ 1270895 h 2526762"/>
                  <a:gd name="connsiteX2055" fmla="*/ 959925 w 3647049"/>
                  <a:gd name="connsiteY2055" fmla="*/ 1268388 h 2526762"/>
                  <a:gd name="connsiteX2056" fmla="*/ 952405 w 3647049"/>
                  <a:gd name="connsiteY2056" fmla="*/ 1263375 h 2526762"/>
                  <a:gd name="connsiteX2057" fmla="*/ 947391 w 3647049"/>
                  <a:gd name="connsiteY2057" fmla="*/ 1258361 h 2526762"/>
                  <a:gd name="connsiteX2058" fmla="*/ 937364 w 3647049"/>
                  <a:gd name="connsiteY2058" fmla="*/ 1255854 h 2526762"/>
                  <a:gd name="connsiteX2059" fmla="*/ 917310 w 3647049"/>
                  <a:gd name="connsiteY2059" fmla="*/ 1260868 h 2526762"/>
                  <a:gd name="connsiteX2060" fmla="*/ 892243 w 3647049"/>
                  <a:gd name="connsiteY2060" fmla="*/ 1260868 h 2526762"/>
                  <a:gd name="connsiteX2061" fmla="*/ 892243 w 3647049"/>
                  <a:gd name="connsiteY2061" fmla="*/ 1265881 h 2526762"/>
                  <a:gd name="connsiteX2062" fmla="*/ 889737 w 3647049"/>
                  <a:gd name="connsiteY2062" fmla="*/ 1280922 h 2526762"/>
                  <a:gd name="connsiteX2063" fmla="*/ 887230 w 3647049"/>
                  <a:gd name="connsiteY2063" fmla="*/ 1288442 h 2526762"/>
                  <a:gd name="connsiteX2064" fmla="*/ 884723 w 3647049"/>
                  <a:gd name="connsiteY2064" fmla="*/ 1290949 h 2526762"/>
                  <a:gd name="connsiteX2065" fmla="*/ 882216 w 3647049"/>
                  <a:gd name="connsiteY2065" fmla="*/ 1305989 h 2526762"/>
                  <a:gd name="connsiteX2066" fmla="*/ 884723 w 3647049"/>
                  <a:gd name="connsiteY2066" fmla="*/ 1318522 h 2526762"/>
                  <a:gd name="connsiteX2067" fmla="*/ 884723 w 3647049"/>
                  <a:gd name="connsiteY2067" fmla="*/ 1328549 h 2526762"/>
                  <a:gd name="connsiteX2068" fmla="*/ 882216 w 3647049"/>
                  <a:gd name="connsiteY2068" fmla="*/ 1338576 h 2526762"/>
                  <a:gd name="connsiteX2069" fmla="*/ 887230 w 3647049"/>
                  <a:gd name="connsiteY2069" fmla="*/ 1346096 h 2526762"/>
                  <a:gd name="connsiteX2070" fmla="*/ 887230 w 3647049"/>
                  <a:gd name="connsiteY2070" fmla="*/ 1353617 h 2526762"/>
                  <a:gd name="connsiteX2071" fmla="*/ 889737 w 3647049"/>
                  <a:gd name="connsiteY2071" fmla="*/ 1361137 h 2526762"/>
                  <a:gd name="connsiteX2072" fmla="*/ 892243 w 3647049"/>
                  <a:gd name="connsiteY2072" fmla="*/ 1373670 h 2526762"/>
                  <a:gd name="connsiteX2073" fmla="*/ 892243 w 3647049"/>
                  <a:gd name="connsiteY2073" fmla="*/ 1388711 h 2526762"/>
                  <a:gd name="connsiteX2074" fmla="*/ 894750 w 3647049"/>
                  <a:gd name="connsiteY2074" fmla="*/ 1391217 h 2526762"/>
                  <a:gd name="connsiteX2075" fmla="*/ 894750 w 3647049"/>
                  <a:gd name="connsiteY2075" fmla="*/ 1393724 h 2526762"/>
                  <a:gd name="connsiteX2076" fmla="*/ 897257 w 3647049"/>
                  <a:gd name="connsiteY2076" fmla="*/ 1398737 h 2526762"/>
                  <a:gd name="connsiteX2077" fmla="*/ 897257 w 3647049"/>
                  <a:gd name="connsiteY2077" fmla="*/ 1403751 h 2526762"/>
                  <a:gd name="connsiteX2078" fmla="*/ 899763 w 3647049"/>
                  <a:gd name="connsiteY2078" fmla="*/ 1406258 h 2526762"/>
                  <a:gd name="connsiteX2079" fmla="*/ 902270 w 3647049"/>
                  <a:gd name="connsiteY2079" fmla="*/ 1408764 h 2526762"/>
                  <a:gd name="connsiteX2080" fmla="*/ 904777 w 3647049"/>
                  <a:gd name="connsiteY2080" fmla="*/ 1413778 h 2526762"/>
                  <a:gd name="connsiteX2081" fmla="*/ 907284 w 3647049"/>
                  <a:gd name="connsiteY2081" fmla="*/ 1416285 h 2526762"/>
                  <a:gd name="connsiteX2082" fmla="*/ 907284 w 3647049"/>
                  <a:gd name="connsiteY2082" fmla="*/ 1418791 h 2526762"/>
                  <a:gd name="connsiteX2083" fmla="*/ 909790 w 3647049"/>
                  <a:gd name="connsiteY2083" fmla="*/ 1421298 h 2526762"/>
                  <a:gd name="connsiteX2084" fmla="*/ 912297 w 3647049"/>
                  <a:gd name="connsiteY2084" fmla="*/ 1421298 h 2526762"/>
                  <a:gd name="connsiteX2085" fmla="*/ 912297 w 3647049"/>
                  <a:gd name="connsiteY2085" fmla="*/ 1426311 h 2526762"/>
                  <a:gd name="connsiteX2086" fmla="*/ 917310 w 3647049"/>
                  <a:gd name="connsiteY2086" fmla="*/ 1433832 h 2526762"/>
                  <a:gd name="connsiteX2087" fmla="*/ 917310 w 3647049"/>
                  <a:gd name="connsiteY2087" fmla="*/ 1443859 h 2526762"/>
                  <a:gd name="connsiteX2088" fmla="*/ 919817 w 3647049"/>
                  <a:gd name="connsiteY2088" fmla="*/ 1446365 h 2526762"/>
                  <a:gd name="connsiteX2089" fmla="*/ 927337 w 3647049"/>
                  <a:gd name="connsiteY2089" fmla="*/ 1456392 h 2526762"/>
                  <a:gd name="connsiteX2090" fmla="*/ 927337 w 3647049"/>
                  <a:gd name="connsiteY2090" fmla="*/ 1471433 h 2526762"/>
                  <a:gd name="connsiteX2091" fmla="*/ 929844 w 3647049"/>
                  <a:gd name="connsiteY2091" fmla="*/ 1476446 h 2526762"/>
                  <a:gd name="connsiteX2092" fmla="*/ 932351 w 3647049"/>
                  <a:gd name="connsiteY2092" fmla="*/ 1486473 h 2526762"/>
                  <a:gd name="connsiteX2093" fmla="*/ 932351 w 3647049"/>
                  <a:gd name="connsiteY2093" fmla="*/ 1501513 h 2526762"/>
                  <a:gd name="connsiteX2094" fmla="*/ 929844 w 3647049"/>
                  <a:gd name="connsiteY2094" fmla="*/ 1506527 h 2526762"/>
                  <a:gd name="connsiteX2095" fmla="*/ 929844 w 3647049"/>
                  <a:gd name="connsiteY2095" fmla="*/ 1511540 h 2526762"/>
                  <a:gd name="connsiteX2096" fmla="*/ 932351 w 3647049"/>
                  <a:gd name="connsiteY2096" fmla="*/ 1514047 h 2526762"/>
                  <a:gd name="connsiteX2097" fmla="*/ 932351 w 3647049"/>
                  <a:gd name="connsiteY2097" fmla="*/ 1526580 h 2526762"/>
                  <a:gd name="connsiteX2098" fmla="*/ 929844 w 3647049"/>
                  <a:gd name="connsiteY2098" fmla="*/ 1529087 h 2526762"/>
                  <a:gd name="connsiteX2099" fmla="*/ 929844 w 3647049"/>
                  <a:gd name="connsiteY2099" fmla="*/ 1531594 h 2526762"/>
                  <a:gd name="connsiteX2100" fmla="*/ 924831 w 3647049"/>
                  <a:gd name="connsiteY2100" fmla="*/ 1534101 h 2526762"/>
                  <a:gd name="connsiteX2101" fmla="*/ 909790 w 3647049"/>
                  <a:gd name="connsiteY2101" fmla="*/ 1534101 h 2526762"/>
                  <a:gd name="connsiteX2102" fmla="*/ 907284 w 3647049"/>
                  <a:gd name="connsiteY2102" fmla="*/ 1536607 h 2526762"/>
                  <a:gd name="connsiteX2103" fmla="*/ 904777 w 3647049"/>
                  <a:gd name="connsiteY2103" fmla="*/ 1539114 h 2526762"/>
                  <a:gd name="connsiteX2104" fmla="*/ 902270 w 3647049"/>
                  <a:gd name="connsiteY2104" fmla="*/ 1539114 h 2526762"/>
                  <a:gd name="connsiteX2105" fmla="*/ 899763 w 3647049"/>
                  <a:gd name="connsiteY2105" fmla="*/ 1541621 h 2526762"/>
                  <a:gd name="connsiteX2106" fmla="*/ 897257 w 3647049"/>
                  <a:gd name="connsiteY2106" fmla="*/ 1544127 h 2526762"/>
                  <a:gd name="connsiteX2107" fmla="*/ 889737 w 3647049"/>
                  <a:gd name="connsiteY2107" fmla="*/ 1549141 h 2526762"/>
                  <a:gd name="connsiteX2108" fmla="*/ 887230 w 3647049"/>
                  <a:gd name="connsiteY2108" fmla="*/ 1554154 h 2526762"/>
                  <a:gd name="connsiteX2109" fmla="*/ 884723 w 3647049"/>
                  <a:gd name="connsiteY2109" fmla="*/ 1554154 h 2526762"/>
                  <a:gd name="connsiteX2110" fmla="*/ 882216 w 3647049"/>
                  <a:gd name="connsiteY2110" fmla="*/ 1561675 h 2526762"/>
                  <a:gd name="connsiteX2111" fmla="*/ 877203 w 3647049"/>
                  <a:gd name="connsiteY2111" fmla="*/ 1559168 h 2526762"/>
                  <a:gd name="connsiteX2112" fmla="*/ 872190 w 3647049"/>
                  <a:gd name="connsiteY2112" fmla="*/ 1559168 h 2526762"/>
                  <a:gd name="connsiteX2113" fmla="*/ 867176 w 3647049"/>
                  <a:gd name="connsiteY2113" fmla="*/ 1566688 h 2526762"/>
                  <a:gd name="connsiteX2114" fmla="*/ 862163 w 3647049"/>
                  <a:gd name="connsiteY2114" fmla="*/ 1569195 h 2526762"/>
                  <a:gd name="connsiteX2115" fmla="*/ 849629 w 3647049"/>
                  <a:gd name="connsiteY2115" fmla="*/ 1569195 h 2526762"/>
                  <a:gd name="connsiteX2116" fmla="*/ 844616 w 3647049"/>
                  <a:gd name="connsiteY2116" fmla="*/ 1571701 h 2526762"/>
                  <a:gd name="connsiteX2117" fmla="*/ 837095 w 3647049"/>
                  <a:gd name="connsiteY2117" fmla="*/ 1576715 h 2526762"/>
                  <a:gd name="connsiteX2118" fmla="*/ 829575 w 3647049"/>
                  <a:gd name="connsiteY2118" fmla="*/ 1579221 h 2526762"/>
                  <a:gd name="connsiteX2119" fmla="*/ 824562 w 3647049"/>
                  <a:gd name="connsiteY2119" fmla="*/ 1581728 h 2526762"/>
                  <a:gd name="connsiteX2120" fmla="*/ 822055 w 3647049"/>
                  <a:gd name="connsiteY2120" fmla="*/ 1579221 h 2526762"/>
                  <a:gd name="connsiteX2121" fmla="*/ 819548 w 3647049"/>
                  <a:gd name="connsiteY2121" fmla="*/ 1579221 h 2526762"/>
                  <a:gd name="connsiteX2122" fmla="*/ 812028 w 3647049"/>
                  <a:gd name="connsiteY2122" fmla="*/ 1581728 h 2526762"/>
                  <a:gd name="connsiteX2123" fmla="*/ 804508 w 3647049"/>
                  <a:gd name="connsiteY2123" fmla="*/ 1576715 h 2526762"/>
                  <a:gd name="connsiteX2124" fmla="*/ 799495 w 3647049"/>
                  <a:gd name="connsiteY2124" fmla="*/ 1576715 h 2526762"/>
                  <a:gd name="connsiteX2125" fmla="*/ 794481 w 3647049"/>
                  <a:gd name="connsiteY2125" fmla="*/ 1574208 h 2526762"/>
                  <a:gd name="connsiteX2126" fmla="*/ 791974 w 3647049"/>
                  <a:gd name="connsiteY2126" fmla="*/ 1571701 h 2526762"/>
                  <a:gd name="connsiteX2127" fmla="*/ 786961 w 3647049"/>
                  <a:gd name="connsiteY2127" fmla="*/ 1569195 h 2526762"/>
                  <a:gd name="connsiteX2128" fmla="*/ 779441 w 3647049"/>
                  <a:gd name="connsiteY2128" fmla="*/ 1569195 h 2526762"/>
                  <a:gd name="connsiteX2129" fmla="*/ 779441 w 3647049"/>
                  <a:gd name="connsiteY2129" fmla="*/ 1566688 h 2526762"/>
                  <a:gd name="connsiteX2130" fmla="*/ 756880 w 3647049"/>
                  <a:gd name="connsiteY2130" fmla="*/ 1566688 h 2526762"/>
                  <a:gd name="connsiteX2131" fmla="*/ 754374 w 3647049"/>
                  <a:gd name="connsiteY2131" fmla="*/ 1564181 h 2526762"/>
                  <a:gd name="connsiteX2132" fmla="*/ 751867 w 3647049"/>
                  <a:gd name="connsiteY2132" fmla="*/ 1566688 h 2526762"/>
                  <a:gd name="connsiteX2133" fmla="*/ 749360 w 3647049"/>
                  <a:gd name="connsiteY2133" fmla="*/ 1566688 h 2526762"/>
                  <a:gd name="connsiteX2134" fmla="*/ 749360 w 3647049"/>
                  <a:gd name="connsiteY2134" fmla="*/ 1569195 h 2526762"/>
                  <a:gd name="connsiteX2135" fmla="*/ 746853 w 3647049"/>
                  <a:gd name="connsiteY2135" fmla="*/ 1571701 h 2526762"/>
                  <a:gd name="connsiteX2136" fmla="*/ 744347 w 3647049"/>
                  <a:gd name="connsiteY2136" fmla="*/ 1574208 h 2526762"/>
                  <a:gd name="connsiteX2137" fmla="*/ 741840 w 3647049"/>
                  <a:gd name="connsiteY2137" fmla="*/ 1574208 h 2526762"/>
                  <a:gd name="connsiteX2138" fmla="*/ 739333 w 3647049"/>
                  <a:gd name="connsiteY2138" fmla="*/ 1579221 h 2526762"/>
                  <a:gd name="connsiteX2139" fmla="*/ 736827 w 3647049"/>
                  <a:gd name="connsiteY2139" fmla="*/ 1581728 h 2526762"/>
                  <a:gd name="connsiteX2140" fmla="*/ 729306 w 3647049"/>
                  <a:gd name="connsiteY2140" fmla="*/ 1581728 h 2526762"/>
                  <a:gd name="connsiteX2141" fmla="*/ 724293 w 3647049"/>
                  <a:gd name="connsiteY2141" fmla="*/ 1579221 h 2526762"/>
                  <a:gd name="connsiteX2142" fmla="*/ 719279 w 3647049"/>
                  <a:gd name="connsiteY2142" fmla="*/ 1576715 h 2526762"/>
                  <a:gd name="connsiteX2143" fmla="*/ 716773 w 3647049"/>
                  <a:gd name="connsiteY2143" fmla="*/ 1576715 h 2526762"/>
                  <a:gd name="connsiteX2144" fmla="*/ 714266 w 3647049"/>
                  <a:gd name="connsiteY2144" fmla="*/ 1574208 h 2526762"/>
                  <a:gd name="connsiteX2145" fmla="*/ 711759 w 3647049"/>
                  <a:gd name="connsiteY2145" fmla="*/ 1571701 h 2526762"/>
                  <a:gd name="connsiteX2146" fmla="*/ 709253 w 3647049"/>
                  <a:gd name="connsiteY2146" fmla="*/ 1569195 h 2526762"/>
                  <a:gd name="connsiteX2147" fmla="*/ 704239 w 3647049"/>
                  <a:gd name="connsiteY2147" fmla="*/ 1571701 h 2526762"/>
                  <a:gd name="connsiteX2148" fmla="*/ 701732 w 3647049"/>
                  <a:gd name="connsiteY2148" fmla="*/ 1574208 h 2526762"/>
                  <a:gd name="connsiteX2149" fmla="*/ 696719 w 3647049"/>
                  <a:gd name="connsiteY2149" fmla="*/ 1574208 h 2526762"/>
                  <a:gd name="connsiteX2150" fmla="*/ 694212 w 3647049"/>
                  <a:gd name="connsiteY2150" fmla="*/ 1571701 h 2526762"/>
                  <a:gd name="connsiteX2151" fmla="*/ 689199 w 3647049"/>
                  <a:gd name="connsiteY2151" fmla="*/ 1576715 h 2526762"/>
                  <a:gd name="connsiteX2152" fmla="*/ 684185 w 3647049"/>
                  <a:gd name="connsiteY2152" fmla="*/ 1579221 h 2526762"/>
                  <a:gd name="connsiteX2153" fmla="*/ 681679 w 3647049"/>
                  <a:gd name="connsiteY2153" fmla="*/ 1581728 h 2526762"/>
                  <a:gd name="connsiteX2154" fmla="*/ 676665 w 3647049"/>
                  <a:gd name="connsiteY2154" fmla="*/ 1586742 h 2526762"/>
                  <a:gd name="connsiteX2155" fmla="*/ 671652 w 3647049"/>
                  <a:gd name="connsiteY2155" fmla="*/ 1584235 h 2526762"/>
                  <a:gd name="connsiteX2156" fmla="*/ 666638 w 3647049"/>
                  <a:gd name="connsiteY2156" fmla="*/ 1581728 h 2526762"/>
                  <a:gd name="connsiteX2157" fmla="*/ 664132 w 3647049"/>
                  <a:gd name="connsiteY2157" fmla="*/ 1581728 h 2526762"/>
                  <a:gd name="connsiteX2158" fmla="*/ 656611 w 3647049"/>
                  <a:gd name="connsiteY2158" fmla="*/ 1584235 h 2526762"/>
                  <a:gd name="connsiteX2159" fmla="*/ 651598 w 3647049"/>
                  <a:gd name="connsiteY2159" fmla="*/ 1586742 h 2526762"/>
                  <a:gd name="connsiteX2160" fmla="*/ 649091 w 3647049"/>
                  <a:gd name="connsiteY2160" fmla="*/ 1589248 h 2526762"/>
                  <a:gd name="connsiteX2161" fmla="*/ 649091 w 3647049"/>
                  <a:gd name="connsiteY2161" fmla="*/ 1586742 h 2526762"/>
                  <a:gd name="connsiteX2162" fmla="*/ 644078 w 3647049"/>
                  <a:gd name="connsiteY2162" fmla="*/ 1579221 h 2526762"/>
                  <a:gd name="connsiteX2163" fmla="*/ 641571 w 3647049"/>
                  <a:gd name="connsiteY2163" fmla="*/ 1569195 h 2526762"/>
                  <a:gd name="connsiteX2164" fmla="*/ 639064 w 3647049"/>
                  <a:gd name="connsiteY2164" fmla="*/ 1571701 h 2526762"/>
                  <a:gd name="connsiteX2165" fmla="*/ 634051 w 3647049"/>
                  <a:gd name="connsiteY2165" fmla="*/ 1576715 h 2526762"/>
                  <a:gd name="connsiteX2166" fmla="*/ 626531 w 3647049"/>
                  <a:gd name="connsiteY2166" fmla="*/ 1579221 h 2526762"/>
                  <a:gd name="connsiteX2167" fmla="*/ 624024 w 3647049"/>
                  <a:gd name="connsiteY2167" fmla="*/ 1579221 h 2526762"/>
                  <a:gd name="connsiteX2168" fmla="*/ 621517 w 3647049"/>
                  <a:gd name="connsiteY2168" fmla="*/ 1581728 h 2526762"/>
                  <a:gd name="connsiteX2169" fmla="*/ 616504 w 3647049"/>
                  <a:gd name="connsiteY2169" fmla="*/ 1581728 h 2526762"/>
                  <a:gd name="connsiteX2170" fmla="*/ 613997 w 3647049"/>
                  <a:gd name="connsiteY2170" fmla="*/ 1584235 h 2526762"/>
                  <a:gd name="connsiteX2171" fmla="*/ 608984 w 3647049"/>
                  <a:gd name="connsiteY2171" fmla="*/ 1584235 h 2526762"/>
                  <a:gd name="connsiteX2172" fmla="*/ 603970 w 3647049"/>
                  <a:gd name="connsiteY2172" fmla="*/ 1586742 h 2526762"/>
                  <a:gd name="connsiteX2173" fmla="*/ 601464 w 3647049"/>
                  <a:gd name="connsiteY2173" fmla="*/ 1586742 h 2526762"/>
                  <a:gd name="connsiteX2174" fmla="*/ 601464 w 3647049"/>
                  <a:gd name="connsiteY2174" fmla="*/ 1579221 h 2526762"/>
                  <a:gd name="connsiteX2175" fmla="*/ 598957 w 3647049"/>
                  <a:gd name="connsiteY2175" fmla="*/ 1576715 h 2526762"/>
                  <a:gd name="connsiteX2176" fmla="*/ 598957 w 3647049"/>
                  <a:gd name="connsiteY2176" fmla="*/ 1574208 h 2526762"/>
                  <a:gd name="connsiteX2177" fmla="*/ 596450 w 3647049"/>
                  <a:gd name="connsiteY2177" fmla="*/ 1574208 h 2526762"/>
                  <a:gd name="connsiteX2178" fmla="*/ 591437 w 3647049"/>
                  <a:gd name="connsiteY2178" fmla="*/ 1576715 h 2526762"/>
                  <a:gd name="connsiteX2179" fmla="*/ 586423 w 3647049"/>
                  <a:gd name="connsiteY2179" fmla="*/ 1579221 h 2526762"/>
                  <a:gd name="connsiteX2180" fmla="*/ 583916 w 3647049"/>
                  <a:gd name="connsiteY2180" fmla="*/ 1579221 h 2526762"/>
                  <a:gd name="connsiteX2181" fmla="*/ 581410 w 3647049"/>
                  <a:gd name="connsiteY2181" fmla="*/ 1576715 h 2526762"/>
                  <a:gd name="connsiteX2182" fmla="*/ 583916 w 3647049"/>
                  <a:gd name="connsiteY2182" fmla="*/ 1571701 h 2526762"/>
                  <a:gd name="connsiteX2183" fmla="*/ 583916 w 3647049"/>
                  <a:gd name="connsiteY2183" fmla="*/ 1566688 h 2526762"/>
                  <a:gd name="connsiteX2184" fmla="*/ 581410 w 3647049"/>
                  <a:gd name="connsiteY2184" fmla="*/ 1564181 h 2526762"/>
                  <a:gd name="connsiteX2185" fmla="*/ 581410 w 3647049"/>
                  <a:gd name="connsiteY2185" fmla="*/ 1556661 h 2526762"/>
                  <a:gd name="connsiteX2186" fmla="*/ 578903 w 3647049"/>
                  <a:gd name="connsiteY2186" fmla="*/ 1546634 h 2526762"/>
                  <a:gd name="connsiteX2187" fmla="*/ 571383 w 3647049"/>
                  <a:gd name="connsiteY2187" fmla="*/ 1549141 h 2526762"/>
                  <a:gd name="connsiteX2188" fmla="*/ 568876 w 3647049"/>
                  <a:gd name="connsiteY2188" fmla="*/ 1546634 h 2526762"/>
                  <a:gd name="connsiteX2189" fmla="*/ 566369 w 3647049"/>
                  <a:gd name="connsiteY2189" fmla="*/ 1544127 h 2526762"/>
                  <a:gd name="connsiteX2190" fmla="*/ 563863 w 3647049"/>
                  <a:gd name="connsiteY2190" fmla="*/ 1544127 h 2526762"/>
                  <a:gd name="connsiteX2191" fmla="*/ 563863 w 3647049"/>
                  <a:gd name="connsiteY2191" fmla="*/ 1539114 h 2526762"/>
                  <a:gd name="connsiteX2192" fmla="*/ 561356 w 3647049"/>
                  <a:gd name="connsiteY2192" fmla="*/ 1536607 h 2526762"/>
                  <a:gd name="connsiteX2193" fmla="*/ 563863 w 3647049"/>
                  <a:gd name="connsiteY2193" fmla="*/ 1531594 h 2526762"/>
                  <a:gd name="connsiteX2194" fmla="*/ 558849 w 3647049"/>
                  <a:gd name="connsiteY2194" fmla="*/ 1529087 h 2526762"/>
                  <a:gd name="connsiteX2195" fmla="*/ 558849 w 3647049"/>
                  <a:gd name="connsiteY2195" fmla="*/ 1524074 h 2526762"/>
                  <a:gd name="connsiteX2196" fmla="*/ 561356 w 3647049"/>
                  <a:gd name="connsiteY2196" fmla="*/ 1521567 h 2526762"/>
                  <a:gd name="connsiteX2197" fmla="*/ 563863 w 3647049"/>
                  <a:gd name="connsiteY2197" fmla="*/ 1519060 h 2526762"/>
                  <a:gd name="connsiteX2198" fmla="*/ 563863 w 3647049"/>
                  <a:gd name="connsiteY2198" fmla="*/ 1516553 h 2526762"/>
                  <a:gd name="connsiteX2199" fmla="*/ 566369 w 3647049"/>
                  <a:gd name="connsiteY2199" fmla="*/ 1516553 h 2526762"/>
                  <a:gd name="connsiteX2200" fmla="*/ 568876 w 3647049"/>
                  <a:gd name="connsiteY2200" fmla="*/ 1514047 h 2526762"/>
                  <a:gd name="connsiteX2201" fmla="*/ 576396 w 3647049"/>
                  <a:gd name="connsiteY2201" fmla="*/ 1514047 h 2526762"/>
                  <a:gd name="connsiteX2202" fmla="*/ 576396 w 3647049"/>
                  <a:gd name="connsiteY2202" fmla="*/ 1501513 h 2526762"/>
                  <a:gd name="connsiteX2203" fmla="*/ 578903 w 3647049"/>
                  <a:gd name="connsiteY2203" fmla="*/ 1499006 h 2526762"/>
                  <a:gd name="connsiteX2204" fmla="*/ 581410 w 3647049"/>
                  <a:gd name="connsiteY2204" fmla="*/ 1496500 h 2526762"/>
                  <a:gd name="connsiteX2205" fmla="*/ 581410 w 3647049"/>
                  <a:gd name="connsiteY2205" fmla="*/ 1493993 h 2526762"/>
                  <a:gd name="connsiteX2206" fmla="*/ 583916 w 3647049"/>
                  <a:gd name="connsiteY2206" fmla="*/ 1491486 h 2526762"/>
                  <a:gd name="connsiteX2207" fmla="*/ 583916 w 3647049"/>
                  <a:gd name="connsiteY2207" fmla="*/ 1478953 h 2526762"/>
                  <a:gd name="connsiteX2208" fmla="*/ 586423 w 3647049"/>
                  <a:gd name="connsiteY2208" fmla="*/ 1473939 h 2526762"/>
                  <a:gd name="connsiteX2209" fmla="*/ 583916 w 3647049"/>
                  <a:gd name="connsiteY2209" fmla="*/ 1471433 h 2526762"/>
                  <a:gd name="connsiteX2210" fmla="*/ 581410 w 3647049"/>
                  <a:gd name="connsiteY2210" fmla="*/ 1471433 h 2526762"/>
                  <a:gd name="connsiteX2211" fmla="*/ 573890 w 3647049"/>
                  <a:gd name="connsiteY2211" fmla="*/ 1473939 h 2526762"/>
                  <a:gd name="connsiteX2212" fmla="*/ 566369 w 3647049"/>
                  <a:gd name="connsiteY2212" fmla="*/ 1473939 h 2526762"/>
                  <a:gd name="connsiteX2213" fmla="*/ 563863 w 3647049"/>
                  <a:gd name="connsiteY2213" fmla="*/ 1471433 h 2526762"/>
                  <a:gd name="connsiteX2214" fmla="*/ 558849 w 3647049"/>
                  <a:gd name="connsiteY2214" fmla="*/ 1471433 h 2526762"/>
                  <a:gd name="connsiteX2215" fmla="*/ 553836 w 3647049"/>
                  <a:gd name="connsiteY2215" fmla="*/ 1473939 h 2526762"/>
                  <a:gd name="connsiteX2216" fmla="*/ 548822 w 3647049"/>
                  <a:gd name="connsiteY2216" fmla="*/ 1476446 h 2526762"/>
                  <a:gd name="connsiteX2217" fmla="*/ 543809 w 3647049"/>
                  <a:gd name="connsiteY2217" fmla="*/ 1478953 h 2526762"/>
                  <a:gd name="connsiteX2218" fmla="*/ 538795 w 3647049"/>
                  <a:gd name="connsiteY2218" fmla="*/ 1478953 h 2526762"/>
                  <a:gd name="connsiteX2219" fmla="*/ 536289 w 3647049"/>
                  <a:gd name="connsiteY2219" fmla="*/ 1476446 h 2526762"/>
                  <a:gd name="connsiteX2220" fmla="*/ 533782 w 3647049"/>
                  <a:gd name="connsiteY2220" fmla="*/ 1478953 h 2526762"/>
                  <a:gd name="connsiteX2221" fmla="*/ 531275 w 3647049"/>
                  <a:gd name="connsiteY2221" fmla="*/ 1481459 h 2526762"/>
                  <a:gd name="connsiteX2222" fmla="*/ 518742 w 3647049"/>
                  <a:gd name="connsiteY2222" fmla="*/ 1486473 h 2526762"/>
                  <a:gd name="connsiteX2223" fmla="*/ 513728 w 3647049"/>
                  <a:gd name="connsiteY2223" fmla="*/ 1488979 h 2526762"/>
                  <a:gd name="connsiteX2224" fmla="*/ 511221 w 3647049"/>
                  <a:gd name="connsiteY2224" fmla="*/ 1488979 h 2526762"/>
                  <a:gd name="connsiteX2225" fmla="*/ 508715 w 3647049"/>
                  <a:gd name="connsiteY2225" fmla="*/ 1491486 h 2526762"/>
                  <a:gd name="connsiteX2226" fmla="*/ 506208 w 3647049"/>
                  <a:gd name="connsiteY2226" fmla="*/ 1491486 h 2526762"/>
                  <a:gd name="connsiteX2227" fmla="*/ 506208 w 3647049"/>
                  <a:gd name="connsiteY2227" fmla="*/ 1493993 h 2526762"/>
                  <a:gd name="connsiteX2228" fmla="*/ 503701 w 3647049"/>
                  <a:gd name="connsiteY2228" fmla="*/ 1499006 h 2526762"/>
                  <a:gd name="connsiteX2229" fmla="*/ 493674 w 3647049"/>
                  <a:gd name="connsiteY2229" fmla="*/ 1499006 h 2526762"/>
                  <a:gd name="connsiteX2230" fmla="*/ 491168 w 3647049"/>
                  <a:gd name="connsiteY2230" fmla="*/ 1501513 h 2526762"/>
                  <a:gd name="connsiteX2231" fmla="*/ 483648 w 3647049"/>
                  <a:gd name="connsiteY2231" fmla="*/ 1501513 h 2526762"/>
                  <a:gd name="connsiteX2232" fmla="*/ 478634 w 3647049"/>
                  <a:gd name="connsiteY2232" fmla="*/ 1499006 h 2526762"/>
                  <a:gd name="connsiteX2233" fmla="*/ 476127 w 3647049"/>
                  <a:gd name="connsiteY2233" fmla="*/ 1504020 h 2526762"/>
                  <a:gd name="connsiteX2234" fmla="*/ 473621 w 3647049"/>
                  <a:gd name="connsiteY2234" fmla="*/ 1511540 h 2526762"/>
                  <a:gd name="connsiteX2235" fmla="*/ 463594 w 3647049"/>
                  <a:gd name="connsiteY2235" fmla="*/ 1511540 h 2526762"/>
                  <a:gd name="connsiteX2236" fmla="*/ 461087 w 3647049"/>
                  <a:gd name="connsiteY2236" fmla="*/ 1509033 h 2526762"/>
                  <a:gd name="connsiteX2237" fmla="*/ 456074 w 3647049"/>
                  <a:gd name="connsiteY2237" fmla="*/ 1509033 h 2526762"/>
                  <a:gd name="connsiteX2238" fmla="*/ 456074 w 3647049"/>
                  <a:gd name="connsiteY2238" fmla="*/ 1488979 h 2526762"/>
                  <a:gd name="connsiteX2239" fmla="*/ 451060 w 3647049"/>
                  <a:gd name="connsiteY2239" fmla="*/ 1481459 h 2526762"/>
                  <a:gd name="connsiteX2240" fmla="*/ 453567 w 3647049"/>
                  <a:gd name="connsiteY2240" fmla="*/ 1476446 h 2526762"/>
                  <a:gd name="connsiteX2241" fmla="*/ 458580 w 3647049"/>
                  <a:gd name="connsiteY2241" fmla="*/ 1471433 h 2526762"/>
                  <a:gd name="connsiteX2242" fmla="*/ 461087 w 3647049"/>
                  <a:gd name="connsiteY2242" fmla="*/ 1468926 h 2526762"/>
                  <a:gd name="connsiteX2243" fmla="*/ 461087 w 3647049"/>
                  <a:gd name="connsiteY2243" fmla="*/ 1466419 h 2526762"/>
                  <a:gd name="connsiteX2244" fmla="*/ 463594 w 3647049"/>
                  <a:gd name="connsiteY2244" fmla="*/ 1466419 h 2526762"/>
                  <a:gd name="connsiteX2245" fmla="*/ 463594 w 3647049"/>
                  <a:gd name="connsiteY2245" fmla="*/ 1458899 h 2526762"/>
                  <a:gd name="connsiteX2246" fmla="*/ 466100 w 3647049"/>
                  <a:gd name="connsiteY2246" fmla="*/ 1456392 h 2526762"/>
                  <a:gd name="connsiteX2247" fmla="*/ 466100 w 3647049"/>
                  <a:gd name="connsiteY2247" fmla="*/ 1456392 h 2526762"/>
                  <a:gd name="connsiteX2248" fmla="*/ 466100 w 3647049"/>
                  <a:gd name="connsiteY2248" fmla="*/ 1451379 h 2526762"/>
                  <a:gd name="connsiteX2249" fmla="*/ 468607 w 3647049"/>
                  <a:gd name="connsiteY2249" fmla="*/ 1448872 h 2526762"/>
                  <a:gd name="connsiteX2250" fmla="*/ 468607 w 3647049"/>
                  <a:gd name="connsiteY2250" fmla="*/ 1446365 h 2526762"/>
                  <a:gd name="connsiteX2251" fmla="*/ 471114 w 3647049"/>
                  <a:gd name="connsiteY2251" fmla="*/ 1443859 h 2526762"/>
                  <a:gd name="connsiteX2252" fmla="*/ 471114 w 3647049"/>
                  <a:gd name="connsiteY2252" fmla="*/ 1441352 h 2526762"/>
                  <a:gd name="connsiteX2253" fmla="*/ 476127 w 3647049"/>
                  <a:gd name="connsiteY2253" fmla="*/ 1436338 h 2526762"/>
                  <a:gd name="connsiteX2254" fmla="*/ 476127 w 3647049"/>
                  <a:gd name="connsiteY2254" fmla="*/ 1433832 h 2526762"/>
                  <a:gd name="connsiteX2255" fmla="*/ 483648 w 3647049"/>
                  <a:gd name="connsiteY2255" fmla="*/ 1426311 h 2526762"/>
                  <a:gd name="connsiteX2256" fmla="*/ 486154 w 3647049"/>
                  <a:gd name="connsiteY2256" fmla="*/ 1423805 h 2526762"/>
                  <a:gd name="connsiteX2257" fmla="*/ 481141 w 3647049"/>
                  <a:gd name="connsiteY2257" fmla="*/ 1421298 h 2526762"/>
                  <a:gd name="connsiteX2258" fmla="*/ 478634 w 3647049"/>
                  <a:gd name="connsiteY2258" fmla="*/ 1418791 h 2526762"/>
                  <a:gd name="connsiteX2259" fmla="*/ 476127 w 3647049"/>
                  <a:gd name="connsiteY2259" fmla="*/ 1416285 h 2526762"/>
                  <a:gd name="connsiteX2260" fmla="*/ 476127 w 3647049"/>
                  <a:gd name="connsiteY2260" fmla="*/ 1413778 h 2526762"/>
                  <a:gd name="connsiteX2261" fmla="*/ 473621 w 3647049"/>
                  <a:gd name="connsiteY2261" fmla="*/ 1411271 h 2526762"/>
                  <a:gd name="connsiteX2262" fmla="*/ 471114 w 3647049"/>
                  <a:gd name="connsiteY2262" fmla="*/ 1411271 h 2526762"/>
                  <a:gd name="connsiteX2263" fmla="*/ 468607 w 3647049"/>
                  <a:gd name="connsiteY2263" fmla="*/ 1408764 h 2526762"/>
                  <a:gd name="connsiteX2264" fmla="*/ 466100 w 3647049"/>
                  <a:gd name="connsiteY2264" fmla="*/ 1408764 h 2526762"/>
                  <a:gd name="connsiteX2265" fmla="*/ 466100 w 3647049"/>
                  <a:gd name="connsiteY2265" fmla="*/ 1406258 h 2526762"/>
                  <a:gd name="connsiteX2266" fmla="*/ 463594 w 3647049"/>
                  <a:gd name="connsiteY2266" fmla="*/ 1406258 h 2526762"/>
                  <a:gd name="connsiteX2267" fmla="*/ 461087 w 3647049"/>
                  <a:gd name="connsiteY2267" fmla="*/ 1403751 h 2526762"/>
                  <a:gd name="connsiteX2268" fmla="*/ 458580 w 3647049"/>
                  <a:gd name="connsiteY2268" fmla="*/ 1403751 h 2526762"/>
                  <a:gd name="connsiteX2269" fmla="*/ 458580 w 3647049"/>
                  <a:gd name="connsiteY2269" fmla="*/ 1401244 h 2526762"/>
                  <a:gd name="connsiteX2270" fmla="*/ 456074 w 3647049"/>
                  <a:gd name="connsiteY2270" fmla="*/ 1398737 h 2526762"/>
                  <a:gd name="connsiteX2271" fmla="*/ 453567 w 3647049"/>
                  <a:gd name="connsiteY2271" fmla="*/ 1393724 h 2526762"/>
                  <a:gd name="connsiteX2272" fmla="*/ 453567 w 3647049"/>
                  <a:gd name="connsiteY2272" fmla="*/ 1383697 h 2526762"/>
                  <a:gd name="connsiteX2273" fmla="*/ 451060 w 3647049"/>
                  <a:gd name="connsiteY2273" fmla="*/ 1376177 h 2526762"/>
                  <a:gd name="connsiteX2274" fmla="*/ 448553 w 3647049"/>
                  <a:gd name="connsiteY2274" fmla="*/ 1376177 h 2526762"/>
                  <a:gd name="connsiteX2275" fmla="*/ 448553 w 3647049"/>
                  <a:gd name="connsiteY2275" fmla="*/ 1373670 h 2526762"/>
                  <a:gd name="connsiteX2276" fmla="*/ 441033 w 3647049"/>
                  <a:gd name="connsiteY2276" fmla="*/ 1373670 h 2526762"/>
                  <a:gd name="connsiteX2277" fmla="*/ 441033 w 3647049"/>
                  <a:gd name="connsiteY2277" fmla="*/ 1371163 h 2526762"/>
                  <a:gd name="connsiteX2278" fmla="*/ 431006 w 3647049"/>
                  <a:gd name="connsiteY2278" fmla="*/ 1373670 h 2526762"/>
                  <a:gd name="connsiteX2279" fmla="*/ 425993 w 3647049"/>
                  <a:gd name="connsiteY2279" fmla="*/ 1376177 h 2526762"/>
                  <a:gd name="connsiteX2280" fmla="*/ 423486 w 3647049"/>
                  <a:gd name="connsiteY2280" fmla="*/ 1378684 h 2526762"/>
                  <a:gd name="connsiteX2281" fmla="*/ 420979 w 3647049"/>
                  <a:gd name="connsiteY2281" fmla="*/ 1381191 h 2526762"/>
                  <a:gd name="connsiteX2282" fmla="*/ 415966 w 3647049"/>
                  <a:gd name="connsiteY2282" fmla="*/ 1378684 h 2526762"/>
                  <a:gd name="connsiteX2283" fmla="*/ 415966 w 3647049"/>
                  <a:gd name="connsiteY2283" fmla="*/ 1381191 h 2526762"/>
                  <a:gd name="connsiteX2284" fmla="*/ 410953 w 3647049"/>
                  <a:gd name="connsiteY2284" fmla="*/ 1381191 h 2526762"/>
                  <a:gd name="connsiteX2285" fmla="*/ 410953 w 3647049"/>
                  <a:gd name="connsiteY2285" fmla="*/ 1383697 h 2526762"/>
                  <a:gd name="connsiteX2286" fmla="*/ 408446 w 3647049"/>
                  <a:gd name="connsiteY2286" fmla="*/ 1381191 h 2526762"/>
                  <a:gd name="connsiteX2287" fmla="*/ 408446 w 3647049"/>
                  <a:gd name="connsiteY2287" fmla="*/ 1383697 h 2526762"/>
                  <a:gd name="connsiteX2288" fmla="*/ 405939 w 3647049"/>
                  <a:gd name="connsiteY2288" fmla="*/ 1383697 h 2526762"/>
                  <a:gd name="connsiteX2289" fmla="*/ 405939 w 3647049"/>
                  <a:gd name="connsiteY2289" fmla="*/ 1381191 h 2526762"/>
                  <a:gd name="connsiteX2290" fmla="*/ 398419 w 3647049"/>
                  <a:gd name="connsiteY2290" fmla="*/ 1381191 h 2526762"/>
                  <a:gd name="connsiteX2291" fmla="*/ 398419 w 3647049"/>
                  <a:gd name="connsiteY2291" fmla="*/ 1378684 h 2526762"/>
                  <a:gd name="connsiteX2292" fmla="*/ 388392 w 3647049"/>
                  <a:gd name="connsiteY2292" fmla="*/ 1378684 h 2526762"/>
                  <a:gd name="connsiteX2293" fmla="*/ 385885 w 3647049"/>
                  <a:gd name="connsiteY2293" fmla="*/ 1373670 h 2526762"/>
                  <a:gd name="connsiteX2294" fmla="*/ 385885 w 3647049"/>
                  <a:gd name="connsiteY2294" fmla="*/ 1366150 h 2526762"/>
                  <a:gd name="connsiteX2295" fmla="*/ 388392 w 3647049"/>
                  <a:gd name="connsiteY2295" fmla="*/ 1356123 h 2526762"/>
                  <a:gd name="connsiteX2296" fmla="*/ 390899 w 3647049"/>
                  <a:gd name="connsiteY2296" fmla="*/ 1353617 h 2526762"/>
                  <a:gd name="connsiteX2297" fmla="*/ 390899 w 3647049"/>
                  <a:gd name="connsiteY2297" fmla="*/ 1343590 h 2526762"/>
                  <a:gd name="connsiteX2298" fmla="*/ 388392 w 3647049"/>
                  <a:gd name="connsiteY2298" fmla="*/ 1343590 h 2526762"/>
                  <a:gd name="connsiteX2299" fmla="*/ 388392 w 3647049"/>
                  <a:gd name="connsiteY2299" fmla="*/ 1341083 h 2526762"/>
                  <a:gd name="connsiteX2300" fmla="*/ 385885 w 3647049"/>
                  <a:gd name="connsiteY2300" fmla="*/ 1341083 h 2526762"/>
                  <a:gd name="connsiteX2301" fmla="*/ 383379 w 3647049"/>
                  <a:gd name="connsiteY2301" fmla="*/ 1338576 h 2526762"/>
                  <a:gd name="connsiteX2302" fmla="*/ 383379 w 3647049"/>
                  <a:gd name="connsiteY2302" fmla="*/ 1336069 h 2526762"/>
                  <a:gd name="connsiteX2303" fmla="*/ 380872 w 3647049"/>
                  <a:gd name="connsiteY2303" fmla="*/ 1333563 h 2526762"/>
                  <a:gd name="connsiteX2304" fmla="*/ 380872 w 3647049"/>
                  <a:gd name="connsiteY2304" fmla="*/ 1331056 h 2526762"/>
                  <a:gd name="connsiteX2305" fmla="*/ 375858 w 3647049"/>
                  <a:gd name="connsiteY2305" fmla="*/ 1331056 h 2526762"/>
                  <a:gd name="connsiteX2306" fmla="*/ 373352 w 3647049"/>
                  <a:gd name="connsiteY2306" fmla="*/ 1328549 h 2526762"/>
                  <a:gd name="connsiteX2307" fmla="*/ 345778 w 3647049"/>
                  <a:gd name="connsiteY2307" fmla="*/ 1328549 h 2526762"/>
                  <a:gd name="connsiteX2308" fmla="*/ 343271 w 3647049"/>
                  <a:gd name="connsiteY2308" fmla="*/ 1326043 h 2526762"/>
                  <a:gd name="connsiteX2309" fmla="*/ 343271 w 3647049"/>
                  <a:gd name="connsiteY2309" fmla="*/ 1323536 h 2526762"/>
                  <a:gd name="connsiteX2310" fmla="*/ 338258 w 3647049"/>
                  <a:gd name="connsiteY2310" fmla="*/ 1313509 h 2526762"/>
                  <a:gd name="connsiteX2311" fmla="*/ 338258 w 3647049"/>
                  <a:gd name="connsiteY2311" fmla="*/ 1311002 h 2526762"/>
                  <a:gd name="connsiteX2312" fmla="*/ 335751 w 3647049"/>
                  <a:gd name="connsiteY2312" fmla="*/ 1305989 h 2526762"/>
                  <a:gd name="connsiteX2313" fmla="*/ 333244 w 3647049"/>
                  <a:gd name="connsiteY2313" fmla="*/ 1303482 h 2526762"/>
                  <a:gd name="connsiteX2314" fmla="*/ 333244 w 3647049"/>
                  <a:gd name="connsiteY2314" fmla="*/ 1300975 h 2526762"/>
                  <a:gd name="connsiteX2315" fmla="*/ 335751 w 3647049"/>
                  <a:gd name="connsiteY2315" fmla="*/ 1295962 h 2526762"/>
                  <a:gd name="connsiteX2316" fmla="*/ 338258 w 3647049"/>
                  <a:gd name="connsiteY2316" fmla="*/ 1290949 h 2526762"/>
                  <a:gd name="connsiteX2317" fmla="*/ 340764 w 3647049"/>
                  <a:gd name="connsiteY2317" fmla="*/ 1285935 h 2526762"/>
                  <a:gd name="connsiteX2318" fmla="*/ 340764 w 3647049"/>
                  <a:gd name="connsiteY2318" fmla="*/ 1278415 h 2526762"/>
                  <a:gd name="connsiteX2319" fmla="*/ 338258 w 3647049"/>
                  <a:gd name="connsiteY2319" fmla="*/ 1273401 h 2526762"/>
                  <a:gd name="connsiteX2320" fmla="*/ 340764 w 3647049"/>
                  <a:gd name="connsiteY2320" fmla="*/ 1265881 h 2526762"/>
                  <a:gd name="connsiteX2321" fmla="*/ 343271 w 3647049"/>
                  <a:gd name="connsiteY2321" fmla="*/ 1260868 h 2526762"/>
                  <a:gd name="connsiteX2322" fmla="*/ 350791 w 3647049"/>
                  <a:gd name="connsiteY2322" fmla="*/ 1255854 h 2526762"/>
                  <a:gd name="connsiteX2323" fmla="*/ 350791 w 3647049"/>
                  <a:gd name="connsiteY2323" fmla="*/ 1245827 h 2526762"/>
                  <a:gd name="connsiteX2324" fmla="*/ 353298 w 3647049"/>
                  <a:gd name="connsiteY2324" fmla="*/ 1238307 h 2526762"/>
                  <a:gd name="connsiteX2325" fmla="*/ 348285 w 3647049"/>
                  <a:gd name="connsiteY2325" fmla="*/ 1235801 h 2526762"/>
                  <a:gd name="connsiteX2326" fmla="*/ 345778 w 3647049"/>
                  <a:gd name="connsiteY2326" fmla="*/ 1235801 h 2526762"/>
                  <a:gd name="connsiteX2327" fmla="*/ 340764 w 3647049"/>
                  <a:gd name="connsiteY2327" fmla="*/ 1233294 h 2526762"/>
                  <a:gd name="connsiteX2328" fmla="*/ 333244 w 3647049"/>
                  <a:gd name="connsiteY2328" fmla="*/ 1230787 h 2526762"/>
                  <a:gd name="connsiteX2329" fmla="*/ 330737 w 3647049"/>
                  <a:gd name="connsiteY2329" fmla="*/ 1230787 h 2526762"/>
                  <a:gd name="connsiteX2330" fmla="*/ 323217 w 3647049"/>
                  <a:gd name="connsiteY2330" fmla="*/ 1225774 h 2526762"/>
                  <a:gd name="connsiteX2331" fmla="*/ 320711 w 3647049"/>
                  <a:gd name="connsiteY2331" fmla="*/ 1223267 h 2526762"/>
                  <a:gd name="connsiteX2332" fmla="*/ 318204 w 3647049"/>
                  <a:gd name="connsiteY2332" fmla="*/ 1223267 h 2526762"/>
                  <a:gd name="connsiteX2333" fmla="*/ 318204 w 3647049"/>
                  <a:gd name="connsiteY2333" fmla="*/ 1220760 h 2526762"/>
                  <a:gd name="connsiteX2334" fmla="*/ 315697 w 3647049"/>
                  <a:gd name="connsiteY2334" fmla="*/ 1220760 h 2526762"/>
                  <a:gd name="connsiteX2335" fmla="*/ 315697 w 3647049"/>
                  <a:gd name="connsiteY2335" fmla="*/ 1218253 h 2526762"/>
                  <a:gd name="connsiteX2336" fmla="*/ 313190 w 3647049"/>
                  <a:gd name="connsiteY2336" fmla="*/ 1218253 h 2526762"/>
                  <a:gd name="connsiteX2337" fmla="*/ 313190 w 3647049"/>
                  <a:gd name="connsiteY2337" fmla="*/ 1215747 h 2526762"/>
                  <a:gd name="connsiteX2338" fmla="*/ 310684 w 3647049"/>
                  <a:gd name="connsiteY2338" fmla="*/ 1215747 h 2526762"/>
                  <a:gd name="connsiteX2339" fmla="*/ 308177 w 3647049"/>
                  <a:gd name="connsiteY2339" fmla="*/ 1213240 h 2526762"/>
                  <a:gd name="connsiteX2340" fmla="*/ 305670 w 3647049"/>
                  <a:gd name="connsiteY2340" fmla="*/ 1210733 h 2526762"/>
                  <a:gd name="connsiteX2341" fmla="*/ 305670 w 3647049"/>
                  <a:gd name="connsiteY2341" fmla="*/ 1208227 h 2526762"/>
                  <a:gd name="connsiteX2342" fmla="*/ 300657 w 3647049"/>
                  <a:gd name="connsiteY2342" fmla="*/ 1208227 h 2526762"/>
                  <a:gd name="connsiteX2343" fmla="*/ 300657 w 3647049"/>
                  <a:gd name="connsiteY2343" fmla="*/ 1200707 h 2526762"/>
                  <a:gd name="connsiteX2344" fmla="*/ 298150 w 3647049"/>
                  <a:gd name="connsiteY2344" fmla="*/ 1198200 h 2526762"/>
                  <a:gd name="connsiteX2345" fmla="*/ 298150 w 3647049"/>
                  <a:gd name="connsiteY2345" fmla="*/ 1198200 h 2526762"/>
                  <a:gd name="connsiteX2346" fmla="*/ 298150 w 3647049"/>
                  <a:gd name="connsiteY2346" fmla="*/ 1195693 h 2526762"/>
                  <a:gd name="connsiteX2347" fmla="*/ 300657 w 3647049"/>
                  <a:gd name="connsiteY2347" fmla="*/ 1195693 h 2526762"/>
                  <a:gd name="connsiteX2348" fmla="*/ 300657 w 3647049"/>
                  <a:gd name="connsiteY2348" fmla="*/ 1193186 h 2526762"/>
                  <a:gd name="connsiteX2349" fmla="*/ 298150 w 3647049"/>
                  <a:gd name="connsiteY2349" fmla="*/ 1190680 h 2526762"/>
                  <a:gd name="connsiteX2350" fmla="*/ 298150 w 3647049"/>
                  <a:gd name="connsiteY2350" fmla="*/ 1188173 h 2526762"/>
                  <a:gd name="connsiteX2351" fmla="*/ 300657 w 3647049"/>
                  <a:gd name="connsiteY2351" fmla="*/ 1185666 h 2526762"/>
                  <a:gd name="connsiteX2352" fmla="*/ 300657 w 3647049"/>
                  <a:gd name="connsiteY2352" fmla="*/ 1180653 h 2526762"/>
                  <a:gd name="connsiteX2353" fmla="*/ 303164 w 3647049"/>
                  <a:gd name="connsiteY2353" fmla="*/ 1178146 h 2526762"/>
                  <a:gd name="connsiteX2354" fmla="*/ 303164 w 3647049"/>
                  <a:gd name="connsiteY2354" fmla="*/ 1175639 h 2526762"/>
                  <a:gd name="connsiteX2355" fmla="*/ 305670 w 3647049"/>
                  <a:gd name="connsiteY2355" fmla="*/ 1173133 h 2526762"/>
                  <a:gd name="connsiteX2356" fmla="*/ 310684 w 3647049"/>
                  <a:gd name="connsiteY2356" fmla="*/ 1173133 h 2526762"/>
                  <a:gd name="connsiteX2357" fmla="*/ 313190 w 3647049"/>
                  <a:gd name="connsiteY2357" fmla="*/ 1170626 h 2526762"/>
                  <a:gd name="connsiteX2358" fmla="*/ 315697 w 3647049"/>
                  <a:gd name="connsiteY2358" fmla="*/ 1170626 h 2526762"/>
                  <a:gd name="connsiteX2359" fmla="*/ 315697 w 3647049"/>
                  <a:gd name="connsiteY2359" fmla="*/ 1170626 h 2526762"/>
                  <a:gd name="connsiteX2360" fmla="*/ 320711 w 3647049"/>
                  <a:gd name="connsiteY2360" fmla="*/ 1170626 h 2526762"/>
                  <a:gd name="connsiteX2361" fmla="*/ 323217 w 3647049"/>
                  <a:gd name="connsiteY2361" fmla="*/ 1168119 h 2526762"/>
                  <a:gd name="connsiteX2362" fmla="*/ 325724 w 3647049"/>
                  <a:gd name="connsiteY2362" fmla="*/ 1165612 h 2526762"/>
                  <a:gd name="connsiteX2363" fmla="*/ 328231 w 3647049"/>
                  <a:gd name="connsiteY2363" fmla="*/ 1160599 h 2526762"/>
                  <a:gd name="connsiteX2364" fmla="*/ 330737 w 3647049"/>
                  <a:gd name="connsiteY2364" fmla="*/ 1153079 h 2526762"/>
                  <a:gd name="connsiteX2365" fmla="*/ 333244 w 3647049"/>
                  <a:gd name="connsiteY2365" fmla="*/ 1150572 h 2526762"/>
                  <a:gd name="connsiteX2366" fmla="*/ 340764 w 3647049"/>
                  <a:gd name="connsiteY2366" fmla="*/ 1148065 h 2526762"/>
                  <a:gd name="connsiteX2367" fmla="*/ 345778 w 3647049"/>
                  <a:gd name="connsiteY2367" fmla="*/ 1140545 h 2526762"/>
                  <a:gd name="connsiteX2368" fmla="*/ 348285 w 3647049"/>
                  <a:gd name="connsiteY2368" fmla="*/ 1140545 h 2526762"/>
                  <a:gd name="connsiteX2369" fmla="*/ 350791 w 3647049"/>
                  <a:gd name="connsiteY2369" fmla="*/ 1138038 h 2526762"/>
                  <a:gd name="connsiteX2370" fmla="*/ 355805 w 3647049"/>
                  <a:gd name="connsiteY2370" fmla="*/ 1133025 h 2526762"/>
                  <a:gd name="connsiteX2371" fmla="*/ 358311 w 3647049"/>
                  <a:gd name="connsiteY2371" fmla="*/ 1130518 h 2526762"/>
                  <a:gd name="connsiteX2372" fmla="*/ 360818 w 3647049"/>
                  <a:gd name="connsiteY2372" fmla="*/ 1128011 h 2526762"/>
                  <a:gd name="connsiteX2373" fmla="*/ 355805 w 3647049"/>
                  <a:gd name="connsiteY2373" fmla="*/ 1125505 h 2526762"/>
                  <a:gd name="connsiteX2374" fmla="*/ 345778 w 3647049"/>
                  <a:gd name="connsiteY2374" fmla="*/ 1125505 h 2526762"/>
                  <a:gd name="connsiteX2375" fmla="*/ 340764 w 3647049"/>
                  <a:gd name="connsiteY2375" fmla="*/ 1120491 h 2526762"/>
                  <a:gd name="connsiteX2376" fmla="*/ 338258 w 3647049"/>
                  <a:gd name="connsiteY2376" fmla="*/ 1120491 h 2526762"/>
                  <a:gd name="connsiteX2377" fmla="*/ 338258 w 3647049"/>
                  <a:gd name="connsiteY2377" fmla="*/ 1117985 h 2526762"/>
                  <a:gd name="connsiteX2378" fmla="*/ 328231 w 3647049"/>
                  <a:gd name="connsiteY2378" fmla="*/ 1117985 h 2526762"/>
                  <a:gd name="connsiteX2379" fmla="*/ 323217 w 3647049"/>
                  <a:gd name="connsiteY2379" fmla="*/ 1115478 h 2526762"/>
                  <a:gd name="connsiteX2380" fmla="*/ 320711 w 3647049"/>
                  <a:gd name="connsiteY2380" fmla="*/ 1115478 h 2526762"/>
                  <a:gd name="connsiteX2381" fmla="*/ 318204 w 3647049"/>
                  <a:gd name="connsiteY2381" fmla="*/ 1110465 h 2526762"/>
                  <a:gd name="connsiteX2382" fmla="*/ 315697 w 3647049"/>
                  <a:gd name="connsiteY2382" fmla="*/ 1100438 h 2526762"/>
                  <a:gd name="connsiteX2383" fmla="*/ 310684 w 3647049"/>
                  <a:gd name="connsiteY2383" fmla="*/ 1095424 h 2526762"/>
                  <a:gd name="connsiteX2384" fmla="*/ 310684 w 3647049"/>
                  <a:gd name="connsiteY2384" fmla="*/ 1087904 h 2526762"/>
                  <a:gd name="connsiteX2385" fmla="*/ 305670 w 3647049"/>
                  <a:gd name="connsiteY2385" fmla="*/ 1082891 h 2526762"/>
                  <a:gd name="connsiteX2386" fmla="*/ 303164 w 3647049"/>
                  <a:gd name="connsiteY2386" fmla="*/ 1080384 h 2526762"/>
                  <a:gd name="connsiteX2387" fmla="*/ 295643 w 3647049"/>
                  <a:gd name="connsiteY2387" fmla="*/ 1077877 h 2526762"/>
                  <a:gd name="connsiteX2388" fmla="*/ 295643 w 3647049"/>
                  <a:gd name="connsiteY2388" fmla="*/ 1075370 h 2526762"/>
                  <a:gd name="connsiteX2389" fmla="*/ 293137 w 3647049"/>
                  <a:gd name="connsiteY2389" fmla="*/ 1067850 h 2526762"/>
                  <a:gd name="connsiteX2390" fmla="*/ 295643 w 3647049"/>
                  <a:gd name="connsiteY2390" fmla="*/ 1057823 h 2526762"/>
                  <a:gd name="connsiteX2391" fmla="*/ 293137 w 3647049"/>
                  <a:gd name="connsiteY2391" fmla="*/ 1057823 h 2526762"/>
                  <a:gd name="connsiteX2392" fmla="*/ 283110 w 3647049"/>
                  <a:gd name="connsiteY2392" fmla="*/ 1052810 h 2526762"/>
                  <a:gd name="connsiteX2393" fmla="*/ 280603 w 3647049"/>
                  <a:gd name="connsiteY2393" fmla="*/ 1052810 h 2526762"/>
                  <a:gd name="connsiteX2394" fmla="*/ 273083 w 3647049"/>
                  <a:gd name="connsiteY2394" fmla="*/ 1050303 h 2526762"/>
                  <a:gd name="connsiteX2395" fmla="*/ 270576 w 3647049"/>
                  <a:gd name="connsiteY2395" fmla="*/ 1050303 h 2526762"/>
                  <a:gd name="connsiteX2396" fmla="*/ 263056 w 3647049"/>
                  <a:gd name="connsiteY2396" fmla="*/ 1045290 h 2526762"/>
                  <a:gd name="connsiteX2397" fmla="*/ 260549 w 3647049"/>
                  <a:gd name="connsiteY2397" fmla="*/ 1045290 h 2526762"/>
                  <a:gd name="connsiteX2398" fmla="*/ 260549 w 3647049"/>
                  <a:gd name="connsiteY2398" fmla="*/ 1042783 h 2526762"/>
                  <a:gd name="connsiteX2399" fmla="*/ 258043 w 3647049"/>
                  <a:gd name="connsiteY2399" fmla="*/ 1040276 h 2526762"/>
                  <a:gd name="connsiteX2400" fmla="*/ 255536 w 3647049"/>
                  <a:gd name="connsiteY2400" fmla="*/ 1040276 h 2526762"/>
                  <a:gd name="connsiteX2401" fmla="*/ 243002 w 3647049"/>
                  <a:gd name="connsiteY2401" fmla="*/ 1037769 h 2526762"/>
                  <a:gd name="connsiteX2402" fmla="*/ 232975 w 3647049"/>
                  <a:gd name="connsiteY2402" fmla="*/ 1035263 h 2526762"/>
                  <a:gd name="connsiteX2403" fmla="*/ 227962 w 3647049"/>
                  <a:gd name="connsiteY2403" fmla="*/ 1035263 h 2526762"/>
                  <a:gd name="connsiteX2404" fmla="*/ 215428 w 3647049"/>
                  <a:gd name="connsiteY2404" fmla="*/ 1032756 h 2526762"/>
                  <a:gd name="connsiteX2405" fmla="*/ 212922 w 3647049"/>
                  <a:gd name="connsiteY2405" fmla="*/ 1032756 h 2526762"/>
                  <a:gd name="connsiteX2406" fmla="*/ 205401 w 3647049"/>
                  <a:gd name="connsiteY2406" fmla="*/ 1027742 h 2526762"/>
                  <a:gd name="connsiteX2407" fmla="*/ 197881 w 3647049"/>
                  <a:gd name="connsiteY2407" fmla="*/ 1027742 h 2526762"/>
                  <a:gd name="connsiteX2408" fmla="*/ 192868 w 3647049"/>
                  <a:gd name="connsiteY2408" fmla="*/ 1025236 h 2526762"/>
                  <a:gd name="connsiteX2409" fmla="*/ 190361 w 3647049"/>
                  <a:gd name="connsiteY2409" fmla="*/ 1020223 h 2526762"/>
                  <a:gd name="connsiteX2410" fmla="*/ 182841 w 3647049"/>
                  <a:gd name="connsiteY2410" fmla="*/ 1015209 h 2526762"/>
                  <a:gd name="connsiteX2411" fmla="*/ 182841 w 3647049"/>
                  <a:gd name="connsiteY2411" fmla="*/ 1010196 h 2526762"/>
                  <a:gd name="connsiteX2412" fmla="*/ 180334 w 3647049"/>
                  <a:gd name="connsiteY2412" fmla="*/ 1005182 h 2526762"/>
                  <a:gd name="connsiteX2413" fmla="*/ 180334 w 3647049"/>
                  <a:gd name="connsiteY2413" fmla="*/ 992649 h 2526762"/>
                  <a:gd name="connsiteX2414" fmla="*/ 172814 w 3647049"/>
                  <a:gd name="connsiteY2414" fmla="*/ 987635 h 2526762"/>
                  <a:gd name="connsiteX2415" fmla="*/ 170307 w 3647049"/>
                  <a:gd name="connsiteY2415" fmla="*/ 980115 h 2526762"/>
                  <a:gd name="connsiteX2416" fmla="*/ 160280 w 3647049"/>
                  <a:gd name="connsiteY2416" fmla="*/ 977608 h 2526762"/>
                  <a:gd name="connsiteX2417" fmla="*/ 152760 w 3647049"/>
                  <a:gd name="connsiteY2417" fmla="*/ 980115 h 2526762"/>
                  <a:gd name="connsiteX2418" fmla="*/ 147747 w 3647049"/>
                  <a:gd name="connsiteY2418" fmla="*/ 980115 h 2526762"/>
                  <a:gd name="connsiteX2419" fmla="*/ 145240 w 3647049"/>
                  <a:gd name="connsiteY2419" fmla="*/ 977608 h 2526762"/>
                  <a:gd name="connsiteX2420" fmla="*/ 135213 w 3647049"/>
                  <a:gd name="connsiteY2420" fmla="*/ 972595 h 2526762"/>
                  <a:gd name="connsiteX2421" fmla="*/ 132706 w 3647049"/>
                  <a:gd name="connsiteY2421" fmla="*/ 970088 h 2526762"/>
                  <a:gd name="connsiteX2422" fmla="*/ 130200 w 3647049"/>
                  <a:gd name="connsiteY2422" fmla="*/ 967581 h 2526762"/>
                  <a:gd name="connsiteX2423" fmla="*/ 127693 w 3647049"/>
                  <a:gd name="connsiteY2423" fmla="*/ 965074 h 2526762"/>
                  <a:gd name="connsiteX2424" fmla="*/ 125186 w 3647049"/>
                  <a:gd name="connsiteY2424" fmla="*/ 952541 h 2526762"/>
                  <a:gd name="connsiteX2425" fmla="*/ 122680 w 3647049"/>
                  <a:gd name="connsiteY2425" fmla="*/ 952541 h 2526762"/>
                  <a:gd name="connsiteX2426" fmla="*/ 120173 w 3647049"/>
                  <a:gd name="connsiteY2426" fmla="*/ 947527 h 2526762"/>
                  <a:gd name="connsiteX2427" fmla="*/ 120173 w 3647049"/>
                  <a:gd name="connsiteY2427" fmla="*/ 945021 h 2526762"/>
                  <a:gd name="connsiteX2428" fmla="*/ 115159 w 3647049"/>
                  <a:gd name="connsiteY2428" fmla="*/ 942514 h 2526762"/>
                  <a:gd name="connsiteX2429" fmla="*/ 110146 w 3647049"/>
                  <a:gd name="connsiteY2429" fmla="*/ 940007 h 2526762"/>
                  <a:gd name="connsiteX2430" fmla="*/ 97612 w 3647049"/>
                  <a:gd name="connsiteY2430" fmla="*/ 937500 h 2526762"/>
                  <a:gd name="connsiteX2431" fmla="*/ 95106 w 3647049"/>
                  <a:gd name="connsiteY2431" fmla="*/ 934994 h 2526762"/>
                  <a:gd name="connsiteX2432" fmla="*/ 92599 w 3647049"/>
                  <a:gd name="connsiteY2432" fmla="*/ 932487 h 2526762"/>
                  <a:gd name="connsiteX2433" fmla="*/ 87585 w 3647049"/>
                  <a:gd name="connsiteY2433" fmla="*/ 929981 h 2526762"/>
                  <a:gd name="connsiteX2434" fmla="*/ 80065 w 3647049"/>
                  <a:gd name="connsiteY2434" fmla="*/ 924967 h 2526762"/>
                  <a:gd name="connsiteX2435" fmla="*/ 77559 w 3647049"/>
                  <a:gd name="connsiteY2435" fmla="*/ 922460 h 2526762"/>
                  <a:gd name="connsiteX2436" fmla="*/ 75052 w 3647049"/>
                  <a:gd name="connsiteY2436" fmla="*/ 919954 h 2526762"/>
                  <a:gd name="connsiteX2437" fmla="*/ 70038 w 3647049"/>
                  <a:gd name="connsiteY2437" fmla="*/ 919954 h 2526762"/>
                  <a:gd name="connsiteX2438" fmla="*/ 70038 w 3647049"/>
                  <a:gd name="connsiteY2438" fmla="*/ 917447 h 2526762"/>
                  <a:gd name="connsiteX2439" fmla="*/ 67532 w 3647049"/>
                  <a:gd name="connsiteY2439" fmla="*/ 917447 h 2526762"/>
                  <a:gd name="connsiteX2440" fmla="*/ 65025 w 3647049"/>
                  <a:gd name="connsiteY2440" fmla="*/ 914940 h 2526762"/>
                  <a:gd name="connsiteX2441" fmla="*/ 65025 w 3647049"/>
                  <a:gd name="connsiteY2441" fmla="*/ 912433 h 2526762"/>
                  <a:gd name="connsiteX2442" fmla="*/ 62518 w 3647049"/>
                  <a:gd name="connsiteY2442" fmla="*/ 909926 h 2526762"/>
                  <a:gd name="connsiteX2443" fmla="*/ 54998 w 3647049"/>
                  <a:gd name="connsiteY2443" fmla="*/ 904913 h 2526762"/>
                  <a:gd name="connsiteX2444" fmla="*/ 52491 w 3647049"/>
                  <a:gd name="connsiteY2444" fmla="*/ 904913 h 2526762"/>
                  <a:gd name="connsiteX2445" fmla="*/ 44971 w 3647049"/>
                  <a:gd name="connsiteY2445" fmla="*/ 902406 h 2526762"/>
                  <a:gd name="connsiteX2446" fmla="*/ 42464 w 3647049"/>
                  <a:gd name="connsiteY2446" fmla="*/ 899900 h 2526762"/>
                  <a:gd name="connsiteX2447" fmla="*/ 39958 w 3647049"/>
                  <a:gd name="connsiteY2447" fmla="*/ 899900 h 2526762"/>
                  <a:gd name="connsiteX2448" fmla="*/ 39958 w 3647049"/>
                  <a:gd name="connsiteY2448" fmla="*/ 897393 h 2526762"/>
                  <a:gd name="connsiteX2449" fmla="*/ 37451 w 3647049"/>
                  <a:gd name="connsiteY2449" fmla="*/ 892380 h 2526762"/>
                  <a:gd name="connsiteX2450" fmla="*/ 37451 w 3647049"/>
                  <a:gd name="connsiteY2450" fmla="*/ 884859 h 2526762"/>
                  <a:gd name="connsiteX2451" fmla="*/ 34944 w 3647049"/>
                  <a:gd name="connsiteY2451" fmla="*/ 879846 h 2526762"/>
                  <a:gd name="connsiteX2452" fmla="*/ 34944 w 3647049"/>
                  <a:gd name="connsiteY2452" fmla="*/ 849765 h 2526762"/>
                  <a:gd name="connsiteX2453" fmla="*/ 24917 w 3647049"/>
                  <a:gd name="connsiteY2453" fmla="*/ 844752 h 2526762"/>
                  <a:gd name="connsiteX2454" fmla="*/ 24917 w 3647049"/>
                  <a:gd name="connsiteY2454" fmla="*/ 839738 h 2526762"/>
                  <a:gd name="connsiteX2455" fmla="*/ 22411 w 3647049"/>
                  <a:gd name="connsiteY2455" fmla="*/ 834725 h 2526762"/>
                  <a:gd name="connsiteX2456" fmla="*/ 19904 w 3647049"/>
                  <a:gd name="connsiteY2456" fmla="*/ 832218 h 2526762"/>
                  <a:gd name="connsiteX2457" fmla="*/ 19904 w 3647049"/>
                  <a:gd name="connsiteY2457" fmla="*/ 829712 h 2526762"/>
                  <a:gd name="connsiteX2458" fmla="*/ 14890 w 3647049"/>
                  <a:gd name="connsiteY2458" fmla="*/ 824698 h 2526762"/>
                  <a:gd name="connsiteX2459" fmla="*/ 14890 w 3647049"/>
                  <a:gd name="connsiteY2459" fmla="*/ 822191 h 2526762"/>
                  <a:gd name="connsiteX2460" fmla="*/ 17397 w 3647049"/>
                  <a:gd name="connsiteY2460" fmla="*/ 817178 h 2526762"/>
                  <a:gd name="connsiteX2461" fmla="*/ 14890 w 3647049"/>
                  <a:gd name="connsiteY2461" fmla="*/ 814671 h 2526762"/>
                  <a:gd name="connsiteX2462" fmla="*/ 14890 w 3647049"/>
                  <a:gd name="connsiteY2462" fmla="*/ 812164 h 2526762"/>
                  <a:gd name="connsiteX2463" fmla="*/ 12384 w 3647049"/>
                  <a:gd name="connsiteY2463" fmla="*/ 809658 h 2526762"/>
                  <a:gd name="connsiteX2464" fmla="*/ 9877 w 3647049"/>
                  <a:gd name="connsiteY2464" fmla="*/ 807151 h 2526762"/>
                  <a:gd name="connsiteX2465" fmla="*/ 7370 w 3647049"/>
                  <a:gd name="connsiteY2465" fmla="*/ 799631 h 2526762"/>
                  <a:gd name="connsiteX2466" fmla="*/ 7370 w 3647049"/>
                  <a:gd name="connsiteY2466" fmla="*/ 794617 h 2526762"/>
                  <a:gd name="connsiteX2467" fmla="*/ 9877 w 3647049"/>
                  <a:gd name="connsiteY2467" fmla="*/ 787097 h 2526762"/>
                  <a:gd name="connsiteX2468" fmla="*/ 12384 w 3647049"/>
                  <a:gd name="connsiteY2468" fmla="*/ 787097 h 2526762"/>
                  <a:gd name="connsiteX2469" fmla="*/ 12384 w 3647049"/>
                  <a:gd name="connsiteY2469" fmla="*/ 777070 h 2526762"/>
                  <a:gd name="connsiteX2470" fmla="*/ 14890 w 3647049"/>
                  <a:gd name="connsiteY2470" fmla="*/ 774564 h 2526762"/>
                  <a:gd name="connsiteX2471" fmla="*/ 17397 w 3647049"/>
                  <a:gd name="connsiteY2471" fmla="*/ 772057 h 2526762"/>
                  <a:gd name="connsiteX2472" fmla="*/ 17397 w 3647049"/>
                  <a:gd name="connsiteY2472" fmla="*/ 769550 h 2526762"/>
                  <a:gd name="connsiteX2473" fmla="*/ 14890 w 3647049"/>
                  <a:gd name="connsiteY2473" fmla="*/ 767043 h 2526762"/>
                  <a:gd name="connsiteX2474" fmla="*/ 12384 w 3647049"/>
                  <a:gd name="connsiteY2474" fmla="*/ 764537 h 2526762"/>
                  <a:gd name="connsiteX2475" fmla="*/ 7370 w 3647049"/>
                  <a:gd name="connsiteY2475" fmla="*/ 764537 h 2526762"/>
                  <a:gd name="connsiteX2476" fmla="*/ 7370 w 3647049"/>
                  <a:gd name="connsiteY2476" fmla="*/ 762030 h 2526762"/>
                  <a:gd name="connsiteX2477" fmla="*/ 4864 w 3647049"/>
                  <a:gd name="connsiteY2477" fmla="*/ 759523 h 2526762"/>
                  <a:gd name="connsiteX2478" fmla="*/ 0 w 3647049"/>
                  <a:gd name="connsiteY2478" fmla="*/ 759523 h 2526762"/>
                  <a:gd name="connsiteX2479" fmla="*/ 0 w 3647049"/>
                  <a:gd name="connsiteY2479" fmla="*/ 744483 h 2526762"/>
                  <a:gd name="connsiteX2480" fmla="*/ 2507 w 3647049"/>
                  <a:gd name="connsiteY2480" fmla="*/ 746990 h 2526762"/>
                  <a:gd name="connsiteX2481" fmla="*/ 5013 w 3647049"/>
                  <a:gd name="connsiteY2481" fmla="*/ 744483 h 2526762"/>
                  <a:gd name="connsiteX2482" fmla="*/ 7520 w 3647049"/>
                  <a:gd name="connsiteY2482" fmla="*/ 741976 h 2526762"/>
                  <a:gd name="connsiteX2483" fmla="*/ 10027 w 3647049"/>
                  <a:gd name="connsiteY2483" fmla="*/ 739470 h 2526762"/>
                  <a:gd name="connsiteX2484" fmla="*/ 15040 w 3647049"/>
                  <a:gd name="connsiteY2484" fmla="*/ 739470 h 2526762"/>
                  <a:gd name="connsiteX2485" fmla="*/ 15040 w 3647049"/>
                  <a:gd name="connsiteY2485" fmla="*/ 736963 h 2526762"/>
                  <a:gd name="connsiteX2486" fmla="*/ 22561 w 3647049"/>
                  <a:gd name="connsiteY2486" fmla="*/ 736963 h 2526762"/>
                  <a:gd name="connsiteX2487" fmla="*/ 25067 w 3647049"/>
                  <a:gd name="connsiteY2487" fmla="*/ 739470 h 2526762"/>
                  <a:gd name="connsiteX2488" fmla="*/ 35094 w 3647049"/>
                  <a:gd name="connsiteY2488" fmla="*/ 739470 h 2526762"/>
                  <a:gd name="connsiteX2489" fmla="*/ 37601 w 3647049"/>
                  <a:gd name="connsiteY2489" fmla="*/ 736963 h 2526762"/>
                  <a:gd name="connsiteX2490" fmla="*/ 50134 w 3647049"/>
                  <a:gd name="connsiteY2490" fmla="*/ 736963 h 2526762"/>
                  <a:gd name="connsiteX2491" fmla="*/ 52641 w 3647049"/>
                  <a:gd name="connsiteY2491" fmla="*/ 734456 h 2526762"/>
                  <a:gd name="connsiteX2492" fmla="*/ 57655 w 3647049"/>
                  <a:gd name="connsiteY2492" fmla="*/ 736963 h 2526762"/>
                  <a:gd name="connsiteX2493" fmla="*/ 62668 w 3647049"/>
                  <a:gd name="connsiteY2493" fmla="*/ 736963 h 2526762"/>
                  <a:gd name="connsiteX2494" fmla="*/ 67682 w 3647049"/>
                  <a:gd name="connsiteY2494" fmla="*/ 739470 h 2526762"/>
                  <a:gd name="connsiteX2495" fmla="*/ 72695 w 3647049"/>
                  <a:gd name="connsiteY2495" fmla="*/ 739470 h 2526762"/>
                  <a:gd name="connsiteX2496" fmla="*/ 75202 w 3647049"/>
                  <a:gd name="connsiteY2496" fmla="*/ 741976 h 2526762"/>
                  <a:gd name="connsiteX2497" fmla="*/ 80215 w 3647049"/>
                  <a:gd name="connsiteY2497" fmla="*/ 739470 h 2526762"/>
                  <a:gd name="connsiteX2498" fmla="*/ 82722 w 3647049"/>
                  <a:gd name="connsiteY2498" fmla="*/ 739470 h 2526762"/>
                  <a:gd name="connsiteX2499" fmla="*/ 87735 w 3647049"/>
                  <a:gd name="connsiteY2499" fmla="*/ 736963 h 2526762"/>
                  <a:gd name="connsiteX2500" fmla="*/ 92749 w 3647049"/>
                  <a:gd name="connsiteY2500" fmla="*/ 736963 h 2526762"/>
                  <a:gd name="connsiteX2501" fmla="*/ 95255 w 3647049"/>
                  <a:gd name="connsiteY2501" fmla="*/ 739470 h 2526762"/>
                  <a:gd name="connsiteX2502" fmla="*/ 97762 w 3647049"/>
                  <a:gd name="connsiteY2502" fmla="*/ 739470 h 2526762"/>
                  <a:gd name="connsiteX2503" fmla="*/ 100269 w 3647049"/>
                  <a:gd name="connsiteY2503" fmla="*/ 741976 h 2526762"/>
                  <a:gd name="connsiteX2504" fmla="*/ 107789 w 3647049"/>
                  <a:gd name="connsiteY2504" fmla="*/ 746990 h 2526762"/>
                  <a:gd name="connsiteX2505" fmla="*/ 110296 w 3647049"/>
                  <a:gd name="connsiteY2505" fmla="*/ 741976 h 2526762"/>
                  <a:gd name="connsiteX2506" fmla="*/ 110296 w 3647049"/>
                  <a:gd name="connsiteY2506" fmla="*/ 736963 h 2526762"/>
                  <a:gd name="connsiteX2507" fmla="*/ 115309 w 3647049"/>
                  <a:gd name="connsiteY2507" fmla="*/ 736963 h 2526762"/>
                  <a:gd name="connsiteX2508" fmla="*/ 117816 w 3647049"/>
                  <a:gd name="connsiteY2508" fmla="*/ 734456 h 2526762"/>
                  <a:gd name="connsiteX2509" fmla="*/ 117816 w 3647049"/>
                  <a:gd name="connsiteY2509" fmla="*/ 729443 h 2526762"/>
                  <a:gd name="connsiteX2510" fmla="*/ 122829 w 3647049"/>
                  <a:gd name="connsiteY2510" fmla="*/ 724429 h 2526762"/>
                  <a:gd name="connsiteX2511" fmla="*/ 122829 w 3647049"/>
                  <a:gd name="connsiteY2511" fmla="*/ 721922 h 2526762"/>
                  <a:gd name="connsiteX2512" fmla="*/ 125336 w 3647049"/>
                  <a:gd name="connsiteY2512" fmla="*/ 719416 h 2526762"/>
                  <a:gd name="connsiteX2513" fmla="*/ 125336 w 3647049"/>
                  <a:gd name="connsiteY2513" fmla="*/ 714402 h 2526762"/>
                  <a:gd name="connsiteX2514" fmla="*/ 127843 w 3647049"/>
                  <a:gd name="connsiteY2514" fmla="*/ 714402 h 2526762"/>
                  <a:gd name="connsiteX2515" fmla="*/ 130350 w 3647049"/>
                  <a:gd name="connsiteY2515" fmla="*/ 709389 h 2526762"/>
                  <a:gd name="connsiteX2516" fmla="*/ 135363 w 3647049"/>
                  <a:gd name="connsiteY2516" fmla="*/ 709389 h 2526762"/>
                  <a:gd name="connsiteX2517" fmla="*/ 135363 w 3647049"/>
                  <a:gd name="connsiteY2517" fmla="*/ 706882 h 2526762"/>
                  <a:gd name="connsiteX2518" fmla="*/ 137870 w 3647049"/>
                  <a:gd name="connsiteY2518" fmla="*/ 704375 h 2526762"/>
                  <a:gd name="connsiteX2519" fmla="*/ 137870 w 3647049"/>
                  <a:gd name="connsiteY2519" fmla="*/ 701869 h 2526762"/>
                  <a:gd name="connsiteX2520" fmla="*/ 142883 w 3647049"/>
                  <a:gd name="connsiteY2520" fmla="*/ 701869 h 2526762"/>
                  <a:gd name="connsiteX2521" fmla="*/ 145390 w 3647049"/>
                  <a:gd name="connsiteY2521" fmla="*/ 704375 h 2526762"/>
                  <a:gd name="connsiteX2522" fmla="*/ 150403 w 3647049"/>
                  <a:gd name="connsiteY2522" fmla="*/ 701869 h 2526762"/>
                  <a:gd name="connsiteX2523" fmla="*/ 167950 w 3647049"/>
                  <a:gd name="connsiteY2523" fmla="*/ 694348 h 2526762"/>
                  <a:gd name="connsiteX2524" fmla="*/ 170457 w 3647049"/>
                  <a:gd name="connsiteY2524" fmla="*/ 701869 h 2526762"/>
                  <a:gd name="connsiteX2525" fmla="*/ 170457 w 3647049"/>
                  <a:gd name="connsiteY2525" fmla="*/ 706882 h 2526762"/>
                  <a:gd name="connsiteX2526" fmla="*/ 172964 w 3647049"/>
                  <a:gd name="connsiteY2526" fmla="*/ 709389 h 2526762"/>
                  <a:gd name="connsiteX2527" fmla="*/ 175471 w 3647049"/>
                  <a:gd name="connsiteY2527" fmla="*/ 709389 h 2526762"/>
                  <a:gd name="connsiteX2528" fmla="*/ 175471 w 3647049"/>
                  <a:gd name="connsiteY2528" fmla="*/ 711896 h 2526762"/>
                  <a:gd name="connsiteX2529" fmla="*/ 177977 w 3647049"/>
                  <a:gd name="connsiteY2529" fmla="*/ 711896 h 2526762"/>
                  <a:gd name="connsiteX2530" fmla="*/ 185497 w 3647049"/>
                  <a:gd name="connsiteY2530" fmla="*/ 716909 h 2526762"/>
                  <a:gd name="connsiteX2531" fmla="*/ 190511 w 3647049"/>
                  <a:gd name="connsiteY2531" fmla="*/ 721922 h 2526762"/>
                  <a:gd name="connsiteX2532" fmla="*/ 193018 w 3647049"/>
                  <a:gd name="connsiteY2532" fmla="*/ 724429 h 2526762"/>
                  <a:gd name="connsiteX2533" fmla="*/ 195524 w 3647049"/>
                  <a:gd name="connsiteY2533" fmla="*/ 724429 h 2526762"/>
                  <a:gd name="connsiteX2534" fmla="*/ 195524 w 3647049"/>
                  <a:gd name="connsiteY2534" fmla="*/ 726936 h 2526762"/>
                  <a:gd name="connsiteX2535" fmla="*/ 198031 w 3647049"/>
                  <a:gd name="connsiteY2535" fmla="*/ 726936 h 2526762"/>
                  <a:gd name="connsiteX2536" fmla="*/ 198031 w 3647049"/>
                  <a:gd name="connsiteY2536" fmla="*/ 729443 h 2526762"/>
                  <a:gd name="connsiteX2537" fmla="*/ 200538 w 3647049"/>
                  <a:gd name="connsiteY2537" fmla="*/ 729443 h 2526762"/>
                  <a:gd name="connsiteX2538" fmla="*/ 200538 w 3647049"/>
                  <a:gd name="connsiteY2538" fmla="*/ 731949 h 2526762"/>
                  <a:gd name="connsiteX2539" fmla="*/ 205551 w 3647049"/>
                  <a:gd name="connsiteY2539" fmla="*/ 736963 h 2526762"/>
                  <a:gd name="connsiteX2540" fmla="*/ 208058 w 3647049"/>
                  <a:gd name="connsiteY2540" fmla="*/ 739470 h 2526762"/>
                  <a:gd name="connsiteX2541" fmla="*/ 210565 w 3647049"/>
                  <a:gd name="connsiteY2541" fmla="*/ 739470 h 2526762"/>
                  <a:gd name="connsiteX2542" fmla="*/ 215578 w 3647049"/>
                  <a:gd name="connsiteY2542" fmla="*/ 741976 h 2526762"/>
                  <a:gd name="connsiteX2543" fmla="*/ 223098 w 3647049"/>
                  <a:gd name="connsiteY2543" fmla="*/ 746990 h 2526762"/>
                  <a:gd name="connsiteX2544" fmla="*/ 225605 w 3647049"/>
                  <a:gd name="connsiteY2544" fmla="*/ 746990 h 2526762"/>
                  <a:gd name="connsiteX2545" fmla="*/ 230618 w 3647049"/>
                  <a:gd name="connsiteY2545" fmla="*/ 754510 h 2526762"/>
                  <a:gd name="connsiteX2546" fmla="*/ 233125 w 3647049"/>
                  <a:gd name="connsiteY2546" fmla="*/ 759523 h 2526762"/>
                  <a:gd name="connsiteX2547" fmla="*/ 238139 w 3647049"/>
                  <a:gd name="connsiteY2547" fmla="*/ 759523 h 2526762"/>
                  <a:gd name="connsiteX2548" fmla="*/ 240645 w 3647049"/>
                  <a:gd name="connsiteY2548" fmla="*/ 757016 h 2526762"/>
                  <a:gd name="connsiteX2549" fmla="*/ 243152 w 3647049"/>
                  <a:gd name="connsiteY2549" fmla="*/ 754510 h 2526762"/>
                  <a:gd name="connsiteX2550" fmla="*/ 245659 w 3647049"/>
                  <a:gd name="connsiteY2550" fmla="*/ 749496 h 2526762"/>
                  <a:gd name="connsiteX2551" fmla="*/ 248165 w 3647049"/>
                  <a:gd name="connsiteY2551" fmla="*/ 749496 h 2526762"/>
                  <a:gd name="connsiteX2552" fmla="*/ 248165 w 3647049"/>
                  <a:gd name="connsiteY2552" fmla="*/ 746990 h 2526762"/>
                  <a:gd name="connsiteX2553" fmla="*/ 258192 w 3647049"/>
                  <a:gd name="connsiteY2553" fmla="*/ 744483 h 2526762"/>
                  <a:gd name="connsiteX2554" fmla="*/ 258192 w 3647049"/>
                  <a:gd name="connsiteY2554" fmla="*/ 741976 h 2526762"/>
                  <a:gd name="connsiteX2555" fmla="*/ 263206 w 3647049"/>
                  <a:gd name="connsiteY2555" fmla="*/ 741976 h 2526762"/>
                  <a:gd name="connsiteX2556" fmla="*/ 265713 w 3647049"/>
                  <a:gd name="connsiteY2556" fmla="*/ 739470 h 2526762"/>
                  <a:gd name="connsiteX2557" fmla="*/ 270726 w 3647049"/>
                  <a:gd name="connsiteY2557" fmla="*/ 736963 h 2526762"/>
                  <a:gd name="connsiteX2558" fmla="*/ 273233 w 3647049"/>
                  <a:gd name="connsiteY2558" fmla="*/ 734456 h 2526762"/>
                  <a:gd name="connsiteX2559" fmla="*/ 288273 w 3647049"/>
                  <a:gd name="connsiteY2559" fmla="*/ 734456 h 2526762"/>
                  <a:gd name="connsiteX2560" fmla="*/ 298300 w 3647049"/>
                  <a:gd name="connsiteY2560" fmla="*/ 736963 h 2526762"/>
                  <a:gd name="connsiteX2561" fmla="*/ 310834 w 3647049"/>
                  <a:gd name="connsiteY2561" fmla="*/ 736963 h 2526762"/>
                  <a:gd name="connsiteX2562" fmla="*/ 318354 w 3647049"/>
                  <a:gd name="connsiteY2562" fmla="*/ 739470 h 2526762"/>
                  <a:gd name="connsiteX2563" fmla="*/ 323367 w 3647049"/>
                  <a:gd name="connsiteY2563" fmla="*/ 744483 h 2526762"/>
                  <a:gd name="connsiteX2564" fmla="*/ 328381 w 3647049"/>
                  <a:gd name="connsiteY2564" fmla="*/ 746990 h 2526762"/>
                  <a:gd name="connsiteX2565" fmla="*/ 330887 w 3647049"/>
                  <a:gd name="connsiteY2565" fmla="*/ 749496 h 2526762"/>
                  <a:gd name="connsiteX2566" fmla="*/ 333394 w 3647049"/>
                  <a:gd name="connsiteY2566" fmla="*/ 752003 h 2526762"/>
                  <a:gd name="connsiteX2567" fmla="*/ 335901 w 3647049"/>
                  <a:gd name="connsiteY2567" fmla="*/ 752003 h 2526762"/>
                  <a:gd name="connsiteX2568" fmla="*/ 338408 w 3647049"/>
                  <a:gd name="connsiteY2568" fmla="*/ 754510 h 2526762"/>
                  <a:gd name="connsiteX2569" fmla="*/ 348434 w 3647049"/>
                  <a:gd name="connsiteY2569" fmla="*/ 754510 h 2526762"/>
                  <a:gd name="connsiteX2570" fmla="*/ 350941 w 3647049"/>
                  <a:gd name="connsiteY2570" fmla="*/ 757016 h 2526762"/>
                  <a:gd name="connsiteX2571" fmla="*/ 353448 w 3647049"/>
                  <a:gd name="connsiteY2571" fmla="*/ 757016 h 2526762"/>
                  <a:gd name="connsiteX2572" fmla="*/ 358461 w 3647049"/>
                  <a:gd name="connsiteY2572" fmla="*/ 759523 h 2526762"/>
                  <a:gd name="connsiteX2573" fmla="*/ 365981 w 3647049"/>
                  <a:gd name="connsiteY2573" fmla="*/ 759523 h 2526762"/>
                  <a:gd name="connsiteX2574" fmla="*/ 365981 w 3647049"/>
                  <a:gd name="connsiteY2574" fmla="*/ 762030 h 2526762"/>
                  <a:gd name="connsiteX2575" fmla="*/ 370995 w 3647049"/>
                  <a:gd name="connsiteY2575" fmla="*/ 762030 h 2526762"/>
                  <a:gd name="connsiteX2576" fmla="*/ 376008 w 3647049"/>
                  <a:gd name="connsiteY2576" fmla="*/ 759523 h 2526762"/>
                  <a:gd name="connsiteX2577" fmla="*/ 378515 w 3647049"/>
                  <a:gd name="connsiteY2577" fmla="*/ 759523 h 2526762"/>
                  <a:gd name="connsiteX2578" fmla="*/ 388542 w 3647049"/>
                  <a:gd name="connsiteY2578" fmla="*/ 769550 h 2526762"/>
                  <a:gd name="connsiteX2579" fmla="*/ 401076 w 3647049"/>
                  <a:gd name="connsiteY2579" fmla="*/ 769550 h 2526762"/>
                  <a:gd name="connsiteX2580" fmla="*/ 403582 w 3647049"/>
                  <a:gd name="connsiteY2580" fmla="*/ 772057 h 2526762"/>
                  <a:gd name="connsiteX2581" fmla="*/ 408596 w 3647049"/>
                  <a:gd name="connsiteY2581" fmla="*/ 772057 h 2526762"/>
                  <a:gd name="connsiteX2582" fmla="*/ 413609 w 3647049"/>
                  <a:gd name="connsiteY2582" fmla="*/ 774564 h 2526762"/>
                  <a:gd name="connsiteX2583" fmla="*/ 423636 w 3647049"/>
                  <a:gd name="connsiteY2583" fmla="*/ 777070 h 2526762"/>
                  <a:gd name="connsiteX2584" fmla="*/ 431156 w 3647049"/>
                  <a:gd name="connsiteY2584" fmla="*/ 777070 h 2526762"/>
                  <a:gd name="connsiteX2585" fmla="*/ 441183 w 3647049"/>
                  <a:gd name="connsiteY2585" fmla="*/ 772057 h 2526762"/>
                  <a:gd name="connsiteX2586" fmla="*/ 443690 w 3647049"/>
                  <a:gd name="connsiteY2586" fmla="*/ 769550 h 2526762"/>
                  <a:gd name="connsiteX2587" fmla="*/ 446197 w 3647049"/>
                  <a:gd name="connsiteY2587" fmla="*/ 767043 h 2526762"/>
                  <a:gd name="connsiteX2588" fmla="*/ 446197 w 3647049"/>
                  <a:gd name="connsiteY2588" fmla="*/ 764537 h 2526762"/>
                  <a:gd name="connsiteX2589" fmla="*/ 448703 w 3647049"/>
                  <a:gd name="connsiteY2589" fmla="*/ 759523 h 2526762"/>
                  <a:gd name="connsiteX2590" fmla="*/ 451210 w 3647049"/>
                  <a:gd name="connsiteY2590" fmla="*/ 757016 h 2526762"/>
                  <a:gd name="connsiteX2591" fmla="*/ 453717 w 3647049"/>
                  <a:gd name="connsiteY2591" fmla="*/ 754510 h 2526762"/>
                  <a:gd name="connsiteX2592" fmla="*/ 456223 w 3647049"/>
                  <a:gd name="connsiteY2592" fmla="*/ 752003 h 2526762"/>
                  <a:gd name="connsiteX2593" fmla="*/ 458730 w 3647049"/>
                  <a:gd name="connsiteY2593" fmla="*/ 752003 h 2526762"/>
                  <a:gd name="connsiteX2594" fmla="*/ 458730 w 3647049"/>
                  <a:gd name="connsiteY2594" fmla="*/ 749496 h 2526762"/>
                  <a:gd name="connsiteX2595" fmla="*/ 461237 w 3647049"/>
                  <a:gd name="connsiteY2595" fmla="*/ 749496 h 2526762"/>
                  <a:gd name="connsiteX2596" fmla="*/ 461237 w 3647049"/>
                  <a:gd name="connsiteY2596" fmla="*/ 744483 h 2526762"/>
                  <a:gd name="connsiteX2597" fmla="*/ 463744 w 3647049"/>
                  <a:gd name="connsiteY2597" fmla="*/ 744483 h 2526762"/>
                  <a:gd name="connsiteX2598" fmla="*/ 463744 w 3647049"/>
                  <a:gd name="connsiteY2598" fmla="*/ 741976 h 2526762"/>
                  <a:gd name="connsiteX2599" fmla="*/ 466250 w 3647049"/>
                  <a:gd name="connsiteY2599" fmla="*/ 739470 h 2526762"/>
                  <a:gd name="connsiteX2600" fmla="*/ 468757 w 3647049"/>
                  <a:gd name="connsiteY2600" fmla="*/ 739470 h 2526762"/>
                  <a:gd name="connsiteX2601" fmla="*/ 471264 w 3647049"/>
                  <a:gd name="connsiteY2601" fmla="*/ 736963 h 2526762"/>
                  <a:gd name="connsiteX2602" fmla="*/ 473771 w 3647049"/>
                  <a:gd name="connsiteY2602" fmla="*/ 731949 h 2526762"/>
                  <a:gd name="connsiteX2603" fmla="*/ 488811 w 3647049"/>
                  <a:gd name="connsiteY2603" fmla="*/ 731949 h 2526762"/>
                  <a:gd name="connsiteX2604" fmla="*/ 491318 w 3647049"/>
                  <a:gd name="connsiteY2604" fmla="*/ 729443 h 2526762"/>
                  <a:gd name="connsiteX2605" fmla="*/ 493824 w 3647049"/>
                  <a:gd name="connsiteY2605" fmla="*/ 726936 h 2526762"/>
                  <a:gd name="connsiteX2606" fmla="*/ 496331 w 3647049"/>
                  <a:gd name="connsiteY2606" fmla="*/ 724429 h 2526762"/>
                  <a:gd name="connsiteX2607" fmla="*/ 496331 w 3647049"/>
                  <a:gd name="connsiteY2607" fmla="*/ 721922 h 2526762"/>
                  <a:gd name="connsiteX2608" fmla="*/ 498838 w 3647049"/>
                  <a:gd name="connsiteY2608" fmla="*/ 719416 h 2526762"/>
                  <a:gd name="connsiteX2609" fmla="*/ 501344 w 3647049"/>
                  <a:gd name="connsiteY2609" fmla="*/ 716909 h 2526762"/>
                  <a:gd name="connsiteX2610" fmla="*/ 503851 w 3647049"/>
                  <a:gd name="connsiteY2610" fmla="*/ 716909 h 2526762"/>
                  <a:gd name="connsiteX2611" fmla="*/ 508865 w 3647049"/>
                  <a:gd name="connsiteY2611" fmla="*/ 719416 h 2526762"/>
                  <a:gd name="connsiteX2612" fmla="*/ 516385 w 3647049"/>
                  <a:gd name="connsiteY2612" fmla="*/ 719416 h 2526762"/>
                  <a:gd name="connsiteX2613" fmla="*/ 518891 w 3647049"/>
                  <a:gd name="connsiteY2613" fmla="*/ 721922 h 2526762"/>
                  <a:gd name="connsiteX2614" fmla="*/ 521398 w 3647049"/>
                  <a:gd name="connsiteY2614" fmla="*/ 721922 h 2526762"/>
                  <a:gd name="connsiteX2615" fmla="*/ 523905 w 3647049"/>
                  <a:gd name="connsiteY2615" fmla="*/ 726936 h 2526762"/>
                  <a:gd name="connsiteX2616" fmla="*/ 528918 w 3647049"/>
                  <a:gd name="connsiteY2616" fmla="*/ 729443 h 2526762"/>
                  <a:gd name="connsiteX2617" fmla="*/ 531425 w 3647049"/>
                  <a:gd name="connsiteY2617" fmla="*/ 734456 h 2526762"/>
                  <a:gd name="connsiteX2618" fmla="*/ 531425 w 3647049"/>
                  <a:gd name="connsiteY2618" fmla="*/ 739470 h 2526762"/>
                  <a:gd name="connsiteX2619" fmla="*/ 533932 w 3647049"/>
                  <a:gd name="connsiteY2619" fmla="*/ 744483 h 2526762"/>
                  <a:gd name="connsiteX2620" fmla="*/ 533932 w 3647049"/>
                  <a:gd name="connsiteY2620" fmla="*/ 749496 h 2526762"/>
                  <a:gd name="connsiteX2621" fmla="*/ 536439 w 3647049"/>
                  <a:gd name="connsiteY2621" fmla="*/ 752003 h 2526762"/>
                  <a:gd name="connsiteX2622" fmla="*/ 541452 w 3647049"/>
                  <a:gd name="connsiteY2622" fmla="*/ 754510 h 2526762"/>
                  <a:gd name="connsiteX2623" fmla="*/ 541452 w 3647049"/>
                  <a:gd name="connsiteY2623" fmla="*/ 752003 h 2526762"/>
                  <a:gd name="connsiteX2624" fmla="*/ 543959 w 3647049"/>
                  <a:gd name="connsiteY2624" fmla="*/ 752003 h 2526762"/>
                  <a:gd name="connsiteX2625" fmla="*/ 543959 w 3647049"/>
                  <a:gd name="connsiteY2625" fmla="*/ 752003 h 2526762"/>
                  <a:gd name="connsiteX2626" fmla="*/ 541452 w 3647049"/>
                  <a:gd name="connsiteY2626" fmla="*/ 754510 h 2526762"/>
                  <a:gd name="connsiteX2627" fmla="*/ 543959 w 3647049"/>
                  <a:gd name="connsiteY2627" fmla="*/ 754510 h 2526762"/>
                  <a:gd name="connsiteX2628" fmla="*/ 546465 w 3647049"/>
                  <a:gd name="connsiteY2628" fmla="*/ 752003 h 2526762"/>
                  <a:gd name="connsiteX2629" fmla="*/ 548972 w 3647049"/>
                  <a:gd name="connsiteY2629" fmla="*/ 749496 h 2526762"/>
                  <a:gd name="connsiteX2630" fmla="*/ 551479 w 3647049"/>
                  <a:gd name="connsiteY2630" fmla="*/ 749496 h 2526762"/>
                  <a:gd name="connsiteX2631" fmla="*/ 553986 w 3647049"/>
                  <a:gd name="connsiteY2631" fmla="*/ 746990 h 2526762"/>
                  <a:gd name="connsiteX2632" fmla="*/ 556492 w 3647049"/>
                  <a:gd name="connsiteY2632" fmla="*/ 746990 h 2526762"/>
                  <a:gd name="connsiteX2633" fmla="*/ 558999 w 3647049"/>
                  <a:gd name="connsiteY2633" fmla="*/ 744483 h 2526762"/>
                  <a:gd name="connsiteX2634" fmla="*/ 564013 w 3647049"/>
                  <a:gd name="connsiteY2634" fmla="*/ 741976 h 2526762"/>
                  <a:gd name="connsiteX2635" fmla="*/ 564013 w 3647049"/>
                  <a:gd name="connsiteY2635" fmla="*/ 739470 h 2526762"/>
                  <a:gd name="connsiteX2636" fmla="*/ 566519 w 3647049"/>
                  <a:gd name="connsiteY2636" fmla="*/ 739470 h 2526762"/>
                  <a:gd name="connsiteX2637" fmla="*/ 569026 w 3647049"/>
                  <a:gd name="connsiteY2637" fmla="*/ 736963 h 2526762"/>
                  <a:gd name="connsiteX2638" fmla="*/ 571533 w 3647049"/>
                  <a:gd name="connsiteY2638" fmla="*/ 736963 h 2526762"/>
                  <a:gd name="connsiteX2639" fmla="*/ 574039 w 3647049"/>
                  <a:gd name="connsiteY2639" fmla="*/ 734456 h 2526762"/>
                  <a:gd name="connsiteX2640" fmla="*/ 579053 w 3647049"/>
                  <a:gd name="connsiteY2640" fmla="*/ 734456 h 2526762"/>
                  <a:gd name="connsiteX2641" fmla="*/ 579053 w 3647049"/>
                  <a:gd name="connsiteY2641" fmla="*/ 736963 h 2526762"/>
                  <a:gd name="connsiteX2642" fmla="*/ 594093 w 3647049"/>
                  <a:gd name="connsiteY2642" fmla="*/ 736963 h 2526762"/>
                  <a:gd name="connsiteX2643" fmla="*/ 594093 w 3647049"/>
                  <a:gd name="connsiteY2643" fmla="*/ 734456 h 2526762"/>
                  <a:gd name="connsiteX2644" fmla="*/ 596600 w 3647049"/>
                  <a:gd name="connsiteY2644" fmla="*/ 734456 h 2526762"/>
                  <a:gd name="connsiteX2645" fmla="*/ 596600 w 3647049"/>
                  <a:gd name="connsiteY2645" fmla="*/ 731949 h 2526762"/>
                  <a:gd name="connsiteX2646" fmla="*/ 599107 w 3647049"/>
                  <a:gd name="connsiteY2646" fmla="*/ 731949 h 2526762"/>
                  <a:gd name="connsiteX2647" fmla="*/ 601613 w 3647049"/>
                  <a:gd name="connsiteY2647" fmla="*/ 729443 h 2526762"/>
                  <a:gd name="connsiteX2648" fmla="*/ 606627 w 3647049"/>
                  <a:gd name="connsiteY2648" fmla="*/ 729443 h 2526762"/>
                  <a:gd name="connsiteX2649" fmla="*/ 609133 w 3647049"/>
                  <a:gd name="connsiteY2649" fmla="*/ 726936 h 2526762"/>
                  <a:gd name="connsiteX2650" fmla="*/ 611640 w 3647049"/>
                  <a:gd name="connsiteY2650" fmla="*/ 726936 h 2526762"/>
                  <a:gd name="connsiteX2651" fmla="*/ 609133 w 3647049"/>
                  <a:gd name="connsiteY2651" fmla="*/ 724429 h 2526762"/>
                  <a:gd name="connsiteX2652" fmla="*/ 609133 w 3647049"/>
                  <a:gd name="connsiteY2652" fmla="*/ 721922 h 2526762"/>
                  <a:gd name="connsiteX2653" fmla="*/ 606627 w 3647049"/>
                  <a:gd name="connsiteY2653" fmla="*/ 719416 h 2526762"/>
                  <a:gd name="connsiteX2654" fmla="*/ 606627 w 3647049"/>
                  <a:gd name="connsiteY2654" fmla="*/ 701869 h 2526762"/>
                  <a:gd name="connsiteX2655" fmla="*/ 609133 w 3647049"/>
                  <a:gd name="connsiteY2655" fmla="*/ 696855 h 2526762"/>
                  <a:gd name="connsiteX2656" fmla="*/ 609133 w 3647049"/>
                  <a:gd name="connsiteY2656" fmla="*/ 689335 h 2526762"/>
                  <a:gd name="connsiteX2657" fmla="*/ 614147 w 3647049"/>
                  <a:gd name="connsiteY2657" fmla="*/ 684322 h 2526762"/>
                  <a:gd name="connsiteX2658" fmla="*/ 616654 w 3647049"/>
                  <a:gd name="connsiteY2658" fmla="*/ 679308 h 2526762"/>
                  <a:gd name="connsiteX2659" fmla="*/ 614147 w 3647049"/>
                  <a:gd name="connsiteY2659" fmla="*/ 676801 h 2526762"/>
                  <a:gd name="connsiteX2660" fmla="*/ 611640 w 3647049"/>
                  <a:gd name="connsiteY2660" fmla="*/ 674295 h 2526762"/>
                  <a:gd name="connsiteX2661" fmla="*/ 611640 w 3647049"/>
                  <a:gd name="connsiteY2661" fmla="*/ 664268 h 2526762"/>
                  <a:gd name="connsiteX2662" fmla="*/ 614147 w 3647049"/>
                  <a:gd name="connsiteY2662" fmla="*/ 661761 h 2526762"/>
                  <a:gd name="connsiteX2663" fmla="*/ 619160 w 3647049"/>
                  <a:gd name="connsiteY2663" fmla="*/ 659254 h 2526762"/>
                  <a:gd name="connsiteX2664" fmla="*/ 619160 w 3647049"/>
                  <a:gd name="connsiteY2664" fmla="*/ 656748 h 2526762"/>
                  <a:gd name="connsiteX2665" fmla="*/ 621667 w 3647049"/>
                  <a:gd name="connsiteY2665" fmla="*/ 656748 h 2526762"/>
                  <a:gd name="connsiteX2666" fmla="*/ 624174 w 3647049"/>
                  <a:gd name="connsiteY2666" fmla="*/ 654241 h 2526762"/>
                  <a:gd name="connsiteX2667" fmla="*/ 624174 w 3647049"/>
                  <a:gd name="connsiteY2667" fmla="*/ 651734 h 2526762"/>
                  <a:gd name="connsiteX2668" fmla="*/ 626681 w 3647049"/>
                  <a:gd name="connsiteY2668" fmla="*/ 649228 h 2526762"/>
                  <a:gd name="connsiteX2669" fmla="*/ 629187 w 3647049"/>
                  <a:gd name="connsiteY2669" fmla="*/ 649228 h 2526762"/>
                  <a:gd name="connsiteX2670" fmla="*/ 631694 w 3647049"/>
                  <a:gd name="connsiteY2670" fmla="*/ 646721 h 2526762"/>
                  <a:gd name="connsiteX2671" fmla="*/ 634201 w 3647049"/>
                  <a:gd name="connsiteY2671" fmla="*/ 644214 h 2526762"/>
                  <a:gd name="connsiteX2672" fmla="*/ 636707 w 3647049"/>
                  <a:gd name="connsiteY2672" fmla="*/ 644214 h 2526762"/>
                  <a:gd name="connsiteX2673" fmla="*/ 636707 w 3647049"/>
                  <a:gd name="connsiteY2673" fmla="*/ 646721 h 2526762"/>
                  <a:gd name="connsiteX2674" fmla="*/ 639214 w 3647049"/>
                  <a:gd name="connsiteY2674" fmla="*/ 646721 h 2526762"/>
                  <a:gd name="connsiteX2675" fmla="*/ 641721 w 3647049"/>
                  <a:gd name="connsiteY2675" fmla="*/ 644214 h 2526762"/>
                  <a:gd name="connsiteX2676" fmla="*/ 644228 w 3647049"/>
                  <a:gd name="connsiteY2676" fmla="*/ 644214 h 2526762"/>
                  <a:gd name="connsiteX2677" fmla="*/ 644228 w 3647049"/>
                  <a:gd name="connsiteY2677" fmla="*/ 641707 h 2526762"/>
                  <a:gd name="connsiteX2678" fmla="*/ 654255 w 3647049"/>
                  <a:gd name="connsiteY2678" fmla="*/ 641707 h 2526762"/>
                  <a:gd name="connsiteX2679" fmla="*/ 654255 w 3647049"/>
                  <a:gd name="connsiteY2679" fmla="*/ 639201 h 2526762"/>
                  <a:gd name="connsiteX2680" fmla="*/ 656761 w 3647049"/>
                  <a:gd name="connsiteY2680" fmla="*/ 639201 h 2526762"/>
                  <a:gd name="connsiteX2681" fmla="*/ 656761 w 3647049"/>
                  <a:gd name="connsiteY2681" fmla="*/ 629174 h 2526762"/>
                  <a:gd name="connsiteX2682" fmla="*/ 649241 w 3647049"/>
                  <a:gd name="connsiteY2682" fmla="*/ 624160 h 2526762"/>
                  <a:gd name="connsiteX2683" fmla="*/ 646734 w 3647049"/>
                  <a:gd name="connsiteY2683" fmla="*/ 624160 h 2526762"/>
                  <a:gd name="connsiteX2684" fmla="*/ 646734 w 3647049"/>
                  <a:gd name="connsiteY2684" fmla="*/ 619147 h 2526762"/>
                  <a:gd name="connsiteX2685" fmla="*/ 644228 w 3647049"/>
                  <a:gd name="connsiteY2685" fmla="*/ 619147 h 2526762"/>
                  <a:gd name="connsiteX2686" fmla="*/ 644228 w 3647049"/>
                  <a:gd name="connsiteY2686" fmla="*/ 616640 h 2526762"/>
                  <a:gd name="connsiteX2687" fmla="*/ 641721 w 3647049"/>
                  <a:gd name="connsiteY2687" fmla="*/ 619147 h 2526762"/>
                  <a:gd name="connsiteX2688" fmla="*/ 639214 w 3647049"/>
                  <a:gd name="connsiteY2688" fmla="*/ 616640 h 2526762"/>
                  <a:gd name="connsiteX2689" fmla="*/ 636707 w 3647049"/>
                  <a:gd name="connsiteY2689" fmla="*/ 616640 h 2526762"/>
                  <a:gd name="connsiteX2690" fmla="*/ 636707 w 3647049"/>
                  <a:gd name="connsiteY2690" fmla="*/ 614133 h 2526762"/>
                  <a:gd name="connsiteX2691" fmla="*/ 634201 w 3647049"/>
                  <a:gd name="connsiteY2691" fmla="*/ 614133 h 2526762"/>
                  <a:gd name="connsiteX2692" fmla="*/ 634201 w 3647049"/>
                  <a:gd name="connsiteY2692" fmla="*/ 616640 h 2526762"/>
                  <a:gd name="connsiteX2693" fmla="*/ 631694 w 3647049"/>
                  <a:gd name="connsiteY2693" fmla="*/ 616640 h 2526762"/>
                  <a:gd name="connsiteX2694" fmla="*/ 629187 w 3647049"/>
                  <a:gd name="connsiteY2694" fmla="*/ 614133 h 2526762"/>
                  <a:gd name="connsiteX2695" fmla="*/ 626681 w 3647049"/>
                  <a:gd name="connsiteY2695" fmla="*/ 611627 h 2526762"/>
                  <a:gd name="connsiteX2696" fmla="*/ 626681 w 3647049"/>
                  <a:gd name="connsiteY2696" fmla="*/ 609120 h 2526762"/>
                  <a:gd name="connsiteX2697" fmla="*/ 624174 w 3647049"/>
                  <a:gd name="connsiteY2697" fmla="*/ 609120 h 2526762"/>
                  <a:gd name="connsiteX2698" fmla="*/ 624174 w 3647049"/>
                  <a:gd name="connsiteY2698" fmla="*/ 606613 h 2526762"/>
                  <a:gd name="connsiteX2699" fmla="*/ 621667 w 3647049"/>
                  <a:gd name="connsiteY2699" fmla="*/ 604106 h 2526762"/>
                  <a:gd name="connsiteX2700" fmla="*/ 621667 w 3647049"/>
                  <a:gd name="connsiteY2700" fmla="*/ 601600 h 2526762"/>
                  <a:gd name="connsiteX2701" fmla="*/ 619160 w 3647049"/>
                  <a:gd name="connsiteY2701" fmla="*/ 601600 h 2526762"/>
                  <a:gd name="connsiteX2702" fmla="*/ 619160 w 3647049"/>
                  <a:gd name="connsiteY2702" fmla="*/ 599093 h 2526762"/>
                  <a:gd name="connsiteX2703" fmla="*/ 616654 w 3647049"/>
                  <a:gd name="connsiteY2703" fmla="*/ 596586 h 2526762"/>
                  <a:gd name="connsiteX2704" fmla="*/ 611640 w 3647049"/>
                  <a:gd name="connsiteY2704" fmla="*/ 596586 h 2526762"/>
                  <a:gd name="connsiteX2705" fmla="*/ 611640 w 3647049"/>
                  <a:gd name="connsiteY2705" fmla="*/ 594080 h 2526762"/>
                  <a:gd name="connsiteX2706" fmla="*/ 609133 w 3647049"/>
                  <a:gd name="connsiteY2706" fmla="*/ 591573 h 2526762"/>
                  <a:gd name="connsiteX2707" fmla="*/ 609133 w 3647049"/>
                  <a:gd name="connsiteY2707" fmla="*/ 586559 h 2526762"/>
                  <a:gd name="connsiteX2708" fmla="*/ 606627 w 3647049"/>
                  <a:gd name="connsiteY2708" fmla="*/ 584053 h 2526762"/>
                  <a:gd name="connsiteX2709" fmla="*/ 606627 w 3647049"/>
                  <a:gd name="connsiteY2709" fmla="*/ 574026 h 2526762"/>
                  <a:gd name="connsiteX2710" fmla="*/ 604120 w 3647049"/>
                  <a:gd name="connsiteY2710" fmla="*/ 571519 h 2526762"/>
                  <a:gd name="connsiteX2711" fmla="*/ 601613 w 3647049"/>
                  <a:gd name="connsiteY2711" fmla="*/ 569012 h 2526762"/>
                  <a:gd name="connsiteX2712" fmla="*/ 601613 w 3647049"/>
                  <a:gd name="connsiteY2712" fmla="*/ 566506 h 2526762"/>
                  <a:gd name="connsiteX2713" fmla="*/ 599107 w 3647049"/>
                  <a:gd name="connsiteY2713" fmla="*/ 563999 h 2526762"/>
                  <a:gd name="connsiteX2714" fmla="*/ 596600 w 3647049"/>
                  <a:gd name="connsiteY2714" fmla="*/ 561492 h 2526762"/>
                  <a:gd name="connsiteX2715" fmla="*/ 596600 w 3647049"/>
                  <a:gd name="connsiteY2715" fmla="*/ 543945 h 2526762"/>
                  <a:gd name="connsiteX2716" fmla="*/ 599107 w 3647049"/>
                  <a:gd name="connsiteY2716" fmla="*/ 541438 h 2526762"/>
                  <a:gd name="connsiteX2717" fmla="*/ 601613 w 3647049"/>
                  <a:gd name="connsiteY2717" fmla="*/ 538932 h 2526762"/>
                  <a:gd name="connsiteX2718" fmla="*/ 601613 w 3647049"/>
                  <a:gd name="connsiteY2718" fmla="*/ 536425 h 2526762"/>
                  <a:gd name="connsiteX2719" fmla="*/ 604120 w 3647049"/>
                  <a:gd name="connsiteY2719" fmla="*/ 536425 h 2526762"/>
                  <a:gd name="connsiteX2720" fmla="*/ 596600 w 3647049"/>
                  <a:gd name="connsiteY2720" fmla="*/ 528905 h 2526762"/>
                  <a:gd name="connsiteX2721" fmla="*/ 596600 w 3647049"/>
                  <a:gd name="connsiteY2721" fmla="*/ 523891 h 2526762"/>
                  <a:gd name="connsiteX2722" fmla="*/ 594093 w 3647049"/>
                  <a:gd name="connsiteY2722" fmla="*/ 521385 h 2526762"/>
                  <a:gd name="connsiteX2723" fmla="*/ 591586 w 3647049"/>
                  <a:gd name="connsiteY2723" fmla="*/ 518878 h 2526762"/>
                  <a:gd name="connsiteX2724" fmla="*/ 591586 w 3647049"/>
                  <a:gd name="connsiteY2724" fmla="*/ 513864 h 2526762"/>
                  <a:gd name="connsiteX2725" fmla="*/ 589080 w 3647049"/>
                  <a:gd name="connsiteY2725" fmla="*/ 511358 h 2526762"/>
                  <a:gd name="connsiteX2726" fmla="*/ 591586 w 3647049"/>
                  <a:gd name="connsiteY2726" fmla="*/ 508851 h 2526762"/>
                  <a:gd name="connsiteX2727" fmla="*/ 591586 w 3647049"/>
                  <a:gd name="connsiteY2727" fmla="*/ 508851 h 2526762"/>
                  <a:gd name="connsiteX2728" fmla="*/ 594093 w 3647049"/>
                  <a:gd name="connsiteY2728" fmla="*/ 506344 h 2526762"/>
                  <a:gd name="connsiteX2729" fmla="*/ 594093 w 3647049"/>
                  <a:gd name="connsiteY2729" fmla="*/ 496317 h 2526762"/>
                  <a:gd name="connsiteX2730" fmla="*/ 596600 w 3647049"/>
                  <a:gd name="connsiteY2730" fmla="*/ 491304 h 2526762"/>
                  <a:gd name="connsiteX2731" fmla="*/ 594093 w 3647049"/>
                  <a:gd name="connsiteY2731" fmla="*/ 491304 h 2526762"/>
                  <a:gd name="connsiteX2732" fmla="*/ 594093 w 3647049"/>
                  <a:gd name="connsiteY2732" fmla="*/ 478770 h 2526762"/>
                  <a:gd name="connsiteX2733" fmla="*/ 589080 w 3647049"/>
                  <a:gd name="connsiteY2733" fmla="*/ 478770 h 2526762"/>
                  <a:gd name="connsiteX2734" fmla="*/ 586573 w 3647049"/>
                  <a:gd name="connsiteY2734" fmla="*/ 476264 h 2526762"/>
                  <a:gd name="connsiteX2735" fmla="*/ 584066 w 3647049"/>
                  <a:gd name="connsiteY2735" fmla="*/ 476264 h 2526762"/>
                  <a:gd name="connsiteX2736" fmla="*/ 584066 w 3647049"/>
                  <a:gd name="connsiteY2736" fmla="*/ 473757 h 2526762"/>
                  <a:gd name="connsiteX2737" fmla="*/ 581560 w 3647049"/>
                  <a:gd name="connsiteY2737" fmla="*/ 471250 h 2526762"/>
                  <a:gd name="connsiteX2738" fmla="*/ 576546 w 3647049"/>
                  <a:gd name="connsiteY2738" fmla="*/ 468744 h 2526762"/>
                  <a:gd name="connsiteX2739" fmla="*/ 576546 w 3647049"/>
                  <a:gd name="connsiteY2739" fmla="*/ 468744 h 2526762"/>
                  <a:gd name="connsiteX2740" fmla="*/ 574039 w 3647049"/>
                  <a:gd name="connsiteY2740" fmla="*/ 466237 h 2526762"/>
                  <a:gd name="connsiteX2741" fmla="*/ 571533 w 3647049"/>
                  <a:gd name="connsiteY2741" fmla="*/ 466237 h 2526762"/>
                  <a:gd name="connsiteX2742" fmla="*/ 571533 w 3647049"/>
                  <a:gd name="connsiteY2742" fmla="*/ 463730 h 2526762"/>
                  <a:gd name="connsiteX2743" fmla="*/ 569026 w 3647049"/>
                  <a:gd name="connsiteY2743" fmla="*/ 461223 h 2526762"/>
                  <a:gd name="connsiteX2744" fmla="*/ 566519 w 3647049"/>
                  <a:gd name="connsiteY2744" fmla="*/ 463730 h 2526762"/>
                  <a:gd name="connsiteX2745" fmla="*/ 561506 w 3647049"/>
                  <a:gd name="connsiteY2745" fmla="*/ 463730 h 2526762"/>
                  <a:gd name="connsiteX2746" fmla="*/ 558999 w 3647049"/>
                  <a:gd name="connsiteY2746" fmla="*/ 466237 h 2526762"/>
                  <a:gd name="connsiteX2747" fmla="*/ 556492 w 3647049"/>
                  <a:gd name="connsiteY2747" fmla="*/ 466237 h 2526762"/>
                  <a:gd name="connsiteX2748" fmla="*/ 558999 w 3647049"/>
                  <a:gd name="connsiteY2748" fmla="*/ 461223 h 2526762"/>
                  <a:gd name="connsiteX2749" fmla="*/ 561506 w 3647049"/>
                  <a:gd name="connsiteY2749" fmla="*/ 458717 h 2526762"/>
                  <a:gd name="connsiteX2750" fmla="*/ 564013 w 3647049"/>
                  <a:gd name="connsiteY2750" fmla="*/ 456210 h 2526762"/>
                  <a:gd name="connsiteX2751" fmla="*/ 564013 w 3647049"/>
                  <a:gd name="connsiteY2751" fmla="*/ 421130 h 2526762"/>
                  <a:gd name="connsiteX2752" fmla="*/ 561506 w 3647049"/>
                  <a:gd name="connsiteY2752" fmla="*/ 418623 h 2526762"/>
                  <a:gd name="connsiteX2753" fmla="*/ 558999 w 3647049"/>
                  <a:gd name="connsiteY2753" fmla="*/ 418623 h 2526762"/>
                  <a:gd name="connsiteX2754" fmla="*/ 558999 w 3647049"/>
                  <a:gd name="connsiteY2754" fmla="*/ 411102 h 2526762"/>
                  <a:gd name="connsiteX2755" fmla="*/ 556492 w 3647049"/>
                  <a:gd name="connsiteY2755" fmla="*/ 406089 h 2526762"/>
                  <a:gd name="connsiteX2756" fmla="*/ 556492 w 3647049"/>
                  <a:gd name="connsiteY2756" fmla="*/ 393556 h 2526762"/>
                  <a:gd name="connsiteX2757" fmla="*/ 558999 w 3647049"/>
                  <a:gd name="connsiteY2757" fmla="*/ 393556 h 2526762"/>
                  <a:gd name="connsiteX2758" fmla="*/ 558999 w 3647049"/>
                  <a:gd name="connsiteY2758" fmla="*/ 378515 h 2526762"/>
                  <a:gd name="connsiteX2759" fmla="*/ 556492 w 3647049"/>
                  <a:gd name="connsiteY2759" fmla="*/ 376008 h 2526762"/>
                  <a:gd name="connsiteX2760" fmla="*/ 553986 w 3647049"/>
                  <a:gd name="connsiteY2760" fmla="*/ 370995 h 2526762"/>
                  <a:gd name="connsiteX2761" fmla="*/ 553986 w 3647049"/>
                  <a:gd name="connsiteY2761" fmla="*/ 368488 h 2526762"/>
                  <a:gd name="connsiteX2762" fmla="*/ 551479 w 3647049"/>
                  <a:gd name="connsiteY2762" fmla="*/ 363475 h 2526762"/>
                  <a:gd name="connsiteX2763" fmla="*/ 553986 w 3647049"/>
                  <a:gd name="connsiteY2763" fmla="*/ 363475 h 2526762"/>
                  <a:gd name="connsiteX2764" fmla="*/ 553986 w 3647049"/>
                  <a:gd name="connsiteY2764" fmla="*/ 360968 h 2526762"/>
                  <a:gd name="connsiteX2765" fmla="*/ 558999 w 3647049"/>
                  <a:gd name="connsiteY2765" fmla="*/ 358461 h 2526762"/>
                  <a:gd name="connsiteX2766" fmla="*/ 558999 w 3647049"/>
                  <a:gd name="connsiteY2766" fmla="*/ 353448 h 2526762"/>
                  <a:gd name="connsiteX2767" fmla="*/ 561506 w 3647049"/>
                  <a:gd name="connsiteY2767" fmla="*/ 350941 h 2526762"/>
                  <a:gd name="connsiteX2768" fmla="*/ 561506 w 3647049"/>
                  <a:gd name="connsiteY2768" fmla="*/ 348434 h 2526762"/>
                  <a:gd name="connsiteX2769" fmla="*/ 564013 w 3647049"/>
                  <a:gd name="connsiteY2769" fmla="*/ 348434 h 2526762"/>
                  <a:gd name="connsiteX2770" fmla="*/ 566519 w 3647049"/>
                  <a:gd name="connsiteY2770" fmla="*/ 345928 h 2526762"/>
                  <a:gd name="connsiteX2771" fmla="*/ 566519 w 3647049"/>
                  <a:gd name="connsiteY2771" fmla="*/ 345928 h 2526762"/>
                  <a:gd name="connsiteX2772" fmla="*/ 566519 w 3647049"/>
                  <a:gd name="connsiteY2772" fmla="*/ 338407 h 2526762"/>
                  <a:gd name="connsiteX2773" fmla="*/ 569026 w 3647049"/>
                  <a:gd name="connsiteY2773" fmla="*/ 335901 h 2526762"/>
                  <a:gd name="connsiteX2774" fmla="*/ 569026 w 3647049"/>
                  <a:gd name="connsiteY2774" fmla="*/ 333394 h 2526762"/>
                  <a:gd name="connsiteX2775" fmla="*/ 566519 w 3647049"/>
                  <a:gd name="connsiteY2775" fmla="*/ 330888 h 2526762"/>
                  <a:gd name="connsiteX2776" fmla="*/ 569026 w 3647049"/>
                  <a:gd name="connsiteY2776" fmla="*/ 328381 h 2526762"/>
                  <a:gd name="connsiteX2777" fmla="*/ 571533 w 3647049"/>
                  <a:gd name="connsiteY2777" fmla="*/ 325874 h 2526762"/>
                  <a:gd name="connsiteX2778" fmla="*/ 571533 w 3647049"/>
                  <a:gd name="connsiteY2778" fmla="*/ 318354 h 2526762"/>
                  <a:gd name="connsiteX2779" fmla="*/ 574039 w 3647049"/>
                  <a:gd name="connsiteY2779" fmla="*/ 313340 h 2526762"/>
                  <a:gd name="connsiteX2780" fmla="*/ 574039 w 3647049"/>
                  <a:gd name="connsiteY2780" fmla="*/ 305820 h 2526762"/>
                  <a:gd name="connsiteX2781" fmla="*/ 576546 w 3647049"/>
                  <a:gd name="connsiteY2781" fmla="*/ 305820 h 2526762"/>
                  <a:gd name="connsiteX2782" fmla="*/ 579053 w 3647049"/>
                  <a:gd name="connsiteY2782" fmla="*/ 303313 h 2526762"/>
                  <a:gd name="connsiteX2783" fmla="*/ 581560 w 3647049"/>
                  <a:gd name="connsiteY2783" fmla="*/ 300807 h 2526762"/>
                  <a:gd name="connsiteX2784" fmla="*/ 589080 w 3647049"/>
                  <a:gd name="connsiteY2784" fmla="*/ 300807 h 2526762"/>
                  <a:gd name="connsiteX2785" fmla="*/ 591586 w 3647049"/>
                  <a:gd name="connsiteY2785" fmla="*/ 298300 h 2526762"/>
                  <a:gd name="connsiteX2786" fmla="*/ 591586 w 3647049"/>
                  <a:gd name="connsiteY2786" fmla="*/ 300807 h 2526762"/>
                  <a:gd name="connsiteX2787" fmla="*/ 594093 w 3647049"/>
                  <a:gd name="connsiteY2787" fmla="*/ 303313 h 2526762"/>
                  <a:gd name="connsiteX2788" fmla="*/ 596600 w 3647049"/>
                  <a:gd name="connsiteY2788" fmla="*/ 305820 h 2526762"/>
                  <a:gd name="connsiteX2789" fmla="*/ 599107 w 3647049"/>
                  <a:gd name="connsiteY2789" fmla="*/ 305820 h 2526762"/>
                  <a:gd name="connsiteX2790" fmla="*/ 599107 w 3647049"/>
                  <a:gd name="connsiteY2790" fmla="*/ 308327 h 2526762"/>
                  <a:gd name="connsiteX2791" fmla="*/ 601613 w 3647049"/>
                  <a:gd name="connsiteY2791" fmla="*/ 308327 h 2526762"/>
                  <a:gd name="connsiteX2792" fmla="*/ 604120 w 3647049"/>
                  <a:gd name="connsiteY2792" fmla="*/ 310833 h 2526762"/>
                  <a:gd name="connsiteX2793" fmla="*/ 606627 w 3647049"/>
                  <a:gd name="connsiteY2793" fmla="*/ 313340 h 2526762"/>
                  <a:gd name="connsiteX2794" fmla="*/ 609133 w 3647049"/>
                  <a:gd name="connsiteY2794" fmla="*/ 313340 h 2526762"/>
                  <a:gd name="connsiteX2795" fmla="*/ 609133 w 3647049"/>
                  <a:gd name="connsiteY2795" fmla="*/ 315847 h 2526762"/>
                  <a:gd name="connsiteX2796" fmla="*/ 611640 w 3647049"/>
                  <a:gd name="connsiteY2796" fmla="*/ 313340 h 2526762"/>
                  <a:gd name="connsiteX2797" fmla="*/ 614147 w 3647049"/>
                  <a:gd name="connsiteY2797" fmla="*/ 313340 h 2526762"/>
                  <a:gd name="connsiteX2798" fmla="*/ 614147 w 3647049"/>
                  <a:gd name="connsiteY2798" fmla="*/ 310833 h 2526762"/>
                  <a:gd name="connsiteX2799" fmla="*/ 616654 w 3647049"/>
                  <a:gd name="connsiteY2799" fmla="*/ 310833 h 2526762"/>
                  <a:gd name="connsiteX2800" fmla="*/ 616654 w 3647049"/>
                  <a:gd name="connsiteY2800" fmla="*/ 308327 h 2526762"/>
                  <a:gd name="connsiteX2801" fmla="*/ 619160 w 3647049"/>
                  <a:gd name="connsiteY2801" fmla="*/ 305820 h 2526762"/>
                  <a:gd name="connsiteX2802" fmla="*/ 619160 w 3647049"/>
                  <a:gd name="connsiteY2802" fmla="*/ 303313 h 2526762"/>
                  <a:gd name="connsiteX2803" fmla="*/ 621667 w 3647049"/>
                  <a:gd name="connsiteY2803" fmla="*/ 300807 h 2526762"/>
                  <a:gd name="connsiteX2804" fmla="*/ 624174 w 3647049"/>
                  <a:gd name="connsiteY2804" fmla="*/ 298300 h 2526762"/>
                  <a:gd name="connsiteX2805" fmla="*/ 626681 w 3647049"/>
                  <a:gd name="connsiteY2805" fmla="*/ 295793 h 2526762"/>
                  <a:gd name="connsiteX2806" fmla="*/ 626681 w 3647049"/>
                  <a:gd name="connsiteY2806" fmla="*/ 290780 h 2526762"/>
                  <a:gd name="connsiteX2807" fmla="*/ 629187 w 3647049"/>
                  <a:gd name="connsiteY2807" fmla="*/ 290780 h 2526762"/>
                  <a:gd name="connsiteX2808" fmla="*/ 631694 w 3647049"/>
                  <a:gd name="connsiteY2808" fmla="*/ 288273 h 2526762"/>
                  <a:gd name="connsiteX2809" fmla="*/ 634201 w 3647049"/>
                  <a:gd name="connsiteY2809" fmla="*/ 285766 h 2526762"/>
                  <a:gd name="connsiteX2810" fmla="*/ 636707 w 3647049"/>
                  <a:gd name="connsiteY2810" fmla="*/ 280753 h 2526762"/>
                  <a:gd name="connsiteX2811" fmla="*/ 639214 w 3647049"/>
                  <a:gd name="connsiteY2811" fmla="*/ 280753 h 2526762"/>
                  <a:gd name="connsiteX2812" fmla="*/ 639214 w 3647049"/>
                  <a:gd name="connsiteY2812" fmla="*/ 278246 h 2526762"/>
                  <a:gd name="connsiteX2813" fmla="*/ 641721 w 3647049"/>
                  <a:gd name="connsiteY2813" fmla="*/ 278246 h 2526762"/>
                  <a:gd name="connsiteX2814" fmla="*/ 641721 w 3647049"/>
                  <a:gd name="connsiteY2814" fmla="*/ 275739 h 2526762"/>
                  <a:gd name="connsiteX2815" fmla="*/ 644228 w 3647049"/>
                  <a:gd name="connsiteY2815" fmla="*/ 278246 h 2526762"/>
                  <a:gd name="connsiteX2816" fmla="*/ 651748 w 3647049"/>
                  <a:gd name="connsiteY2816" fmla="*/ 278246 h 2526762"/>
                  <a:gd name="connsiteX2817" fmla="*/ 654255 w 3647049"/>
                  <a:gd name="connsiteY2817" fmla="*/ 275739 h 2526762"/>
                  <a:gd name="connsiteX2818" fmla="*/ 659268 w 3647049"/>
                  <a:gd name="connsiteY2818" fmla="*/ 275739 h 2526762"/>
                  <a:gd name="connsiteX2819" fmla="*/ 661775 w 3647049"/>
                  <a:gd name="connsiteY2819" fmla="*/ 273233 h 2526762"/>
                  <a:gd name="connsiteX2820" fmla="*/ 664281 w 3647049"/>
                  <a:gd name="connsiteY2820" fmla="*/ 273233 h 2526762"/>
                  <a:gd name="connsiteX2821" fmla="*/ 669295 w 3647049"/>
                  <a:gd name="connsiteY2821" fmla="*/ 270726 h 2526762"/>
                  <a:gd name="connsiteX2822" fmla="*/ 671802 w 3647049"/>
                  <a:gd name="connsiteY2822" fmla="*/ 268219 h 2526762"/>
                  <a:gd name="connsiteX2823" fmla="*/ 676815 w 3647049"/>
                  <a:gd name="connsiteY2823" fmla="*/ 268219 h 2526762"/>
                  <a:gd name="connsiteX2824" fmla="*/ 676815 w 3647049"/>
                  <a:gd name="connsiteY2824" fmla="*/ 265713 h 2526762"/>
                  <a:gd name="connsiteX2825" fmla="*/ 686842 w 3647049"/>
                  <a:gd name="connsiteY2825" fmla="*/ 265713 h 2526762"/>
                  <a:gd name="connsiteX2826" fmla="*/ 686842 w 3647049"/>
                  <a:gd name="connsiteY2826" fmla="*/ 263206 h 2526762"/>
                  <a:gd name="connsiteX2827" fmla="*/ 696869 w 3647049"/>
                  <a:gd name="connsiteY2827" fmla="*/ 265713 h 2526762"/>
                  <a:gd name="connsiteX2828" fmla="*/ 701882 w 3647049"/>
                  <a:gd name="connsiteY2828" fmla="*/ 265713 h 2526762"/>
                  <a:gd name="connsiteX2829" fmla="*/ 704389 w 3647049"/>
                  <a:gd name="connsiteY2829" fmla="*/ 263206 h 2526762"/>
                  <a:gd name="connsiteX2830" fmla="*/ 706896 w 3647049"/>
                  <a:gd name="connsiteY2830" fmla="*/ 263206 h 2526762"/>
                  <a:gd name="connsiteX2831" fmla="*/ 706896 w 3647049"/>
                  <a:gd name="connsiteY2831" fmla="*/ 260699 h 2526762"/>
                  <a:gd name="connsiteX2832" fmla="*/ 709402 w 3647049"/>
                  <a:gd name="connsiteY2832" fmla="*/ 258192 h 2526762"/>
                  <a:gd name="connsiteX2833" fmla="*/ 711909 w 3647049"/>
                  <a:gd name="connsiteY2833" fmla="*/ 255686 h 2526762"/>
                  <a:gd name="connsiteX2834" fmla="*/ 711909 w 3647049"/>
                  <a:gd name="connsiteY2834" fmla="*/ 253179 h 2526762"/>
                  <a:gd name="connsiteX2835" fmla="*/ 714416 w 3647049"/>
                  <a:gd name="connsiteY2835" fmla="*/ 250672 h 2526762"/>
                  <a:gd name="connsiteX2836" fmla="*/ 716923 w 3647049"/>
                  <a:gd name="connsiteY2836" fmla="*/ 248165 h 2526762"/>
                  <a:gd name="connsiteX2837" fmla="*/ 716923 w 3647049"/>
                  <a:gd name="connsiteY2837" fmla="*/ 245659 h 2526762"/>
                  <a:gd name="connsiteX2838" fmla="*/ 719429 w 3647049"/>
                  <a:gd name="connsiteY2838" fmla="*/ 245659 h 2526762"/>
                  <a:gd name="connsiteX2839" fmla="*/ 721936 w 3647049"/>
                  <a:gd name="connsiteY2839" fmla="*/ 243152 h 2526762"/>
                  <a:gd name="connsiteX2840" fmla="*/ 726949 w 3647049"/>
                  <a:gd name="connsiteY2840" fmla="*/ 243152 h 2526762"/>
                  <a:gd name="connsiteX2841" fmla="*/ 729456 w 3647049"/>
                  <a:gd name="connsiteY2841" fmla="*/ 240645 h 2526762"/>
                  <a:gd name="connsiteX2842" fmla="*/ 731963 w 3647049"/>
                  <a:gd name="connsiteY2842" fmla="*/ 238139 h 2526762"/>
                  <a:gd name="connsiteX2843" fmla="*/ 731963 w 3647049"/>
                  <a:gd name="connsiteY2843" fmla="*/ 235632 h 2526762"/>
                  <a:gd name="connsiteX2844" fmla="*/ 734470 w 3647049"/>
                  <a:gd name="connsiteY2844" fmla="*/ 233125 h 2526762"/>
                  <a:gd name="connsiteX2845" fmla="*/ 739483 w 3647049"/>
                  <a:gd name="connsiteY2845" fmla="*/ 230618 h 2526762"/>
                  <a:gd name="connsiteX2846" fmla="*/ 734470 w 3647049"/>
                  <a:gd name="connsiteY2846" fmla="*/ 228112 h 2526762"/>
                  <a:gd name="connsiteX2847" fmla="*/ 731963 w 3647049"/>
                  <a:gd name="connsiteY2847" fmla="*/ 225605 h 2526762"/>
                  <a:gd name="connsiteX2848" fmla="*/ 729456 w 3647049"/>
                  <a:gd name="connsiteY2848" fmla="*/ 225605 h 2526762"/>
                  <a:gd name="connsiteX2849" fmla="*/ 726949 w 3647049"/>
                  <a:gd name="connsiteY2849" fmla="*/ 223098 h 2526762"/>
                  <a:gd name="connsiteX2850" fmla="*/ 726949 w 3647049"/>
                  <a:gd name="connsiteY2850" fmla="*/ 220591 h 2526762"/>
                  <a:gd name="connsiteX2851" fmla="*/ 729456 w 3647049"/>
                  <a:gd name="connsiteY2851" fmla="*/ 220591 h 2526762"/>
                  <a:gd name="connsiteX2852" fmla="*/ 729456 w 3647049"/>
                  <a:gd name="connsiteY2852" fmla="*/ 200538 h 2526762"/>
                  <a:gd name="connsiteX2853" fmla="*/ 731963 w 3647049"/>
                  <a:gd name="connsiteY2853" fmla="*/ 198031 h 2526762"/>
                  <a:gd name="connsiteX2854" fmla="*/ 729456 w 3647049"/>
                  <a:gd name="connsiteY2854" fmla="*/ 193018 h 2526762"/>
                  <a:gd name="connsiteX2855" fmla="*/ 731963 w 3647049"/>
                  <a:gd name="connsiteY2855" fmla="*/ 190511 h 2526762"/>
                  <a:gd name="connsiteX2856" fmla="*/ 731963 w 3647049"/>
                  <a:gd name="connsiteY2856" fmla="*/ 185497 h 2526762"/>
                  <a:gd name="connsiteX2857" fmla="*/ 734470 w 3647049"/>
                  <a:gd name="connsiteY2857" fmla="*/ 182991 h 2526762"/>
                  <a:gd name="connsiteX2858" fmla="*/ 734470 w 3647049"/>
                  <a:gd name="connsiteY2858" fmla="*/ 177977 h 2526762"/>
                  <a:gd name="connsiteX2859" fmla="*/ 736976 w 3647049"/>
                  <a:gd name="connsiteY2859" fmla="*/ 175471 h 2526762"/>
                  <a:gd name="connsiteX2860" fmla="*/ 736976 w 3647049"/>
                  <a:gd name="connsiteY2860" fmla="*/ 172964 h 2526762"/>
                  <a:gd name="connsiteX2861" fmla="*/ 752017 w 3647049"/>
                  <a:gd name="connsiteY2861" fmla="*/ 172964 h 2526762"/>
                  <a:gd name="connsiteX2862" fmla="*/ 754523 w 3647049"/>
                  <a:gd name="connsiteY2862" fmla="*/ 167950 h 2526762"/>
                  <a:gd name="connsiteX2863" fmla="*/ 757030 w 3647049"/>
                  <a:gd name="connsiteY2863" fmla="*/ 160430 h 2526762"/>
                  <a:gd name="connsiteX2864" fmla="*/ 759537 w 3647049"/>
                  <a:gd name="connsiteY2864" fmla="*/ 160430 h 2526762"/>
                  <a:gd name="connsiteX2865" fmla="*/ 759537 w 3647049"/>
                  <a:gd name="connsiteY2865" fmla="*/ 157923 h 2526762"/>
                  <a:gd name="connsiteX2866" fmla="*/ 762044 w 3647049"/>
                  <a:gd name="connsiteY2866" fmla="*/ 157923 h 2526762"/>
                  <a:gd name="connsiteX2867" fmla="*/ 767057 w 3647049"/>
                  <a:gd name="connsiteY2867" fmla="*/ 147897 h 2526762"/>
                  <a:gd name="connsiteX2868" fmla="*/ 779591 w 3647049"/>
                  <a:gd name="connsiteY2868" fmla="*/ 135363 h 2526762"/>
                  <a:gd name="connsiteX2869" fmla="*/ 782097 w 3647049"/>
                  <a:gd name="connsiteY2869" fmla="*/ 130349 h 2526762"/>
                  <a:gd name="connsiteX2870" fmla="*/ 782097 w 3647049"/>
                  <a:gd name="connsiteY2870" fmla="*/ 127843 h 2526762"/>
                  <a:gd name="connsiteX2871" fmla="*/ 792124 w 3647049"/>
                  <a:gd name="connsiteY2871" fmla="*/ 122829 h 2526762"/>
                  <a:gd name="connsiteX2872" fmla="*/ 797138 w 3647049"/>
                  <a:gd name="connsiteY2872" fmla="*/ 120323 h 2526762"/>
                  <a:gd name="connsiteX2873" fmla="*/ 802151 w 3647049"/>
                  <a:gd name="connsiteY2873" fmla="*/ 117816 h 2526762"/>
                  <a:gd name="connsiteX2874" fmla="*/ 812178 w 3647049"/>
                  <a:gd name="connsiteY2874" fmla="*/ 115309 h 2526762"/>
                  <a:gd name="connsiteX2875" fmla="*/ 814685 w 3647049"/>
                  <a:gd name="connsiteY2875" fmla="*/ 112803 h 2526762"/>
                  <a:gd name="connsiteX2876" fmla="*/ 814685 w 3647049"/>
                  <a:gd name="connsiteY2876" fmla="*/ 102776 h 2526762"/>
                  <a:gd name="connsiteX2877" fmla="*/ 812178 w 3647049"/>
                  <a:gd name="connsiteY2877" fmla="*/ 95255 h 2526762"/>
                  <a:gd name="connsiteX2878" fmla="*/ 817191 w 3647049"/>
                  <a:gd name="connsiteY2878" fmla="*/ 85229 h 2526762"/>
                  <a:gd name="connsiteX2879" fmla="*/ 817191 w 3647049"/>
                  <a:gd name="connsiteY2879" fmla="*/ 82722 h 2526762"/>
                  <a:gd name="connsiteX2880" fmla="*/ 819698 w 3647049"/>
                  <a:gd name="connsiteY2880" fmla="*/ 80215 h 2526762"/>
                  <a:gd name="connsiteX2881" fmla="*/ 822205 w 3647049"/>
                  <a:gd name="connsiteY2881" fmla="*/ 75202 h 2526762"/>
                  <a:gd name="connsiteX2882" fmla="*/ 829725 w 3647049"/>
                  <a:gd name="connsiteY2882" fmla="*/ 67681 h 2526762"/>
                  <a:gd name="connsiteX2883" fmla="*/ 834739 w 3647049"/>
                  <a:gd name="connsiteY2883" fmla="*/ 65175 h 2526762"/>
                  <a:gd name="connsiteX2884" fmla="*/ 844765 w 3647049"/>
                  <a:gd name="connsiteY2884" fmla="*/ 62668 h 2526762"/>
                  <a:gd name="connsiteX2885" fmla="*/ 847272 w 3647049"/>
                  <a:gd name="connsiteY2885" fmla="*/ 60161 h 2526762"/>
                  <a:gd name="connsiteX2886" fmla="*/ 852286 w 3647049"/>
                  <a:gd name="connsiteY2886" fmla="*/ 57655 h 2526762"/>
                  <a:gd name="connsiteX2887" fmla="*/ 857299 w 3647049"/>
                  <a:gd name="connsiteY2887" fmla="*/ 55148 h 2526762"/>
                  <a:gd name="connsiteX2888" fmla="*/ 862312 w 3647049"/>
                  <a:gd name="connsiteY2888" fmla="*/ 52641 h 2526762"/>
                  <a:gd name="connsiteX2889" fmla="*/ 872339 w 3647049"/>
                  <a:gd name="connsiteY2889" fmla="*/ 47628 h 2526762"/>
                  <a:gd name="connsiteX2890" fmla="*/ 874846 w 3647049"/>
                  <a:gd name="connsiteY2890" fmla="*/ 47628 h 2526762"/>
                  <a:gd name="connsiteX2891" fmla="*/ 877353 w 3647049"/>
                  <a:gd name="connsiteY2891" fmla="*/ 45121 h 2526762"/>
                  <a:gd name="connsiteX2892" fmla="*/ 884873 w 3647049"/>
                  <a:gd name="connsiteY2892" fmla="*/ 40107 h 2526762"/>
                  <a:gd name="connsiteX2893" fmla="*/ 889886 w 3647049"/>
                  <a:gd name="connsiteY2893" fmla="*/ 37601 h 2526762"/>
                  <a:gd name="connsiteX2894" fmla="*/ 894900 w 3647049"/>
                  <a:gd name="connsiteY2894" fmla="*/ 32587 h 2526762"/>
                  <a:gd name="connsiteX2895" fmla="*/ 899913 w 3647049"/>
                  <a:gd name="connsiteY2895" fmla="*/ 22561 h 2526762"/>
                  <a:gd name="connsiteX2896" fmla="*/ 902420 w 3647049"/>
                  <a:gd name="connsiteY2896" fmla="*/ 22561 h 2526762"/>
                  <a:gd name="connsiteX2897" fmla="*/ 912447 w 3647049"/>
                  <a:gd name="connsiteY2897" fmla="*/ 15040 h 2526762"/>
                  <a:gd name="connsiteX2898" fmla="*/ 914954 w 3647049"/>
                  <a:gd name="connsiteY2898" fmla="*/ 15040 h 2526762"/>
                  <a:gd name="connsiteX2899" fmla="*/ 919967 w 3647049"/>
                  <a:gd name="connsiteY2899" fmla="*/ 7520 h 2526762"/>
                  <a:gd name="connsiteX2900" fmla="*/ 924981 w 3647049"/>
                  <a:gd name="connsiteY2900" fmla="*/ 7520 h 2526762"/>
                  <a:gd name="connsiteX2901" fmla="*/ 929994 w 3647049"/>
                  <a:gd name="connsiteY2901" fmla="*/ 0 h 2526762"/>
                  <a:gd name="connsiteX2902" fmla="*/ 932501 w 3647049"/>
                  <a:gd name="connsiteY2902" fmla="*/ 0 h 2526762"/>
                  <a:gd name="connsiteX2903" fmla="*/ 935007 w 3647049"/>
                  <a:gd name="connsiteY2903" fmla="*/ 2507 h 2526762"/>
                  <a:gd name="connsiteX2904" fmla="*/ 945034 w 3647049"/>
                  <a:gd name="connsiteY2904" fmla="*/ 5014 h 2526762"/>
                  <a:gd name="connsiteX2905" fmla="*/ 947541 w 3647049"/>
                  <a:gd name="connsiteY2905" fmla="*/ 5014 h 2526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</a:cxnLst>
                <a:rect l="l" t="t" r="r" b="b"/>
                <a:pathLst>
                  <a:path w="3647049" h="2526762">
                    <a:moveTo>
                      <a:pt x="947391" y="5000"/>
                    </a:moveTo>
                    <a:lnTo>
                      <a:pt x="962431" y="5000"/>
                    </a:lnTo>
                    <a:lnTo>
                      <a:pt x="969952" y="12520"/>
                    </a:lnTo>
                    <a:lnTo>
                      <a:pt x="972458" y="20040"/>
                    </a:lnTo>
                    <a:lnTo>
                      <a:pt x="972458" y="22547"/>
                    </a:lnTo>
                    <a:lnTo>
                      <a:pt x="977472" y="25053"/>
                    </a:lnTo>
                    <a:lnTo>
                      <a:pt x="979979" y="30067"/>
                    </a:lnTo>
                    <a:lnTo>
                      <a:pt x="974965" y="47614"/>
                    </a:lnTo>
                    <a:lnTo>
                      <a:pt x="979979" y="50121"/>
                    </a:lnTo>
                    <a:lnTo>
                      <a:pt x="982485" y="52628"/>
                    </a:lnTo>
                    <a:lnTo>
                      <a:pt x="982485" y="55134"/>
                    </a:lnTo>
                    <a:lnTo>
                      <a:pt x="984992" y="57641"/>
                    </a:lnTo>
                    <a:lnTo>
                      <a:pt x="990005" y="60148"/>
                    </a:lnTo>
                    <a:lnTo>
                      <a:pt x="992512" y="62654"/>
                    </a:lnTo>
                    <a:lnTo>
                      <a:pt x="995019" y="65161"/>
                    </a:lnTo>
                    <a:lnTo>
                      <a:pt x="987499" y="72681"/>
                    </a:lnTo>
                    <a:lnTo>
                      <a:pt x="987499" y="75188"/>
                    </a:lnTo>
                    <a:lnTo>
                      <a:pt x="984992" y="80202"/>
                    </a:lnTo>
                    <a:lnTo>
                      <a:pt x="987499" y="82708"/>
                    </a:lnTo>
                    <a:lnTo>
                      <a:pt x="992512" y="90228"/>
                    </a:lnTo>
                    <a:lnTo>
                      <a:pt x="995019" y="90228"/>
                    </a:lnTo>
                    <a:lnTo>
                      <a:pt x="997526" y="92735"/>
                    </a:lnTo>
                    <a:lnTo>
                      <a:pt x="997526" y="95242"/>
                    </a:lnTo>
                    <a:lnTo>
                      <a:pt x="1000032" y="97749"/>
                    </a:lnTo>
                    <a:lnTo>
                      <a:pt x="1002539" y="97749"/>
                    </a:lnTo>
                    <a:lnTo>
                      <a:pt x="1007552" y="100255"/>
                    </a:lnTo>
                    <a:lnTo>
                      <a:pt x="1015073" y="102762"/>
                    </a:lnTo>
                    <a:lnTo>
                      <a:pt x="1015073" y="107776"/>
                    </a:lnTo>
                    <a:lnTo>
                      <a:pt x="1017579" y="115296"/>
                    </a:lnTo>
                    <a:lnTo>
                      <a:pt x="1020086" y="117802"/>
                    </a:lnTo>
                    <a:lnTo>
                      <a:pt x="1025100" y="132843"/>
                    </a:lnTo>
                    <a:lnTo>
                      <a:pt x="1027606" y="140363"/>
                    </a:lnTo>
                    <a:lnTo>
                      <a:pt x="1030113" y="142870"/>
                    </a:lnTo>
                    <a:lnTo>
                      <a:pt x="1032620" y="150390"/>
                    </a:lnTo>
                    <a:lnTo>
                      <a:pt x="1035126" y="152896"/>
                    </a:lnTo>
                    <a:lnTo>
                      <a:pt x="1035126" y="155403"/>
                    </a:lnTo>
                    <a:lnTo>
                      <a:pt x="1037633" y="155403"/>
                    </a:lnTo>
                    <a:lnTo>
                      <a:pt x="1042647" y="157910"/>
                    </a:lnTo>
                    <a:lnTo>
                      <a:pt x="1042647" y="162923"/>
                    </a:lnTo>
                    <a:lnTo>
                      <a:pt x="1047660" y="170444"/>
                    </a:lnTo>
                    <a:lnTo>
                      <a:pt x="1065207" y="182977"/>
                    </a:lnTo>
                    <a:lnTo>
                      <a:pt x="1070221" y="190497"/>
                    </a:lnTo>
                    <a:lnTo>
                      <a:pt x="1072727" y="187991"/>
                    </a:lnTo>
                    <a:lnTo>
                      <a:pt x="1072727" y="185484"/>
                    </a:lnTo>
                    <a:lnTo>
                      <a:pt x="1085261" y="177964"/>
                    </a:lnTo>
                    <a:lnTo>
                      <a:pt x="1087768" y="175457"/>
                    </a:lnTo>
                    <a:lnTo>
                      <a:pt x="1090274" y="172950"/>
                    </a:lnTo>
                    <a:lnTo>
                      <a:pt x="1092781" y="167937"/>
                    </a:lnTo>
                    <a:lnTo>
                      <a:pt x="1095288" y="165430"/>
                    </a:lnTo>
                    <a:lnTo>
                      <a:pt x="1095288" y="157910"/>
                    </a:lnTo>
                    <a:lnTo>
                      <a:pt x="1105315" y="157910"/>
                    </a:lnTo>
                    <a:lnTo>
                      <a:pt x="1112835" y="155403"/>
                    </a:lnTo>
                    <a:lnTo>
                      <a:pt x="1120355" y="152896"/>
                    </a:lnTo>
                    <a:lnTo>
                      <a:pt x="1132889" y="147883"/>
                    </a:lnTo>
                    <a:lnTo>
                      <a:pt x="1140409" y="150390"/>
                    </a:lnTo>
                    <a:lnTo>
                      <a:pt x="1140409" y="147883"/>
                    </a:lnTo>
                    <a:lnTo>
                      <a:pt x="1145422" y="147883"/>
                    </a:lnTo>
                    <a:lnTo>
                      <a:pt x="1150436" y="145376"/>
                    </a:lnTo>
                    <a:lnTo>
                      <a:pt x="1157956" y="145376"/>
                    </a:lnTo>
                    <a:lnTo>
                      <a:pt x="1160463" y="142870"/>
                    </a:lnTo>
                    <a:lnTo>
                      <a:pt x="1167983" y="137856"/>
                    </a:lnTo>
                    <a:lnTo>
                      <a:pt x="1170489" y="135350"/>
                    </a:lnTo>
                    <a:lnTo>
                      <a:pt x="1180516" y="135350"/>
                    </a:lnTo>
                    <a:lnTo>
                      <a:pt x="1183023" y="137856"/>
                    </a:lnTo>
                    <a:lnTo>
                      <a:pt x="1190543" y="140363"/>
                    </a:lnTo>
                    <a:lnTo>
                      <a:pt x="1195557" y="140363"/>
                    </a:lnTo>
                    <a:lnTo>
                      <a:pt x="1200570" y="135350"/>
                    </a:lnTo>
                    <a:lnTo>
                      <a:pt x="1205584" y="132843"/>
                    </a:lnTo>
                    <a:lnTo>
                      <a:pt x="1213104" y="132843"/>
                    </a:lnTo>
                    <a:lnTo>
                      <a:pt x="1225637" y="125322"/>
                    </a:lnTo>
                    <a:lnTo>
                      <a:pt x="1230651" y="122816"/>
                    </a:lnTo>
                    <a:lnTo>
                      <a:pt x="1233157" y="117802"/>
                    </a:lnTo>
                    <a:lnTo>
                      <a:pt x="1235664" y="115296"/>
                    </a:lnTo>
                    <a:lnTo>
                      <a:pt x="1240678" y="115296"/>
                    </a:lnTo>
                    <a:lnTo>
                      <a:pt x="1245691" y="110282"/>
                    </a:lnTo>
                    <a:lnTo>
                      <a:pt x="1250705" y="107776"/>
                    </a:lnTo>
                    <a:lnTo>
                      <a:pt x="1250705" y="105269"/>
                    </a:lnTo>
                    <a:lnTo>
                      <a:pt x="1268252" y="105269"/>
                    </a:lnTo>
                    <a:lnTo>
                      <a:pt x="1280785" y="100255"/>
                    </a:lnTo>
                    <a:lnTo>
                      <a:pt x="1280785" y="112789"/>
                    </a:lnTo>
                    <a:lnTo>
                      <a:pt x="1288305" y="112789"/>
                    </a:lnTo>
                    <a:lnTo>
                      <a:pt x="1288305" y="110282"/>
                    </a:lnTo>
                    <a:lnTo>
                      <a:pt x="1285799" y="112789"/>
                    </a:lnTo>
                    <a:lnTo>
                      <a:pt x="1285799" y="115296"/>
                    </a:lnTo>
                    <a:lnTo>
                      <a:pt x="1288305" y="115296"/>
                    </a:lnTo>
                    <a:lnTo>
                      <a:pt x="1288305" y="117802"/>
                    </a:lnTo>
                    <a:lnTo>
                      <a:pt x="1283292" y="117802"/>
                    </a:lnTo>
                    <a:lnTo>
                      <a:pt x="1283292" y="120309"/>
                    </a:lnTo>
                    <a:lnTo>
                      <a:pt x="1280785" y="130336"/>
                    </a:lnTo>
                    <a:lnTo>
                      <a:pt x="1280785" y="135350"/>
                    </a:lnTo>
                    <a:lnTo>
                      <a:pt x="1283292" y="142870"/>
                    </a:lnTo>
                    <a:lnTo>
                      <a:pt x="1285799" y="147883"/>
                    </a:lnTo>
                    <a:lnTo>
                      <a:pt x="1290812" y="155403"/>
                    </a:lnTo>
                    <a:lnTo>
                      <a:pt x="1295826" y="162923"/>
                    </a:lnTo>
                    <a:lnTo>
                      <a:pt x="1298332" y="172950"/>
                    </a:lnTo>
                    <a:lnTo>
                      <a:pt x="1300839" y="180470"/>
                    </a:lnTo>
                    <a:lnTo>
                      <a:pt x="1300839" y="190497"/>
                    </a:lnTo>
                    <a:lnTo>
                      <a:pt x="1303346" y="193004"/>
                    </a:lnTo>
                    <a:lnTo>
                      <a:pt x="1305852" y="198018"/>
                    </a:lnTo>
                    <a:lnTo>
                      <a:pt x="1310866" y="198018"/>
                    </a:lnTo>
                    <a:lnTo>
                      <a:pt x="1315879" y="200524"/>
                    </a:lnTo>
                    <a:lnTo>
                      <a:pt x="1323400" y="200524"/>
                    </a:lnTo>
                    <a:lnTo>
                      <a:pt x="1325906" y="215564"/>
                    </a:lnTo>
                    <a:lnTo>
                      <a:pt x="1330920" y="220578"/>
                    </a:lnTo>
                    <a:lnTo>
                      <a:pt x="1333426" y="220578"/>
                    </a:lnTo>
                    <a:lnTo>
                      <a:pt x="1343453" y="230605"/>
                    </a:lnTo>
                    <a:lnTo>
                      <a:pt x="1348467" y="230605"/>
                    </a:lnTo>
                    <a:lnTo>
                      <a:pt x="1350973" y="233112"/>
                    </a:lnTo>
                    <a:lnTo>
                      <a:pt x="1355987" y="235618"/>
                    </a:lnTo>
                    <a:lnTo>
                      <a:pt x="1361000" y="238125"/>
                    </a:lnTo>
                    <a:lnTo>
                      <a:pt x="1368521" y="238125"/>
                    </a:lnTo>
                    <a:lnTo>
                      <a:pt x="1371027" y="240632"/>
                    </a:lnTo>
                    <a:lnTo>
                      <a:pt x="1376041" y="240632"/>
                    </a:lnTo>
                    <a:lnTo>
                      <a:pt x="1381054" y="243138"/>
                    </a:lnTo>
                    <a:lnTo>
                      <a:pt x="1396094" y="243138"/>
                    </a:lnTo>
                    <a:lnTo>
                      <a:pt x="1401108" y="245645"/>
                    </a:lnTo>
                    <a:lnTo>
                      <a:pt x="1403615" y="248152"/>
                    </a:lnTo>
                    <a:lnTo>
                      <a:pt x="1406121" y="250659"/>
                    </a:lnTo>
                    <a:lnTo>
                      <a:pt x="1411135" y="253165"/>
                    </a:lnTo>
                    <a:lnTo>
                      <a:pt x="1413641" y="255672"/>
                    </a:lnTo>
                    <a:lnTo>
                      <a:pt x="1416148" y="255672"/>
                    </a:lnTo>
                    <a:lnTo>
                      <a:pt x="1418655" y="258179"/>
                    </a:lnTo>
                    <a:lnTo>
                      <a:pt x="1421162" y="258179"/>
                    </a:lnTo>
                    <a:lnTo>
                      <a:pt x="1421162" y="260686"/>
                    </a:lnTo>
                    <a:lnTo>
                      <a:pt x="1426175" y="263192"/>
                    </a:lnTo>
                    <a:lnTo>
                      <a:pt x="1428682" y="263192"/>
                    </a:lnTo>
                    <a:lnTo>
                      <a:pt x="1431189" y="265699"/>
                    </a:lnTo>
                    <a:lnTo>
                      <a:pt x="1441215" y="270712"/>
                    </a:lnTo>
                    <a:lnTo>
                      <a:pt x="1443722" y="273219"/>
                    </a:lnTo>
                    <a:lnTo>
                      <a:pt x="1446229" y="278233"/>
                    </a:lnTo>
                    <a:lnTo>
                      <a:pt x="1448736" y="280739"/>
                    </a:lnTo>
                    <a:lnTo>
                      <a:pt x="1448736" y="303300"/>
                    </a:lnTo>
                    <a:lnTo>
                      <a:pt x="1451242" y="305806"/>
                    </a:lnTo>
                    <a:lnTo>
                      <a:pt x="1453749" y="310820"/>
                    </a:lnTo>
                    <a:lnTo>
                      <a:pt x="1456256" y="310820"/>
                    </a:lnTo>
                    <a:lnTo>
                      <a:pt x="1461269" y="313327"/>
                    </a:lnTo>
                    <a:lnTo>
                      <a:pt x="1463776" y="315834"/>
                    </a:lnTo>
                    <a:lnTo>
                      <a:pt x="1463776" y="318340"/>
                    </a:lnTo>
                    <a:lnTo>
                      <a:pt x="1466283" y="325860"/>
                    </a:lnTo>
                    <a:lnTo>
                      <a:pt x="1468789" y="328367"/>
                    </a:lnTo>
                    <a:lnTo>
                      <a:pt x="1468789" y="330874"/>
                    </a:lnTo>
                    <a:lnTo>
                      <a:pt x="1473803" y="330874"/>
                    </a:lnTo>
                    <a:lnTo>
                      <a:pt x="1476309" y="333380"/>
                    </a:lnTo>
                    <a:lnTo>
                      <a:pt x="1486336" y="340901"/>
                    </a:lnTo>
                    <a:lnTo>
                      <a:pt x="1491350" y="343407"/>
                    </a:lnTo>
                    <a:lnTo>
                      <a:pt x="1498870" y="343407"/>
                    </a:lnTo>
                    <a:lnTo>
                      <a:pt x="1503883" y="340901"/>
                    </a:lnTo>
                    <a:lnTo>
                      <a:pt x="1513910" y="340901"/>
                    </a:lnTo>
                    <a:lnTo>
                      <a:pt x="1523937" y="343407"/>
                    </a:lnTo>
                    <a:lnTo>
                      <a:pt x="1526444" y="343407"/>
                    </a:lnTo>
                    <a:lnTo>
                      <a:pt x="1528951" y="345914"/>
                    </a:lnTo>
                    <a:lnTo>
                      <a:pt x="1531458" y="350928"/>
                    </a:lnTo>
                    <a:lnTo>
                      <a:pt x="1533964" y="355941"/>
                    </a:lnTo>
                    <a:lnTo>
                      <a:pt x="1536471" y="363461"/>
                    </a:lnTo>
                    <a:lnTo>
                      <a:pt x="1541484" y="368475"/>
                    </a:lnTo>
                    <a:lnTo>
                      <a:pt x="1541484" y="373488"/>
                    </a:lnTo>
                    <a:lnTo>
                      <a:pt x="1543991" y="378502"/>
                    </a:lnTo>
                    <a:lnTo>
                      <a:pt x="1541484" y="383515"/>
                    </a:lnTo>
                    <a:lnTo>
                      <a:pt x="1541484" y="391035"/>
                    </a:lnTo>
                    <a:lnTo>
                      <a:pt x="1536471" y="398555"/>
                    </a:lnTo>
                    <a:lnTo>
                      <a:pt x="1538978" y="406075"/>
                    </a:lnTo>
                    <a:lnTo>
                      <a:pt x="1538978" y="413596"/>
                    </a:lnTo>
                    <a:lnTo>
                      <a:pt x="1536471" y="416102"/>
                    </a:lnTo>
                    <a:lnTo>
                      <a:pt x="1536471" y="418609"/>
                    </a:lnTo>
                    <a:lnTo>
                      <a:pt x="1533964" y="428636"/>
                    </a:lnTo>
                    <a:lnTo>
                      <a:pt x="1533964" y="438663"/>
                    </a:lnTo>
                    <a:lnTo>
                      <a:pt x="1543991" y="443676"/>
                    </a:lnTo>
                    <a:lnTo>
                      <a:pt x="1549004" y="451196"/>
                    </a:lnTo>
                    <a:lnTo>
                      <a:pt x="1551511" y="451196"/>
                    </a:lnTo>
                    <a:lnTo>
                      <a:pt x="1556525" y="453703"/>
                    </a:lnTo>
                    <a:lnTo>
                      <a:pt x="1561538" y="458717"/>
                    </a:lnTo>
                    <a:lnTo>
                      <a:pt x="1561538" y="461223"/>
                    </a:lnTo>
                    <a:lnTo>
                      <a:pt x="1584099" y="456210"/>
                    </a:lnTo>
                    <a:lnTo>
                      <a:pt x="1596632" y="453703"/>
                    </a:lnTo>
                    <a:lnTo>
                      <a:pt x="1604152" y="453703"/>
                    </a:lnTo>
                    <a:lnTo>
                      <a:pt x="1611672" y="451196"/>
                    </a:lnTo>
                    <a:lnTo>
                      <a:pt x="1611672" y="448690"/>
                    </a:lnTo>
                    <a:lnTo>
                      <a:pt x="1614179" y="446183"/>
                    </a:lnTo>
                    <a:lnTo>
                      <a:pt x="1614179" y="443676"/>
                    </a:lnTo>
                    <a:lnTo>
                      <a:pt x="1619193" y="443676"/>
                    </a:lnTo>
                    <a:lnTo>
                      <a:pt x="1629220" y="428636"/>
                    </a:lnTo>
                    <a:lnTo>
                      <a:pt x="1631726" y="426129"/>
                    </a:lnTo>
                    <a:lnTo>
                      <a:pt x="1634233" y="423622"/>
                    </a:lnTo>
                    <a:lnTo>
                      <a:pt x="1636740" y="418609"/>
                    </a:lnTo>
                    <a:lnTo>
                      <a:pt x="1641753" y="413596"/>
                    </a:lnTo>
                    <a:lnTo>
                      <a:pt x="1649273" y="406075"/>
                    </a:lnTo>
                    <a:lnTo>
                      <a:pt x="1651780" y="403569"/>
                    </a:lnTo>
                    <a:lnTo>
                      <a:pt x="1654287" y="398555"/>
                    </a:lnTo>
                    <a:lnTo>
                      <a:pt x="1661807" y="396048"/>
                    </a:lnTo>
                    <a:lnTo>
                      <a:pt x="1664314" y="396048"/>
                    </a:lnTo>
                    <a:lnTo>
                      <a:pt x="1669327" y="398555"/>
                    </a:lnTo>
                    <a:lnTo>
                      <a:pt x="1679354" y="403569"/>
                    </a:lnTo>
                    <a:lnTo>
                      <a:pt x="1686874" y="406075"/>
                    </a:lnTo>
                    <a:lnTo>
                      <a:pt x="1694394" y="408582"/>
                    </a:lnTo>
                    <a:lnTo>
                      <a:pt x="1699408" y="411089"/>
                    </a:lnTo>
                    <a:lnTo>
                      <a:pt x="1701915" y="416102"/>
                    </a:lnTo>
                    <a:lnTo>
                      <a:pt x="1711941" y="416102"/>
                    </a:lnTo>
                    <a:lnTo>
                      <a:pt x="1716955" y="418609"/>
                    </a:lnTo>
                    <a:lnTo>
                      <a:pt x="1724475" y="418609"/>
                    </a:lnTo>
                    <a:lnTo>
                      <a:pt x="1721968" y="428636"/>
                    </a:lnTo>
                    <a:lnTo>
                      <a:pt x="1724475" y="438663"/>
                    </a:lnTo>
                    <a:lnTo>
                      <a:pt x="1726982" y="438663"/>
                    </a:lnTo>
                    <a:lnTo>
                      <a:pt x="1731995" y="443676"/>
                    </a:lnTo>
                    <a:lnTo>
                      <a:pt x="1734502" y="446183"/>
                    </a:lnTo>
                    <a:lnTo>
                      <a:pt x="1737009" y="453703"/>
                    </a:lnTo>
                    <a:lnTo>
                      <a:pt x="1739515" y="453703"/>
                    </a:lnTo>
                    <a:lnTo>
                      <a:pt x="1744529" y="456210"/>
                    </a:lnTo>
                    <a:lnTo>
                      <a:pt x="1749542" y="456210"/>
                    </a:lnTo>
                    <a:lnTo>
                      <a:pt x="1757062" y="458717"/>
                    </a:lnTo>
                    <a:lnTo>
                      <a:pt x="1762076" y="463730"/>
                    </a:lnTo>
                    <a:lnTo>
                      <a:pt x="1764583" y="463730"/>
                    </a:lnTo>
                    <a:lnTo>
                      <a:pt x="1764583" y="466237"/>
                    </a:lnTo>
                    <a:lnTo>
                      <a:pt x="1767089" y="466237"/>
                    </a:lnTo>
                    <a:lnTo>
                      <a:pt x="1769596" y="471250"/>
                    </a:lnTo>
                    <a:lnTo>
                      <a:pt x="1777116" y="476264"/>
                    </a:lnTo>
                    <a:lnTo>
                      <a:pt x="1779623" y="478770"/>
                    </a:lnTo>
                    <a:lnTo>
                      <a:pt x="1782130" y="481277"/>
                    </a:lnTo>
                    <a:lnTo>
                      <a:pt x="1784636" y="483784"/>
                    </a:lnTo>
                    <a:lnTo>
                      <a:pt x="1792157" y="488797"/>
                    </a:lnTo>
                    <a:lnTo>
                      <a:pt x="1804690" y="486290"/>
                    </a:lnTo>
                    <a:lnTo>
                      <a:pt x="1809704" y="483784"/>
                    </a:lnTo>
                    <a:lnTo>
                      <a:pt x="1829757" y="476264"/>
                    </a:lnTo>
                    <a:lnTo>
                      <a:pt x="1834771" y="481277"/>
                    </a:lnTo>
                    <a:lnTo>
                      <a:pt x="1842291" y="491304"/>
                    </a:lnTo>
                    <a:lnTo>
                      <a:pt x="1849811" y="503838"/>
                    </a:lnTo>
                    <a:lnTo>
                      <a:pt x="1852318" y="508851"/>
                    </a:lnTo>
                    <a:lnTo>
                      <a:pt x="1857331" y="501331"/>
                    </a:lnTo>
                    <a:lnTo>
                      <a:pt x="1859838" y="496317"/>
                    </a:lnTo>
                    <a:lnTo>
                      <a:pt x="1862345" y="496317"/>
                    </a:lnTo>
                    <a:lnTo>
                      <a:pt x="1872372" y="491304"/>
                    </a:lnTo>
                    <a:lnTo>
                      <a:pt x="1879892" y="491304"/>
                    </a:lnTo>
                    <a:lnTo>
                      <a:pt x="1882399" y="488797"/>
                    </a:lnTo>
                    <a:lnTo>
                      <a:pt x="1892425" y="491304"/>
                    </a:lnTo>
                    <a:lnTo>
                      <a:pt x="1899946" y="486290"/>
                    </a:lnTo>
                    <a:lnTo>
                      <a:pt x="1902452" y="483784"/>
                    </a:lnTo>
                    <a:lnTo>
                      <a:pt x="1907466" y="481277"/>
                    </a:lnTo>
                    <a:lnTo>
                      <a:pt x="1912479" y="481277"/>
                    </a:lnTo>
                    <a:lnTo>
                      <a:pt x="1917493" y="483784"/>
                    </a:lnTo>
                    <a:lnTo>
                      <a:pt x="1932533" y="478770"/>
                    </a:lnTo>
                    <a:lnTo>
                      <a:pt x="1947573" y="476264"/>
                    </a:lnTo>
                    <a:lnTo>
                      <a:pt x="1965120" y="476264"/>
                    </a:lnTo>
                    <a:lnTo>
                      <a:pt x="1965120" y="473757"/>
                    </a:lnTo>
                    <a:lnTo>
                      <a:pt x="1967627" y="468744"/>
                    </a:lnTo>
                    <a:lnTo>
                      <a:pt x="1967627" y="466237"/>
                    </a:lnTo>
                    <a:lnTo>
                      <a:pt x="1977654" y="466237"/>
                    </a:lnTo>
                    <a:lnTo>
                      <a:pt x="1980161" y="463730"/>
                    </a:lnTo>
                    <a:lnTo>
                      <a:pt x="1985174" y="463730"/>
                    </a:lnTo>
                    <a:lnTo>
                      <a:pt x="1992694" y="461223"/>
                    </a:lnTo>
                    <a:lnTo>
                      <a:pt x="1997708" y="463730"/>
                    </a:lnTo>
                    <a:lnTo>
                      <a:pt x="2002721" y="466237"/>
                    </a:lnTo>
                    <a:lnTo>
                      <a:pt x="2015255" y="466237"/>
                    </a:lnTo>
                    <a:lnTo>
                      <a:pt x="2020268" y="473757"/>
                    </a:lnTo>
                    <a:lnTo>
                      <a:pt x="2022775" y="478770"/>
                    </a:lnTo>
                    <a:lnTo>
                      <a:pt x="2032802" y="488797"/>
                    </a:lnTo>
                    <a:lnTo>
                      <a:pt x="2037815" y="491304"/>
                    </a:lnTo>
                    <a:lnTo>
                      <a:pt x="2047842" y="503838"/>
                    </a:lnTo>
                    <a:lnTo>
                      <a:pt x="2050349" y="508851"/>
                    </a:lnTo>
                    <a:lnTo>
                      <a:pt x="2055362" y="513864"/>
                    </a:lnTo>
                    <a:lnTo>
                      <a:pt x="2055362" y="516371"/>
                    </a:lnTo>
                    <a:lnTo>
                      <a:pt x="2065389" y="518878"/>
                    </a:lnTo>
                    <a:lnTo>
                      <a:pt x="2070403" y="516371"/>
                    </a:lnTo>
                    <a:lnTo>
                      <a:pt x="2072909" y="516371"/>
                    </a:lnTo>
                    <a:lnTo>
                      <a:pt x="2077923" y="518878"/>
                    </a:lnTo>
                    <a:lnTo>
                      <a:pt x="2080430" y="521385"/>
                    </a:lnTo>
                    <a:lnTo>
                      <a:pt x="2090456" y="518878"/>
                    </a:lnTo>
                    <a:lnTo>
                      <a:pt x="2113017" y="518878"/>
                    </a:lnTo>
                    <a:lnTo>
                      <a:pt x="2120537" y="516371"/>
                    </a:lnTo>
                    <a:lnTo>
                      <a:pt x="2130564" y="516371"/>
                    </a:lnTo>
                    <a:lnTo>
                      <a:pt x="2133071" y="521385"/>
                    </a:lnTo>
                    <a:lnTo>
                      <a:pt x="2148111" y="521385"/>
                    </a:lnTo>
                    <a:lnTo>
                      <a:pt x="2153125" y="523891"/>
                    </a:lnTo>
                    <a:lnTo>
                      <a:pt x="2155631" y="521385"/>
                    </a:lnTo>
                    <a:lnTo>
                      <a:pt x="2163151" y="521385"/>
                    </a:lnTo>
                    <a:lnTo>
                      <a:pt x="2163151" y="528905"/>
                    </a:lnTo>
                    <a:lnTo>
                      <a:pt x="2168165" y="546452"/>
                    </a:lnTo>
                    <a:lnTo>
                      <a:pt x="2168165" y="556479"/>
                    </a:lnTo>
                    <a:lnTo>
                      <a:pt x="2170672" y="561492"/>
                    </a:lnTo>
                    <a:lnTo>
                      <a:pt x="2170672" y="563999"/>
                    </a:lnTo>
                    <a:lnTo>
                      <a:pt x="2173178" y="574026"/>
                    </a:lnTo>
                    <a:lnTo>
                      <a:pt x="2170672" y="576532"/>
                    </a:lnTo>
                    <a:lnTo>
                      <a:pt x="2173178" y="576532"/>
                    </a:lnTo>
                    <a:lnTo>
                      <a:pt x="2173178" y="581546"/>
                    </a:lnTo>
                    <a:lnTo>
                      <a:pt x="2175685" y="581546"/>
                    </a:lnTo>
                    <a:lnTo>
                      <a:pt x="2175685" y="589066"/>
                    </a:lnTo>
                    <a:lnTo>
                      <a:pt x="2178192" y="589066"/>
                    </a:lnTo>
                    <a:lnTo>
                      <a:pt x="2178192" y="591573"/>
                    </a:lnTo>
                    <a:lnTo>
                      <a:pt x="2180699" y="596586"/>
                    </a:lnTo>
                    <a:lnTo>
                      <a:pt x="2183205" y="599093"/>
                    </a:lnTo>
                    <a:lnTo>
                      <a:pt x="2185712" y="601600"/>
                    </a:lnTo>
                    <a:lnTo>
                      <a:pt x="2188219" y="604106"/>
                    </a:lnTo>
                    <a:lnTo>
                      <a:pt x="2188219" y="606613"/>
                    </a:lnTo>
                    <a:lnTo>
                      <a:pt x="2198246" y="616640"/>
                    </a:lnTo>
                    <a:lnTo>
                      <a:pt x="2200752" y="624160"/>
                    </a:lnTo>
                    <a:lnTo>
                      <a:pt x="2200752" y="629174"/>
                    </a:lnTo>
                    <a:lnTo>
                      <a:pt x="2203259" y="629174"/>
                    </a:lnTo>
                    <a:lnTo>
                      <a:pt x="2203259" y="641707"/>
                    </a:lnTo>
                    <a:lnTo>
                      <a:pt x="2200752" y="644214"/>
                    </a:lnTo>
                    <a:lnTo>
                      <a:pt x="2200752" y="646721"/>
                    </a:lnTo>
                    <a:lnTo>
                      <a:pt x="2203259" y="646721"/>
                    </a:lnTo>
                    <a:lnTo>
                      <a:pt x="2203259" y="649228"/>
                    </a:lnTo>
                    <a:lnTo>
                      <a:pt x="2205766" y="654241"/>
                    </a:lnTo>
                    <a:lnTo>
                      <a:pt x="2205766" y="661761"/>
                    </a:lnTo>
                    <a:lnTo>
                      <a:pt x="2200752" y="666774"/>
                    </a:lnTo>
                    <a:lnTo>
                      <a:pt x="2200752" y="681815"/>
                    </a:lnTo>
                    <a:lnTo>
                      <a:pt x="2203259" y="686828"/>
                    </a:lnTo>
                    <a:lnTo>
                      <a:pt x="2203259" y="689335"/>
                    </a:lnTo>
                    <a:lnTo>
                      <a:pt x="2200752" y="691842"/>
                    </a:lnTo>
                    <a:lnTo>
                      <a:pt x="2203259" y="694348"/>
                    </a:lnTo>
                    <a:lnTo>
                      <a:pt x="2205766" y="694348"/>
                    </a:lnTo>
                    <a:lnTo>
                      <a:pt x="2210779" y="699362"/>
                    </a:lnTo>
                    <a:lnTo>
                      <a:pt x="2213286" y="701869"/>
                    </a:lnTo>
                    <a:lnTo>
                      <a:pt x="2215793" y="704375"/>
                    </a:lnTo>
                    <a:lnTo>
                      <a:pt x="2218299" y="704375"/>
                    </a:lnTo>
                    <a:lnTo>
                      <a:pt x="2220806" y="706882"/>
                    </a:lnTo>
                    <a:lnTo>
                      <a:pt x="2223313" y="711896"/>
                    </a:lnTo>
                    <a:lnTo>
                      <a:pt x="2225820" y="711896"/>
                    </a:lnTo>
                    <a:lnTo>
                      <a:pt x="2225820" y="714402"/>
                    </a:lnTo>
                    <a:lnTo>
                      <a:pt x="2230833" y="716909"/>
                    </a:lnTo>
                    <a:lnTo>
                      <a:pt x="2228326" y="719416"/>
                    </a:lnTo>
                    <a:lnTo>
                      <a:pt x="2230833" y="719416"/>
                    </a:lnTo>
                    <a:lnTo>
                      <a:pt x="2230833" y="724429"/>
                    </a:lnTo>
                    <a:lnTo>
                      <a:pt x="2225820" y="736963"/>
                    </a:lnTo>
                    <a:lnTo>
                      <a:pt x="2228326" y="741976"/>
                    </a:lnTo>
                    <a:lnTo>
                      <a:pt x="2230833" y="741976"/>
                    </a:lnTo>
                    <a:lnTo>
                      <a:pt x="2233340" y="746990"/>
                    </a:lnTo>
                    <a:lnTo>
                      <a:pt x="2238353" y="749496"/>
                    </a:lnTo>
                    <a:lnTo>
                      <a:pt x="2248380" y="769550"/>
                    </a:lnTo>
                    <a:lnTo>
                      <a:pt x="2250887" y="772057"/>
                    </a:lnTo>
                    <a:lnTo>
                      <a:pt x="2255900" y="774564"/>
                    </a:lnTo>
                    <a:lnTo>
                      <a:pt x="2258407" y="779577"/>
                    </a:lnTo>
                    <a:lnTo>
                      <a:pt x="2255900" y="784590"/>
                    </a:lnTo>
                    <a:lnTo>
                      <a:pt x="2258407" y="789604"/>
                    </a:lnTo>
                    <a:lnTo>
                      <a:pt x="2258407" y="802138"/>
                    </a:lnTo>
                    <a:lnTo>
                      <a:pt x="2253393" y="809658"/>
                    </a:lnTo>
                    <a:lnTo>
                      <a:pt x="2253393" y="819684"/>
                    </a:lnTo>
                    <a:lnTo>
                      <a:pt x="2250887" y="822191"/>
                    </a:lnTo>
                    <a:lnTo>
                      <a:pt x="2248380" y="824698"/>
                    </a:lnTo>
                    <a:lnTo>
                      <a:pt x="2248380" y="829712"/>
                    </a:lnTo>
                    <a:lnTo>
                      <a:pt x="2245873" y="832218"/>
                    </a:lnTo>
                    <a:lnTo>
                      <a:pt x="2248380" y="834725"/>
                    </a:lnTo>
                    <a:lnTo>
                      <a:pt x="2253393" y="842245"/>
                    </a:lnTo>
                    <a:lnTo>
                      <a:pt x="2250887" y="847258"/>
                    </a:lnTo>
                    <a:lnTo>
                      <a:pt x="2248380" y="852272"/>
                    </a:lnTo>
                    <a:lnTo>
                      <a:pt x="2255900" y="857285"/>
                    </a:lnTo>
                    <a:lnTo>
                      <a:pt x="2263420" y="864806"/>
                    </a:lnTo>
                    <a:lnTo>
                      <a:pt x="2270941" y="869819"/>
                    </a:lnTo>
                    <a:lnTo>
                      <a:pt x="2273447" y="884859"/>
                    </a:lnTo>
                    <a:lnTo>
                      <a:pt x="2270941" y="894886"/>
                    </a:lnTo>
                    <a:lnTo>
                      <a:pt x="2270941" y="902406"/>
                    </a:lnTo>
                    <a:lnTo>
                      <a:pt x="2273447" y="914940"/>
                    </a:lnTo>
                    <a:lnTo>
                      <a:pt x="2275954" y="917447"/>
                    </a:lnTo>
                    <a:lnTo>
                      <a:pt x="2275954" y="922460"/>
                    </a:lnTo>
                    <a:lnTo>
                      <a:pt x="2278461" y="927474"/>
                    </a:lnTo>
                    <a:lnTo>
                      <a:pt x="2280967" y="929981"/>
                    </a:lnTo>
                    <a:lnTo>
                      <a:pt x="2283474" y="929981"/>
                    </a:lnTo>
                    <a:lnTo>
                      <a:pt x="2285981" y="932487"/>
                    </a:lnTo>
                    <a:lnTo>
                      <a:pt x="2308541" y="927474"/>
                    </a:lnTo>
                    <a:lnTo>
                      <a:pt x="2318568" y="929981"/>
                    </a:lnTo>
                    <a:lnTo>
                      <a:pt x="2326088" y="929981"/>
                    </a:lnTo>
                    <a:lnTo>
                      <a:pt x="2328595" y="927474"/>
                    </a:lnTo>
                    <a:lnTo>
                      <a:pt x="2331102" y="927474"/>
                    </a:lnTo>
                    <a:lnTo>
                      <a:pt x="2338622" y="929981"/>
                    </a:lnTo>
                    <a:lnTo>
                      <a:pt x="2341129" y="932487"/>
                    </a:lnTo>
                    <a:lnTo>
                      <a:pt x="2348649" y="929981"/>
                    </a:lnTo>
                    <a:lnTo>
                      <a:pt x="2348649" y="932487"/>
                    </a:lnTo>
                    <a:lnTo>
                      <a:pt x="2353662" y="937500"/>
                    </a:lnTo>
                    <a:lnTo>
                      <a:pt x="2361183" y="940007"/>
                    </a:lnTo>
                    <a:lnTo>
                      <a:pt x="2368703" y="940007"/>
                    </a:lnTo>
                    <a:lnTo>
                      <a:pt x="2376223" y="942514"/>
                    </a:lnTo>
                    <a:lnTo>
                      <a:pt x="2378730" y="942514"/>
                    </a:lnTo>
                    <a:lnTo>
                      <a:pt x="2381236" y="937500"/>
                    </a:lnTo>
                    <a:lnTo>
                      <a:pt x="2383743" y="934994"/>
                    </a:lnTo>
                    <a:lnTo>
                      <a:pt x="2386250" y="934994"/>
                    </a:lnTo>
                    <a:lnTo>
                      <a:pt x="2391263" y="929981"/>
                    </a:lnTo>
                    <a:lnTo>
                      <a:pt x="2393770" y="932487"/>
                    </a:lnTo>
                    <a:lnTo>
                      <a:pt x="2396277" y="929981"/>
                    </a:lnTo>
                    <a:lnTo>
                      <a:pt x="2403797" y="929981"/>
                    </a:lnTo>
                    <a:lnTo>
                      <a:pt x="2406304" y="927474"/>
                    </a:lnTo>
                    <a:lnTo>
                      <a:pt x="2406304" y="924967"/>
                    </a:lnTo>
                    <a:lnTo>
                      <a:pt x="2413824" y="924967"/>
                    </a:lnTo>
                    <a:lnTo>
                      <a:pt x="2416330" y="922460"/>
                    </a:lnTo>
                    <a:lnTo>
                      <a:pt x="2421344" y="922460"/>
                    </a:lnTo>
                    <a:lnTo>
                      <a:pt x="2426357" y="924967"/>
                    </a:lnTo>
                    <a:lnTo>
                      <a:pt x="2441398" y="924967"/>
                    </a:lnTo>
                    <a:lnTo>
                      <a:pt x="2446411" y="922460"/>
                    </a:lnTo>
                    <a:lnTo>
                      <a:pt x="2448918" y="919954"/>
                    </a:lnTo>
                    <a:lnTo>
                      <a:pt x="2453931" y="927474"/>
                    </a:lnTo>
                    <a:lnTo>
                      <a:pt x="2461451" y="927474"/>
                    </a:lnTo>
                    <a:lnTo>
                      <a:pt x="2461451" y="929981"/>
                    </a:lnTo>
                    <a:lnTo>
                      <a:pt x="2476492" y="937500"/>
                    </a:lnTo>
                    <a:lnTo>
                      <a:pt x="2478998" y="937500"/>
                    </a:lnTo>
                    <a:lnTo>
                      <a:pt x="2481505" y="940007"/>
                    </a:lnTo>
                    <a:lnTo>
                      <a:pt x="2491532" y="942514"/>
                    </a:lnTo>
                    <a:lnTo>
                      <a:pt x="2499052" y="947527"/>
                    </a:lnTo>
                    <a:lnTo>
                      <a:pt x="2504066" y="950034"/>
                    </a:lnTo>
                    <a:lnTo>
                      <a:pt x="2509079" y="950034"/>
                    </a:lnTo>
                    <a:lnTo>
                      <a:pt x="2511586" y="952541"/>
                    </a:lnTo>
                    <a:lnTo>
                      <a:pt x="2514093" y="945021"/>
                    </a:lnTo>
                    <a:lnTo>
                      <a:pt x="2514093" y="942514"/>
                    </a:lnTo>
                    <a:lnTo>
                      <a:pt x="2516599" y="937500"/>
                    </a:lnTo>
                    <a:lnTo>
                      <a:pt x="2534146" y="937500"/>
                    </a:lnTo>
                    <a:lnTo>
                      <a:pt x="2536653" y="934994"/>
                    </a:lnTo>
                    <a:lnTo>
                      <a:pt x="2536653" y="932487"/>
                    </a:lnTo>
                    <a:lnTo>
                      <a:pt x="2539160" y="929981"/>
                    </a:lnTo>
                    <a:lnTo>
                      <a:pt x="2541666" y="922460"/>
                    </a:lnTo>
                    <a:lnTo>
                      <a:pt x="2541666" y="917447"/>
                    </a:lnTo>
                    <a:lnTo>
                      <a:pt x="2544173" y="912433"/>
                    </a:lnTo>
                    <a:lnTo>
                      <a:pt x="2544173" y="907420"/>
                    </a:lnTo>
                    <a:lnTo>
                      <a:pt x="2546680" y="904913"/>
                    </a:lnTo>
                    <a:lnTo>
                      <a:pt x="2551693" y="899900"/>
                    </a:lnTo>
                    <a:lnTo>
                      <a:pt x="2551693" y="897393"/>
                    </a:lnTo>
                    <a:lnTo>
                      <a:pt x="2541666" y="884859"/>
                    </a:lnTo>
                    <a:lnTo>
                      <a:pt x="2541666" y="859792"/>
                    </a:lnTo>
                    <a:lnTo>
                      <a:pt x="2539160" y="849765"/>
                    </a:lnTo>
                    <a:lnTo>
                      <a:pt x="2534146" y="844752"/>
                    </a:lnTo>
                    <a:lnTo>
                      <a:pt x="2534146" y="839738"/>
                    </a:lnTo>
                    <a:lnTo>
                      <a:pt x="2529133" y="837232"/>
                    </a:lnTo>
                    <a:lnTo>
                      <a:pt x="2529133" y="832218"/>
                    </a:lnTo>
                    <a:lnTo>
                      <a:pt x="2531640" y="829712"/>
                    </a:lnTo>
                    <a:lnTo>
                      <a:pt x="2531640" y="827205"/>
                    </a:lnTo>
                    <a:lnTo>
                      <a:pt x="2534146" y="824698"/>
                    </a:lnTo>
                    <a:lnTo>
                      <a:pt x="2534146" y="822191"/>
                    </a:lnTo>
                    <a:lnTo>
                      <a:pt x="2544173" y="814671"/>
                    </a:lnTo>
                    <a:lnTo>
                      <a:pt x="2546680" y="809658"/>
                    </a:lnTo>
                    <a:lnTo>
                      <a:pt x="2549187" y="807151"/>
                    </a:lnTo>
                    <a:lnTo>
                      <a:pt x="2554200" y="802138"/>
                    </a:lnTo>
                    <a:lnTo>
                      <a:pt x="2556707" y="799631"/>
                    </a:lnTo>
                    <a:lnTo>
                      <a:pt x="2561720" y="794617"/>
                    </a:lnTo>
                    <a:lnTo>
                      <a:pt x="2566734" y="792111"/>
                    </a:lnTo>
                    <a:lnTo>
                      <a:pt x="2571747" y="787097"/>
                    </a:lnTo>
                    <a:lnTo>
                      <a:pt x="2576761" y="784590"/>
                    </a:lnTo>
                    <a:lnTo>
                      <a:pt x="2584281" y="777070"/>
                    </a:lnTo>
                    <a:lnTo>
                      <a:pt x="2589294" y="774564"/>
                    </a:lnTo>
                    <a:lnTo>
                      <a:pt x="2591801" y="772057"/>
                    </a:lnTo>
                    <a:lnTo>
                      <a:pt x="2594308" y="769550"/>
                    </a:lnTo>
                    <a:lnTo>
                      <a:pt x="2596815" y="769550"/>
                    </a:lnTo>
                    <a:lnTo>
                      <a:pt x="2596815" y="767043"/>
                    </a:lnTo>
                    <a:lnTo>
                      <a:pt x="2599321" y="764537"/>
                    </a:lnTo>
                    <a:lnTo>
                      <a:pt x="2601828" y="759523"/>
                    </a:lnTo>
                    <a:lnTo>
                      <a:pt x="2606841" y="754510"/>
                    </a:lnTo>
                    <a:lnTo>
                      <a:pt x="2609348" y="752003"/>
                    </a:lnTo>
                    <a:lnTo>
                      <a:pt x="2611855" y="752003"/>
                    </a:lnTo>
                    <a:lnTo>
                      <a:pt x="2614361" y="749496"/>
                    </a:lnTo>
                    <a:lnTo>
                      <a:pt x="2619375" y="744483"/>
                    </a:lnTo>
                    <a:lnTo>
                      <a:pt x="2626895" y="739470"/>
                    </a:lnTo>
                    <a:lnTo>
                      <a:pt x="2634415" y="736963"/>
                    </a:lnTo>
                    <a:lnTo>
                      <a:pt x="2639429" y="734456"/>
                    </a:lnTo>
                    <a:lnTo>
                      <a:pt x="2641935" y="731949"/>
                    </a:lnTo>
                    <a:lnTo>
                      <a:pt x="2644442" y="729443"/>
                    </a:lnTo>
                    <a:lnTo>
                      <a:pt x="2646949" y="726936"/>
                    </a:lnTo>
                    <a:lnTo>
                      <a:pt x="2649456" y="726936"/>
                    </a:lnTo>
                    <a:lnTo>
                      <a:pt x="2649456" y="724429"/>
                    </a:lnTo>
                    <a:lnTo>
                      <a:pt x="2651962" y="721922"/>
                    </a:lnTo>
                    <a:lnTo>
                      <a:pt x="2656976" y="719416"/>
                    </a:lnTo>
                    <a:lnTo>
                      <a:pt x="2656976" y="716909"/>
                    </a:lnTo>
                    <a:lnTo>
                      <a:pt x="2669509" y="706882"/>
                    </a:lnTo>
                    <a:lnTo>
                      <a:pt x="2674523" y="704375"/>
                    </a:lnTo>
                    <a:lnTo>
                      <a:pt x="2674523" y="701869"/>
                    </a:lnTo>
                    <a:lnTo>
                      <a:pt x="2679536" y="696855"/>
                    </a:lnTo>
                    <a:lnTo>
                      <a:pt x="2682043" y="696855"/>
                    </a:lnTo>
                    <a:lnTo>
                      <a:pt x="2682043" y="694348"/>
                    </a:lnTo>
                    <a:lnTo>
                      <a:pt x="2687056" y="691842"/>
                    </a:lnTo>
                    <a:lnTo>
                      <a:pt x="2687056" y="689335"/>
                    </a:lnTo>
                    <a:lnTo>
                      <a:pt x="2689563" y="686828"/>
                    </a:lnTo>
                    <a:lnTo>
                      <a:pt x="2692070" y="679308"/>
                    </a:lnTo>
                    <a:lnTo>
                      <a:pt x="2694577" y="676801"/>
                    </a:lnTo>
                    <a:lnTo>
                      <a:pt x="2694577" y="674295"/>
                    </a:lnTo>
                    <a:lnTo>
                      <a:pt x="2697083" y="666774"/>
                    </a:lnTo>
                    <a:lnTo>
                      <a:pt x="2707110" y="666774"/>
                    </a:lnTo>
                    <a:lnTo>
                      <a:pt x="2709617" y="669281"/>
                    </a:lnTo>
                    <a:lnTo>
                      <a:pt x="2712124" y="669281"/>
                    </a:lnTo>
                    <a:lnTo>
                      <a:pt x="2714630" y="671788"/>
                    </a:lnTo>
                    <a:lnTo>
                      <a:pt x="2719644" y="674295"/>
                    </a:lnTo>
                    <a:lnTo>
                      <a:pt x="2722151" y="674295"/>
                    </a:lnTo>
                    <a:lnTo>
                      <a:pt x="2724657" y="676801"/>
                    </a:lnTo>
                    <a:lnTo>
                      <a:pt x="2737191" y="676801"/>
                    </a:lnTo>
                    <a:lnTo>
                      <a:pt x="2739698" y="674295"/>
                    </a:lnTo>
                    <a:lnTo>
                      <a:pt x="2739698" y="671788"/>
                    </a:lnTo>
                    <a:lnTo>
                      <a:pt x="2742204" y="669281"/>
                    </a:lnTo>
                    <a:lnTo>
                      <a:pt x="2744711" y="666774"/>
                    </a:lnTo>
                    <a:lnTo>
                      <a:pt x="2744711" y="664268"/>
                    </a:lnTo>
                    <a:lnTo>
                      <a:pt x="2747218" y="661761"/>
                    </a:lnTo>
                    <a:lnTo>
                      <a:pt x="2752231" y="661761"/>
                    </a:lnTo>
                    <a:lnTo>
                      <a:pt x="2752231" y="659254"/>
                    </a:lnTo>
                    <a:lnTo>
                      <a:pt x="2772285" y="659254"/>
                    </a:lnTo>
                    <a:lnTo>
                      <a:pt x="2774792" y="656748"/>
                    </a:lnTo>
                    <a:lnTo>
                      <a:pt x="2789832" y="656748"/>
                    </a:lnTo>
                    <a:lnTo>
                      <a:pt x="2789832" y="659254"/>
                    </a:lnTo>
                    <a:lnTo>
                      <a:pt x="2799859" y="659254"/>
                    </a:lnTo>
                    <a:lnTo>
                      <a:pt x="2802366" y="661761"/>
                    </a:lnTo>
                    <a:lnTo>
                      <a:pt x="2802366" y="656748"/>
                    </a:lnTo>
                    <a:lnTo>
                      <a:pt x="2809886" y="656748"/>
                    </a:lnTo>
                    <a:lnTo>
                      <a:pt x="2812393" y="654241"/>
                    </a:lnTo>
                    <a:lnTo>
                      <a:pt x="2817406" y="654241"/>
                    </a:lnTo>
                    <a:lnTo>
                      <a:pt x="2824926" y="659254"/>
                    </a:lnTo>
                    <a:lnTo>
                      <a:pt x="2832446" y="659254"/>
                    </a:lnTo>
                    <a:lnTo>
                      <a:pt x="2837460" y="664268"/>
                    </a:lnTo>
                    <a:lnTo>
                      <a:pt x="2842473" y="664268"/>
                    </a:lnTo>
                    <a:lnTo>
                      <a:pt x="2844980" y="666774"/>
                    </a:lnTo>
                    <a:lnTo>
                      <a:pt x="2847487" y="669281"/>
                    </a:lnTo>
                    <a:lnTo>
                      <a:pt x="2857432" y="669281"/>
                    </a:lnTo>
                    <a:lnTo>
                      <a:pt x="2859938" y="666774"/>
                    </a:lnTo>
                    <a:lnTo>
                      <a:pt x="2859938" y="664268"/>
                    </a:lnTo>
                    <a:lnTo>
                      <a:pt x="2862445" y="661761"/>
                    </a:lnTo>
                    <a:lnTo>
                      <a:pt x="2869965" y="661761"/>
                    </a:lnTo>
                    <a:lnTo>
                      <a:pt x="2869965" y="664268"/>
                    </a:lnTo>
                    <a:lnTo>
                      <a:pt x="2872472" y="664268"/>
                    </a:lnTo>
                    <a:lnTo>
                      <a:pt x="2872472" y="666774"/>
                    </a:lnTo>
                    <a:lnTo>
                      <a:pt x="2874979" y="669281"/>
                    </a:lnTo>
                    <a:lnTo>
                      <a:pt x="2877486" y="671788"/>
                    </a:lnTo>
                    <a:lnTo>
                      <a:pt x="2879992" y="674295"/>
                    </a:lnTo>
                    <a:lnTo>
                      <a:pt x="2882499" y="676801"/>
                    </a:lnTo>
                    <a:lnTo>
                      <a:pt x="2882499" y="684322"/>
                    </a:lnTo>
                    <a:lnTo>
                      <a:pt x="2879992" y="686828"/>
                    </a:lnTo>
                    <a:lnTo>
                      <a:pt x="2879992" y="689335"/>
                    </a:lnTo>
                    <a:lnTo>
                      <a:pt x="2882499" y="691842"/>
                    </a:lnTo>
                    <a:lnTo>
                      <a:pt x="2887512" y="699362"/>
                    </a:lnTo>
                    <a:lnTo>
                      <a:pt x="2887512" y="701869"/>
                    </a:lnTo>
                    <a:lnTo>
                      <a:pt x="2890019" y="704375"/>
                    </a:lnTo>
                    <a:lnTo>
                      <a:pt x="2892526" y="706882"/>
                    </a:lnTo>
                    <a:lnTo>
                      <a:pt x="2897539" y="706882"/>
                    </a:lnTo>
                    <a:lnTo>
                      <a:pt x="2900046" y="709389"/>
                    </a:lnTo>
                    <a:lnTo>
                      <a:pt x="2905060" y="709389"/>
                    </a:lnTo>
                    <a:lnTo>
                      <a:pt x="2907566" y="711896"/>
                    </a:lnTo>
                    <a:lnTo>
                      <a:pt x="2907566" y="714402"/>
                    </a:lnTo>
                    <a:lnTo>
                      <a:pt x="2910073" y="714402"/>
                    </a:lnTo>
                    <a:lnTo>
                      <a:pt x="2915086" y="724429"/>
                    </a:lnTo>
                    <a:lnTo>
                      <a:pt x="2917593" y="726936"/>
                    </a:lnTo>
                    <a:lnTo>
                      <a:pt x="2917593" y="729443"/>
                    </a:lnTo>
                    <a:lnTo>
                      <a:pt x="2920100" y="729443"/>
                    </a:lnTo>
                    <a:lnTo>
                      <a:pt x="2927620" y="734456"/>
                    </a:lnTo>
                    <a:lnTo>
                      <a:pt x="2930127" y="736963"/>
                    </a:lnTo>
                    <a:lnTo>
                      <a:pt x="2935140" y="744483"/>
                    </a:lnTo>
                    <a:lnTo>
                      <a:pt x="2940154" y="754510"/>
                    </a:lnTo>
                    <a:lnTo>
                      <a:pt x="2945167" y="759523"/>
                    </a:lnTo>
                    <a:lnTo>
                      <a:pt x="2955194" y="764537"/>
                    </a:lnTo>
                    <a:lnTo>
                      <a:pt x="2957701" y="772057"/>
                    </a:lnTo>
                    <a:lnTo>
                      <a:pt x="2957701" y="777070"/>
                    </a:lnTo>
                    <a:lnTo>
                      <a:pt x="2960207" y="784590"/>
                    </a:lnTo>
                    <a:lnTo>
                      <a:pt x="2960207" y="787097"/>
                    </a:lnTo>
                    <a:lnTo>
                      <a:pt x="2962714" y="789604"/>
                    </a:lnTo>
                    <a:lnTo>
                      <a:pt x="2967728" y="792111"/>
                    </a:lnTo>
                    <a:lnTo>
                      <a:pt x="2965221" y="797124"/>
                    </a:lnTo>
                    <a:lnTo>
                      <a:pt x="2965221" y="799631"/>
                    </a:lnTo>
                    <a:lnTo>
                      <a:pt x="2970234" y="804644"/>
                    </a:lnTo>
                    <a:lnTo>
                      <a:pt x="2972741" y="807151"/>
                    </a:lnTo>
                    <a:lnTo>
                      <a:pt x="2972741" y="809658"/>
                    </a:lnTo>
                    <a:lnTo>
                      <a:pt x="2987781" y="809658"/>
                    </a:lnTo>
                    <a:lnTo>
                      <a:pt x="2990288" y="804644"/>
                    </a:lnTo>
                    <a:lnTo>
                      <a:pt x="2987781" y="799631"/>
                    </a:lnTo>
                    <a:lnTo>
                      <a:pt x="2992795" y="794617"/>
                    </a:lnTo>
                    <a:lnTo>
                      <a:pt x="2997808" y="784590"/>
                    </a:lnTo>
                    <a:lnTo>
                      <a:pt x="3000315" y="782084"/>
                    </a:lnTo>
                    <a:lnTo>
                      <a:pt x="3017862" y="782084"/>
                    </a:lnTo>
                    <a:lnTo>
                      <a:pt x="3022876" y="784590"/>
                    </a:lnTo>
                    <a:lnTo>
                      <a:pt x="3025382" y="782084"/>
                    </a:lnTo>
                    <a:lnTo>
                      <a:pt x="3030396" y="779577"/>
                    </a:lnTo>
                    <a:lnTo>
                      <a:pt x="3032902" y="774564"/>
                    </a:lnTo>
                    <a:lnTo>
                      <a:pt x="3035409" y="774564"/>
                    </a:lnTo>
                    <a:lnTo>
                      <a:pt x="3037916" y="769550"/>
                    </a:lnTo>
                    <a:lnTo>
                      <a:pt x="3037916" y="767043"/>
                    </a:lnTo>
                    <a:lnTo>
                      <a:pt x="3040422" y="764537"/>
                    </a:lnTo>
                    <a:lnTo>
                      <a:pt x="3040422" y="759523"/>
                    </a:lnTo>
                    <a:lnTo>
                      <a:pt x="3042929" y="759523"/>
                    </a:lnTo>
                    <a:lnTo>
                      <a:pt x="3042929" y="757016"/>
                    </a:lnTo>
                    <a:lnTo>
                      <a:pt x="3045436" y="754510"/>
                    </a:lnTo>
                    <a:lnTo>
                      <a:pt x="3052956" y="749496"/>
                    </a:lnTo>
                    <a:lnTo>
                      <a:pt x="3055463" y="749496"/>
                    </a:lnTo>
                    <a:lnTo>
                      <a:pt x="3057970" y="739470"/>
                    </a:lnTo>
                    <a:lnTo>
                      <a:pt x="3060476" y="736963"/>
                    </a:lnTo>
                    <a:lnTo>
                      <a:pt x="3065490" y="734456"/>
                    </a:lnTo>
                    <a:lnTo>
                      <a:pt x="3067996" y="731949"/>
                    </a:lnTo>
                    <a:lnTo>
                      <a:pt x="3067996" y="726936"/>
                    </a:lnTo>
                    <a:lnTo>
                      <a:pt x="3073010" y="724429"/>
                    </a:lnTo>
                    <a:lnTo>
                      <a:pt x="3075517" y="724429"/>
                    </a:lnTo>
                    <a:lnTo>
                      <a:pt x="3080530" y="719416"/>
                    </a:lnTo>
                    <a:lnTo>
                      <a:pt x="3083037" y="716909"/>
                    </a:lnTo>
                    <a:lnTo>
                      <a:pt x="3088050" y="711896"/>
                    </a:lnTo>
                    <a:lnTo>
                      <a:pt x="3093064" y="714402"/>
                    </a:lnTo>
                    <a:lnTo>
                      <a:pt x="3098077" y="716909"/>
                    </a:lnTo>
                    <a:lnTo>
                      <a:pt x="3103090" y="716909"/>
                    </a:lnTo>
                    <a:lnTo>
                      <a:pt x="3105597" y="714402"/>
                    </a:lnTo>
                    <a:lnTo>
                      <a:pt x="3123144" y="714402"/>
                    </a:lnTo>
                    <a:lnTo>
                      <a:pt x="3125651" y="721922"/>
                    </a:lnTo>
                    <a:lnTo>
                      <a:pt x="3125651" y="724429"/>
                    </a:lnTo>
                    <a:lnTo>
                      <a:pt x="3128158" y="726936"/>
                    </a:lnTo>
                    <a:lnTo>
                      <a:pt x="3135678" y="726936"/>
                    </a:lnTo>
                    <a:lnTo>
                      <a:pt x="3138185" y="729443"/>
                    </a:lnTo>
                    <a:lnTo>
                      <a:pt x="3135678" y="731949"/>
                    </a:lnTo>
                    <a:lnTo>
                      <a:pt x="3148212" y="731949"/>
                    </a:lnTo>
                    <a:lnTo>
                      <a:pt x="3150718" y="729443"/>
                    </a:lnTo>
                    <a:lnTo>
                      <a:pt x="3148212" y="731949"/>
                    </a:lnTo>
                    <a:lnTo>
                      <a:pt x="3153225" y="739470"/>
                    </a:lnTo>
                    <a:lnTo>
                      <a:pt x="3158238" y="744483"/>
                    </a:lnTo>
                    <a:lnTo>
                      <a:pt x="3158238" y="746990"/>
                    </a:lnTo>
                    <a:lnTo>
                      <a:pt x="3160745" y="749496"/>
                    </a:lnTo>
                    <a:lnTo>
                      <a:pt x="3163252" y="754510"/>
                    </a:lnTo>
                    <a:lnTo>
                      <a:pt x="3163252" y="764537"/>
                    </a:lnTo>
                    <a:lnTo>
                      <a:pt x="3175786" y="764537"/>
                    </a:lnTo>
                    <a:lnTo>
                      <a:pt x="3175786" y="759523"/>
                    </a:lnTo>
                    <a:lnTo>
                      <a:pt x="3178292" y="757016"/>
                    </a:lnTo>
                    <a:lnTo>
                      <a:pt x="3178292" y="754510"/>
                    </a:lnTo>
                    <a:lnTo>
                      <a:pt x="3180799" y="752003"/>
                    </a:lnTo>
                    <a:lnTo>
                      <a:pt x="3178292" y="752003"/>
                    </a:lnTo>
                    <a:lnTo>
                      <a:pt x="3178292" y="754510"/>
                    </a:lnTo>
                    <a:lnTo>
                      <a:pt x="3178292" y="754510"/>
                    </a:lnTo>
                    <a:lnTo>
                      <a:pt x="3178292" y="752003"/>
                    </a:lnTo>
                    <a:lnTo>
                      <a:pt x="3180799" y="752003"/>
                    </a:lnTo>
                    <a:lnTo>
                      <a:pt x="3180799" y="749496"/>
                    </a:lnTo>
                    <a:lnTo>
                      <a:pt x="3183306" y="749496"/>
                    </a:lnTo>
                    <a:lnTo>
                      <a:pt x="3183306" y="746990"/>
                    </a:lnTo>
                    <a:lnTo>
                      <a:pt x="3185812" y="746990"/>
                    </a:lnTo>
                    <a:lnTo>
                      <a:pt x="3185812" y="744483"/>
                    </a:lnTo>
                    <a:lnTo>
                      <a:pt x="3190826" y="744483"/>
                    </a:lnTo>
                    <a:lnTo>
                      <a:pt x="3190826" y="744483"/>
                    </a:lnTo>
                    <a:lnTo>
                      <a:pt x="3188319" y="744483"/>
                    </a:lnTo>
                    <a:lnTo>
                      <a:pt x="3190826" y="746990"/>
                    </a:lnTo>
                    <a:lnTo>
                      <a:pt x="3190826" y="752003"/>
                    </a:lnTo>
                    <a:lnTo>
                      <a:pt x="3193332" y="757016"/>
                    </a:lnTo>
                    <a:lnTo>
                      <a:pt x="3195839" y="759523"/>
                    </a:lnTo>
                    <a:lnTo>
                      <a:pt x="3198346" y="757016"/>
                    </a:lnTo>
                    <a:lnTo>
                      <a:pt x="3205866" y="757016"/>
                    </a:lnTo>
                    <a:lnTo>
                      <a:pt x="3205866" y="767043"/>
                    </a:lnTo>
                    <a:lnTo>
                      <a:pt x="3208373" y="769550"/>
                    </a:lnTo>
                    <a:lnTo>
                      <a:pt x="3210880" y="772057"/>
                    </a:lnTo>
                    <a:lnTo>
                      <a:pt x="3210880" y="777070"/>
                    </a:lnTo>
                    <a:lnTo>
                      <a:pt x="3213386" y="779577"/>
                    </a:lnTo>
                    <a:lnTo>
                      <a:pt x="3215893" y="779577"/>
                    </a:lnTo>
                    <a:lnTo>
                      <a:pt x="3215893" y="782084"/>
                    </a:lnTo>
                    <a:lnTo>
                      <a:pt x="3220906" y="782084"/>
                    </a:lnTo>
                    <a:lnTo>
                      <a:pt x="3223413" y="784590"/>
                    </a:lnTo>
                    <a:lnTo>
                      <a:pt x="3220906" y="784590"/>
                    </a:lnTo>
                    <a:lnTo>
                      <a:pt x="3220906" y="794617"/>
                    </a:lnTo>
                    <a:lnTo>
                      <a:pt x="3223413" y="794617"/>
                    </a:lnTo>
                    <a:lnTo>
                      <a:pt x="3230933" y="799631"/>
                    </a:lnTo>
                    <a:lnTo>
                      <a:pt x="3233440" y="802138"/>
                    </a:lnTo>
                    <a:lnTo>
                      <a:pt x="3238454" y="804644"/>
                    </a:lnTo>
                    <a:lnTo>
                      <a:pt x="3240960" y="809658"/>
                    </a:lnTo>
                    <a:lnTo>
                      <a:pt x="3248480" y="809658"/>
                    </a:lnTo>
                    <a:lnTo>
                      <a:pt x="3250987" y="804644"/>
                    </a:lnTo>
                    <a:lnTo>
                      <a:pt x="3258507" y="799631"/>
                    </a:lnTo>
                    <a:lnTo>
                      <a:pt x="3263521" y="797124"/>
                    </a:lnTo>
                    <a:lnTo>
                      <a:pt x="3266028" y="794617"/>
                    </a:lnTo>
                    <a:lnTo>
                      <a:pt x="3268534" y="797124"/>
                    </a:lnTo>
                    <a:lnTo>
                      <a:pt x="3276054" y="797124"/>
                    </a:lnTo>
                    <a:lnTo>
                      <a:pt x="3276054" y="799631"/>
                    </a:lnTo>
                    <a:lnTo>
                      <a:pt x="3281068" y="802138"/>
                    </a:lnTo>
                    <a:lnTo>
                      <a:pt x="3281068" y="804644"/>
                    </a:lnTo>
                    <a:lnTo>
                      <a:pt x="3283574" y="807151"/>
                    </a:lnTo>
                    <a:lnTo>
                      <a:pt x="3286081" y="812164"/>
                    </a:lnTo>
                    <a:lnTo>
                      <a:pt x="3286081" y="814671"/>
                    </a:lnTo>
                    <a:lnTo>
                      <a:pt x="3288588" y="817178"/>
                    </a:lnTo>
                    <a:lnTo>
                      <a:pt x="3293601" y="814671"/>
                    </a:lnTo>
                    <a:lnTo>
                      <a:pt x="3296108" y="814671"/>
                    </a:lnTo>
                    <a:lnTo>
                      <a:pt x="3296108" y="819684"/>
                    </a:lnTo>
                    <a:lnTo>
                      <a:pt x="3301122" y="819684"/>
                    </a:lnTo>
                    <a:lnTo>
                      <a:pt x="3303628" y="822191"/>
                    </a:lnTo>
                    <a:lnTo>
                      <a:pt x="3318669" y="822191"/>
                    </a:lnTo>
                    <a:lnTo>
                      <a:pt x="3321175" y="819684"/>
                    </a:lnTo>
                    <a:lnTo>
                      <a:pt x="3326189" y="824698"/>
                    </a:lnTo>
                    <a:lnTo>
                      <a:pt x="3328696" y="822191"/>
                    </a:lnTo>
                    <a:lnTo>
                      <a:pt x="3331202" y="822191"/>
                    </a:lnTo>
                    <a:lnTo>
                      <a:pt x="3333709" y="817178"/>
                    </a:lnTo>
                    <a:lnTo>
                      <a:pt x="3336216" y="814671"/>
                    </a:lnTo>
                    <a:lnTo>
                      <a:pt x="3338722" y="812164"/>
                    </a:lnTo>
                    <a:lnTo>
                      <a:pt x="3338722" y="809658"/>
                    </a:lnTo>
                    <a:lnTo>
                      <a:pt x="3341229" y="807151"/>
                    </a:lnTo>
                    <a:lnTo>
                      <a:pt x="3343736" y="807151"/>
                    </a:lnTo>
                    <a:lnTo>
                      <a:pt x="3346242" y="804644"/>
                    </a:lnTo>
                    <a:lnTo>
                      <a:pt x="3348749" y="804644"/>
                    </a:lnTo>
                    <a:lnTo>
                      <a:pt x="3353763" y="802138"/>
                    </a:lnTo>
                    <a:lnTo>
                      <a:pt x="3356270" y="802138"/>
                    </a:lnTo>
                    <a:lnTo>
                      <a:pt x="3358776" y="799631"/>
                    </a:lnTo>
                    <a:lnTo>
                      <a:pt x="3361283" y="797124"/>
                    </a:lnTo>
                    <a:lnTo>
                      <a:pt x="3366296" y="794617"/>
                    </a:lnTo>
                    <a:lnTo>
                      <a:pt x="3368803" y="794617"/>
                    </a:lnTo>
                    <a:lnTo>
                      <a:pt x="3371310" y="792111"/>
                    </a:lnTo>
                    <a:lnTo>
                      <a:pt x="3376323" y="792111"/>
                    </a:lnTo>
                    <a:lnTo>
                      <a:pt x="3378830" y="789604"/>
                    </a:lnTo>
                    <a:lnTo>
                      <a:pt x="3383843" y="787097"/>
                    </a:lnTo>
                    <a:lnTo>
                      <a:pt x="3386350" y="787097"/>
                    </a:lnTo>
                    <a:lnTo>
                      <a:pt x="3388857" y="784590"/>
                    </a:lnTo>
                    <a:lnTo>
                      <a:pt x="3391364" y="782084"/>
                    </a:lnTo>
                    <a:lnTo>
                      <a:pt x="3393870" y="779577"/>
                    </a:lnTo>
                    <a:lnTo>
                      <a:pt x="3396377" y="777070"/>
                    </a:lnTo>
                    <a:lnTo>
                      <a:pt x="3398884" y="777070"/>
                    </a:lnTo>
                    <a:lnTo>
                      <a:pt x="3398884" y="774564"/>
                    </a:lnTo>
                    <a:lnTo>
                      <a:pt x="3406404" y="767043"/>
                    </a:lnTo>
                    <a:lnTo>
                      <a:pt x="3408911" y="769550"/>
                    </a:lnTo>
                    <a:lnTo>
                      <a:pt x="3411417" y="769550"/>
                    </a:lnTo>
                    <a:lnTo>
                      <a:pt x="3411417" y="772057"/>
                    </a:lnTo>
                    <a:lnTo>
                      <a:pt x="3413924" y="772057"/>
                    </a:lnTo>
                    <a:lnTo>
                      <a:pt x="3413924" y="777070"/>
                    </a:lnTo>
                    <a:lnTo>
                      <a:pt x="3416431" y="777070"/>
                    </a:lnTo>
                    <a:lnTo>
                      <a:pt x="3418938" y="779577"/>
                    </a:lnTo>
                    <a:lnTo>
                      <a:pt x="3426458" y="779577"/>
                    </a:lnTo>
                    <a:lnTo>
                      <a:pt x="3428964" y="782084"/>
                    </a:lnTo>
                    <a:lnTo>
                      <a:pt x="3431471" y="782084"/>
                    </a:lnTo>
                    <a:lnTo>
                      <a:pt x="3436484" y="787097"/>
                    </a:lnTo>
                    <a:lnTo>
                      <a:pt x="3436484" y="789604"/>
                    </a:lnTo>
                    <a:lnTo>
                      <a:pt x="3438991" y="789604"/>
                    </a:lnTo>
                    <a:lnTo>
                      <a:pt x="3438991" y="792111"/>
                    </a:lnTo>
                    <a:lnTo>
                      <a:pt x="3451525" y="792111"/>
                    </a:lnTo>
                    <a:lnTo>
                      <a:pt x="3451525" y="789604"/>
                    </a:lnTo>
                    <a:lnTo>
                      <a:pt x="3454032" y="789604"/>
                    </a:lnTo>
                    <a:lnTo>
                      <a:pt x="3456539" y="792111"/>
                    </a:lnTo>
                    <a:lnTo>
                      <a:pt x="3459045" y="792111"/>
                    </a:lnTo>
                    <a:lnTo>
                      <a:pt x="3469072" y="797124"/>
                    </a:lnTo>
                    <a:lnTo>
                      <a:pt x="3479099" y="797124"/>
                    </a:lnTo>
                    <a:lnTo>
                      <a:pt x="3484112" y="794617"/>
                    </a:lnTo>
                    <a:lnTo>
                      <a:pt x="3499153" y="794617"/>
                    </a:lnTo>
                    <a:lnTo>
                      <a:pt x="3501659" y="792111"/>
                    </a:lnTo>
                    <a:lnTo>
                      <a:pt x="3504166" y="792111"/>
                    </a:lnTo>
                    <a:lnTo>
                      <a:pt x="3506673" y="789604"/>
                    </a:lnTo>
                    <a:lnTo>
                      <a:pt x="3506673" y="787097"/>
                    </a:lnTo>
                    <a:lnTo>
                      <a:pt x="3511686" y="784590"/>
                    </a:lnTo>
                    <a:lnTo>
                      <a:pt x="3519207" y="777070"/>
                    </a:lnTo>
                    <a:lnTo>
                      <a:pt x="3521713" y="774564"/>
                    </a:lnTo>
                    <a:lnTo>
                      <a:pt x="3524220" y="774564"/>
                    </a:lnTo>
                    <a:lnTo>
                      <a:pt x="3526726" y="777070"/>
                    </a:lnTo>
                    <a:lnTo>
                      <a:pt x="3529233" y="777070"/>
                    </a:lnTo>
                    <a:lnTo>
                      <a:pt x="3534247" y="774564"/>
                    </a:lnTo>
                    <a:lnTo>
                      <a:pt x="3539260" y="774564"/>
                    </a:lnTo>
                    <a:lnTo>
                      <a:pt x="3544274" y="772057"/>
                    </a:lnTo>
                    <a:lnTo>
                      <a:pt x="3549287" y="772057"/>
                    </a:lnTo>
                    <a:lnTo>
                      <a:pt x="3561821" y="774564"/>
                    </a:lnTo>
                    <a:lnTo>
                      <a:pt x="3571848" y="774564"/>
                    </a:lnTo>
                    <a:lnTo>
                      <a:pt x="3601928" y="777070"/>
                    </a:lnTo>
                    <a:lnTo>
                      <a:pt x="3604435" y="779577"/>
                    </a:lnTo>
                    <a:lnTo>
                      <a:pt x="3604435" y="787097"/>
                    </a:lnTo>
                    <a:lnTo>
                      <a:pt x="3606942" y="787097"/>
                    </a:lnTo>
                    <a:lnTo>
                      <a:pt x="3609449" y="789604"/>
                    </a:lnTo>
                    <a:lnTo>
                      <a:pt x="3614462" y="797124"/>
                    </a:lnTo>
                    <a:lnTo>
                      <a:pt x="3616968" y="807151"/>
                    </a:lnTo>
                    <a:lnTo>
                      <a:pt x="3616968" y="812164"/>
                    </a:lnTo>
                    <a:lnTo>
                      <a:pt x="3614462" y="812164"/>
                    </a:lnTo>
                    <a:lnTo>
                      <a:pt x="3616968" y="819684"/>
                    </a:lnTo>
                    <a:lnTo>
                      <a:pt x="3616968" y="822191"/>
                    </a:lnTo>
                    <a:lnTo>
                      <a:pt x="3614462" y="822191"/>
                    </a:lnTo>
                    <a:lnTo>
                      <a:pt x="3614462" y="824698"/>
                    </a:lnTo>
                    <a:lnTo>
                      <a:pt x="3616968" y="829712"/>
                    </a:lnTo>
                    <a:lnTo>
                      <a:pt x="3614462" y="837232"/>
                    </a:lnTo>
                    <a:lnTo>
                      <a:pt x="3614462" y="839738"/>
                    </a:lnTo>
                    <a:lnTo>
                      <a:pt x="3619475" y="842245"/>
                    </a:lnTo>
                    <a:lnTo>
                      <a:pt x="3621982" y="862299"/>
                    </a:lnTo>
                    <a:lnTo>
                      <a:pt x="3634516" y="869819"/>
                    </a:lnTo>
                    <a:lnTo>
                      <a:pt x="3637023" y="874832"/>
                    </a:lnTo>
                    <a:lnTo>
                      <a:pt x="3647049" y="892380"/>
                    </a:lnTo>
                    <a:lnTo>
                      <a:pt x="3647049" y="897393"/>
                    </a:lnTo>
                    <a:lnTo>
                      <a:pt x="3644543" y="904913"/>
                    </a:lnTo>
                    <a:lnTo>
                      <a:pt x="3644543" y="917447"/>
                    </a:lnTo>
                    <a:lnTo>
                      <a:pt x="3642036" y="917447"/>
                    </a:lnTo>
                    <a:lnTo>
                      <a:pt x="3642036" y="919954"/>
                    </a:lnTo>
                    <a:lnTo>
                      <a:pt x="3634516" y="922460"/>
                    </a:lnTo>
                    <a:lnTo>
                      <a:pt x="3632009" y="924967"/>
                    </a:lnTo>
                    <a:lnTo>
                      <a:pt x="3621982" y="924967"/>
                    </a:lnTo>
                    <a:lnTo>
                      <a:pt x="3621982" y="932487"/>
                    </a:lnTo>
                    <a:lnTo>
                      <a:pt x="3619475" y="940007"/>
                    </a:lnTo>
                    <a:lnTo>
                      <a:pt x="3616968" y="945021"/>
                    </a:lnTo>
                    <a:lnTo>
                      <a:pt x="3614462" y="947527"/>
                    </a:lnTo>
                    <a:lnTo>
                      <a:pt x="3609449" y="952541"/>
                    </a:lnTo>
                    <a:lnTo>
                      <a:pt x="3609449" y="962568"/>
                    </a:lnTo>
                    <a:lnTo>
                      <a:pt x="3606942" y="965074"/>
                    </a:lnTo>
                    <a:lnTo>
                      <a:pt x="3606942" y="967581"/>
                    </a:lnTo>
                    <a:lnTo>
                      <a:pt x="3601928" y="967581"/>
                    </a:lnTo>
                    <a:lnTo>
                      <a:pt x="3599422" y="977608"/>
                    </a:lnTo>
                    <a:lnTo>
                      <a:pt x="3596915" y="980115"/>
                    </a:lnTo>
                    <a:lnTo>
                      <a:pt x="3594408" y="982622"/>
                    </a:lnTo>
                    <a:lnTo>
                      <a:pt x="3594408" y="987635"/>
                    </a:lnTo>
                    <a:lnTo>
                      <a:pt x="3596915" y="995155"/>
                    </a:lnTo>
                    <a:lnTo>
                      <a:pt x="3596915" y="997662"/>
                    </a:lnTo>
                    <a:lnTo>
                      <a:pt x="3594408" y="1002675"/>
                    </a:lnTo>
                    <a:lnTo>
                      <a:pt x="3594408" y="1005182"/>
                    </a:lnTo>
                    <a:lnTo>
                      <a:pt x="3591901" y="1005182"/>
                    </a:lnTo>
                    <a:lnTo>
                      <a:pt x="3589395" y="1007689"/>
                    </a:lnTo>
                    <a:lnTo>
                      <a:pt x="3584381" y="1015209"/>
                    </a:lnTo>
                    <a:lnTo>
                      <a:pt x="3584381" y="1022729"/>
                    </a:lnTo>
                    <a:lnTo>
                      <a:pt x="3581875" y="1025236"/>
                    </a:lnTo>
                    <a:lnTo>
                      <a:pt x="3579368" y="1027742"/>
                    </a:lnTo>
                    <a:lnTo>
                      <a:pt x="3579368" y="1030249"/>
                    </a:lnTo>
                    <a:lnTo>
                      <a:pt x="3574354" y="1032756"/>
                    </a:lnTo>
                    <a:lnTo>
                      <a:pt x="3569341" y="1037769"/>
                    </a:lnTo>
                    <a:lnTo>
                      <a:pt x="3566834" y="1040276"/>
                    </a:lnTo>
                    <a:lnTo>
                      <a:pt x="3561821" y="1042783"/>
                    </a:lnTo>
                    <a:lnTo>
                      <a:pt x="3559314" y="1047796"/>
                    </a:lnTo>
                    <a:lnTo>
                      <a:pt x="3551794" y="1055317"/>
                    </a:lnTo>
                    <a:lnTo>
                      <a:pt x="3549287" y="1057823"/>
                    </a:lnTo>
                    <a:lnTo>
                      <a:pt x="3546781" y="1060330"/>
                    </a:lnTo>
                    <a:lnTo>
                      <a:pt x="3544274" y="1065343"/>
                    </a:lnTo>
                    <a:lnTo>
                      <a:pt x="3539260" y="1070357"/>
                    </a:lnTo>
                    <a:lnTo>
                      <a:pt x="3539260" y="1075370"/>
                    </a:lnTo>
                    <a:lnTo>
                      <a:pt x="3534247" y="1082891"/>
                    </a:lnTo>
                    <a:lnTo>
                      <a:pt x="3534247" y="1087904"/>
                    </a:lnTo>
                    <a:lnTo>
                      <a:pt x="3531740" y="1090410"/>
                    </a:lnTo>
                    <a:lnTo>
                      <a:pt x="3521713" y="1100438"/>
                    </a:lnTo>
                    <a:lnTo>
                      <a:pt x="3516700" y="1102944"/>
                    </a:lnTo>
                    <a:lnTo>
                      <a:pt x="3519207" y="1107958"/>
                    </a:lnTo>
                    <a:lnTo>
                      <a:pt x="3516700" y="1112971"/>
                    </a:lnTo>
                    <a:lnTo>
                      <a:pt x="3514193" y="1115478"/>
                    </a:lnTo>
                    <a:lnTo>
                      <a:pt x="3514193" y="1122998"/>
                    </a:lnTo>
                    <a:lnTo>
                      <a:pt x="3511686" y="1125505"/>
                    </a:lnTo>
                    <a:lnTo>
                      <a:pt x="3511686" y="1128011"/>
                    </a:lnTo>
                    <a:lnTo>
                      <a:pt x="3514193" y="1130518"/>
                    </a:lnTo>
                    <a:lnTo>
                      <a:pt x="3514193" y="1133025"/>
                    </a:lnTo>
                    <a:lnTo>
                      <a:pt x="3516700" y="1133025"/>
                    </a:lnTo>
                    <a:lnTo>
                      <a:pt x="3514193" y="1135532"/>
                    </a:lnTo>
                    <a:lnTo>
                      <a:pt x="3509180" y="1140545"/>
                    </a:lnTo>
                    <a:lnTo>
                      <a:pt x="3511686" y="1145559"/>
                    </a:lnTo>
                    <a:lnTo>
                      <a:pt x="3509180" y="1145559"/>
                    </a:lnTo>
                    <a:lnTo>
                      <a:pt x="3509180" y="1148065"/>
                    </a:lnTo>
                    <a:lnTo>
                      <a:pt x="3504166" y="1150572"/>
                    </a:lnTo>
                    <a:lnTo>
                      <a:pt x="3504166" y="1153079"/>
                    </a:lnTo>
                    <a:lnTo>
                      <a:pt x="3506673" y="1158092"/>
                    </a:lnTo>
                    <a:lnTo>
                      <a:pt x="3506673" y="1163106"/>
                    </a:lnTo>
                    <a:lnTo>
                      <a:pt x="3509180" y="1163106"/>
                    </a:lnTo>
                    <a:lnTo>
                      <a:pt x="3509180" y="1165612"/>
                    </a:lnTo>
                    <a:lnTo>
                      <a:pt x="3506673" y="1168119"/>
                    </a:lnTo>
                    <a:lnTo>
                      <a:pt x="3506673" y="1170626"/>
                    </a:lnTo>
                    <a:lnTo>
                      <a:pt x="3511686" y="1175639"/>
                    </a:lnTo>
                    <a:lnTo>
                      <a:pt x="3511686" y="1183159"/>
                    </a:lnTo>
                    <a:lnTo>
                      <a:pt x="3509180" y="1185666"/>
                    </a:lnTo>
                    <a:lnTo>
                      <a:pt x="3511686" y="1193186"/>
                    </a:lnTo>
                    <a:lnTo>
                      <a:pt x="3506673" y="1198200"/>
                    </a:lnTo>
                    <a:lnTo>
                      <a:pt x="3506673" y="1200707"/>
                    </a:lnTo>
                    <a:lnTo>
                      <a:pt x="3504166" y="1208227"/>
                    </a:lnTo>
                    <a:lnTo>
                      <a:pt x="3504166" y="1213240"/>
                    </a:lnTo>
                    <a:lnTo>
                      <a:pt x="3494139" y="1230787"/>
                    </a:lnTo>
                    <a:lnTo>
                      <a:pt x="3491632" y="1238307"/>
                    </a:lnTo>
                    <a:lnTo>
                      <a:pt x="3481606" y="1248334"/>
                    </a:lnTo>
                    <a:lnTo>
                      <a:pt x="3471579" y="1268388"/>
                    </a:lnTo>
                    <a:lnTo>
                      <a:pt x="3464058" y="1280922"/>
                    </a:lnTo>
                    <a:lnTo>
                      <a:pt x="3461552" y="1285935"/>
                    </a:lnTo>
                    <a:lnTo>
                      <a:pt x="3446512" y="1288442"/>
                    </a:lnTo>
                    <a:lnTo>
                      <a:pt x="3441498" y="1295962"/>
                    </a:lnTo>
                    <a:lnTo>
                      <a:pt x="3438991" y="1298469"/>
                    </a:lnTo>
                    <a:lnTo>
                      <a:pt x="3436484" y="1300975"/>
                    </a:lnTo>
                    <a:lnTo>
                      <a:pt x="3418938" y="1300975"/>
                    </a:lnTo>
                    <a:lnTo>
                      <a:pt x="3416431" y="1303482"/>
                    </a:lnTo>
                    <a:lnTo>
                      <a:pt x="3413924" y="1305989"/>
                    </a:lnTo>
                    <a:lnTo>
                      <a:pt x="3408911" y="1305989"/>
                    </a:lnTo>
                    <a:lnTo>
                      <a:pt x="3403897" y="1303482"/>
                    </a:lnTo>
                    <a:lnTo>
                      <a:pt x="3398884" y="1300975"/>
                    </a:lnTo>
                    <a:lnTo>
                      <a:pt x="3396377" y="1303482"/>
                    </a:lnTo>
                    <a:lnTo>
                      <a:pt x="3393870" y="1303482"/>
                    </a:lnTo>
                    <a:lnTo>
                      <a:pt x="3391364" y="1300975"/>
                    </a:lnTo>
                    <a:lnTo>
                      <a:pt x="3373816" y="1300975"/>
                    </a:lnTo>
                    <a:lnTo>
                      <a:pt x="3373816" y="1303482"/>
                    </a:lnTo>
                    <a:lnTo>
                      <a:pt x="3363790" y="1303482"/>
                    </a:lnTo>
                    <a:lnTo>
                      <a:pt x="3361283" y="1300975"/>
                    </a:lnTo>
                    <a:lnTo>
                      <a:pt x="3358776" y="1298469"/>
                    </a:lnTo>
                    <a:lnTo>
                      <a:pt x="3348749" y="1303482"/>
                    </a:lnTo>
                    <a:lnTo>
                      <a:pt x="3348749" y="1308495"/>
                    </a:lnTo>
                    <a:lnTo>
                      <a:pt x="3346242" y="1311002"/>
                    </a:lnTo>
                    <a:lnTo>
                      <a:pt x="3346242" y="1316016"/>
                    </a:lnTo>
                    <a:lnTo>
                      <a:pt x="3343736" y="1318522"/>
                    </a:lnTo>
                    <a:lnTo>
                      <a:pt x="3341229" y="1321029"/>
                    </a:lnTo>
                    <a:lnTo>
                      <a:pt x="3341229" y="1323536"/>
                    </a:lnTo>
                    <a:lnTo>
                      <a:pt x="3338722" y="1331056"/>
                    </a:lnTo>
                    <a:lnTo>
                      <a:pt x="3336216" y="1333563"/>
                    </a:lnTo>
                    <a:lnTo>
                      <a:pt x="3333709" y="1336069"/>
                    </a:lnTo>
                    <a:lnTo>
                      <a:pt x="3326189" y="1338576"/>
                    </a:lnTo>
                    <a:lnTo>
                      <a:pt x="3321175" y="1336069"/>
                    </a:lnTo>
                    <a:lnTo>
                      <a:pt x="3313655" y="1328549"/>
                    </a:lnTo>
                    <a:lnTo>
                      <a:pt x="3308642" y="1326043"/>
                    </a:lnTo>
                    <a:lnTo>
                      <a:pt x="3306135" y="1323536"/>
                    </a:lnTo>
                    <a:lnTo>
                      <a:pt x="3298615" y="1323536"/>
                    </a:lnTo>
                    <a:lnTo>
                      <a:pt x="3288588" y="1318522"/>
                    </a:lnTo>
                    <a:lnTo>
                      <a:pt x="3286081" y="1316016"/>
                    </a:lnTo>
                    <a:lnTo>
                      <a:pt x="3283574" y="1313509"/>
                    </a:lnTo>
                    <a:lnTo>
                      <a:pt x="3281068" y="1313509"/>
                    </a:lnTo>
                    <a:lnTo>
                      <a:pt x="3281068" y="1311002"/>
                    </a:lnTo>
                    <a:lnTo>
                      <a:pt x="3278561" y="1311002"/>
                    </a:lnTo>
                    <a:lnTo>
                      <a:pt x="3278561" y="1308495"/>
                    </a:lnTo>
                    <a:lnTo>
                      <a:pt x="3271041" y="1305989"/>
                    </a:lnTo>
                    <a:lnTo>
                      <a:pt x="3263521" y="1300975"/>
                    </a:lnTo>
                    <a:lnTo>
                      <a:pt x="3261014" y="1298469"/>
                    </a:lnTo>
                    <a:lnTo>
                      <a:pt x="3256001" y="1295962"/>
                    </a:lnTo>
                    <a:lnTo>
                      <a:pt x="3245974" y="1290949"/>
                    </a:lnTo>
                    <a:lnTo>
                      <a:pt x="3243467" y="1290949"/>
                    </a:lnTo>
                    <a:lnTo>
                      <a:pt x="3238454" y="1285935"/>
                    </a:lnTo>
                    <a:lnTo>
                      <a:pt x="3235947" y="1285935"/>
                    </a:lnTo>
                    <a:lnTo>
                      <a:pt x="3233440" y="1283428"/>
                    </a:lnTo>
                    <a:lnTo>
                      <a:pt x="3228427" y="1280922"/>
                    </a:lnTo>
                    <a:lnTo>
                      <a:pt x="3223413" y="1280922"/>
                    </a:lnTo>
                    <a:lnTo>
                      <a:pt x="3215893" y="1278415"/>
                    </a:lnTo>
                    <a:lnTo>
                      <a:pt x="3213386" y="1278415"/>
                    </a:lnTo>
                    <a:lnTo>
                      <a:pt x="3213386" y="1275908"/>
                    </a:lnTo>
                    <a:lnTo>
                      <a:pt x="3210880" y="1275908"/>
                    </a:lnTo>
                    <a:lnTo>
                      <a:pt x="3210880" y="1278415"/>
                    </a:lnTo>
                    <a:lnTo>
                      <a:pt x="3208373" y="1280922"/>
                    </a:lnTo>
                    <a:lnTo>
                      <a:pt x="3205866" y="1285935"/>
                    </a:lnTo>
                    <a:lnTo>
                      <a:pt x="3205866" y="1288442"/>
                    </a:lnTo>
                    <a:lnTo>
                      <a:pt x="3203359" y="1288442"/>
                    </a:lnTo>
                    <a:lnTo>
                      <a:pt x="3198346" y="1293455"/>
                    </a:lnTo>
                    <a:lnTo>
                      <a:pt x="3198346" y="1303482"/>
                    </a:lnTo>
                    <a:lnTo>
                      <a:pt x="3195839" y="1303482"/>
                    </a:lnTo>
                    <a:lnTo>
                      <a:pt x="3190826" y="1305989"/>
                    </a:lnTo>
                    <a:lnTo>
                      <a:pt x="3190826" y="1308495"/>
                    </a:lnTo>
                    <a:lnTo>
                      <a:pt x="3193332" y="1313509"/>
                    </a:lnTo>
                    <a:lnTo>
                      <a:pt x="3193332" y="1318522"/>
                    </a:lnTo>
                    <a:lnTo>
                      <a:pt x="3190826" y="1321029"/>
                    </a:lnTo>
                    <a:lnTo>
                      <a:pt x="3190826" y="1333563"/>
                    </a:lnTo>
                    <a:lnTo>
                      <a:pt x="3188319" y="1333563"/>
                    </a:lnTo>
                    <a:lnTo>
                      <a:pt x="3183306" y="1336069"/>
                    </a:lnTo>
                    <a:lnTo>
                      <a:pt x="3178292" y="1336069"/>
                    </a:lnTo>
                    <a:lnTo>
                      <a:pt x="3175786" y="1338576"/>
                    </a:lnTo>
                    <a:lnTo>
                      <a:pt x="3170772" y="1338576"/>
                    </a:lnTo>
                    <a:lnTo>
                      <a:pt x="3170772" y="1346096"/>
                    </a:lnTo>
                    <a:lnTo>
                      <a:pt x="3168265" y="1351110"/>
                    </a:lnTo>
                    <a:lnTo>
                      <a:pt x="3168265" y="1356123"/>
                    </a:lnTo>
                    <a:lnTo>
                      <a:pt x="3160745" y="1361137"/>
                    </a:lnTo>
                    <a:lnTo>
                      <a:pt x="3155732" y="1361137"/>
                    </a:lnTo>
                    <a:lnTo>
                      <a:pt x="3153225" y="1363643"/>
                    </a:lnTo>
                    <a:lnTo>
                      <a:pt x="3150718" y="1363643"/>
                    </a:lnTo>
                    <a:lnTo>
                      <a:pt x="3145705" y="1371163"/>
                    </a:lnTo>
                    <a:lnTo>
                      <a:pt x="3143198" y="1371163"/>
                    </a:lnTo>
                    <a:lnTo>
                      <a:pt x="3143198" y="1378684"/>
                    </a:lnTo>
                    <a:lnTo>
                      <a:pt x="3140691" y="1383697"/>
                    </a:lnTo>
                    <a:lnTo>
                      <a:pt x="3138185" y="1391217"/>
                    </a:lnTo>
                    <a:lnTo>
                      <a:pt x="3138185" y="1396231"/>
                    </a:lnTo>
                    <a:lnTo>
                      <a:pt x="3140691" y="1398737"/>
                    </a:lnTo>
                    <a:lnTo>
                      <a:pt x="3138185" y="1398737"/>
                    </a:lnTo>
                    <a:lnTo>
                      <a:pt x="3138185" y="1401244"/>
                    </a:lnTo>
                    <a:lnTo>
                      <a:pt x="3135678" y="1401244"/>
                    </a:lnTo>
                    <a:lnTo>
                      <a:pt x="3135678" y="1403751"/>
                    </a:lnTo>
                    <a:lnTo>
                      <a:pt x="3133171" y="1406258"/>
                    </a:lnTo>
                    <a:lnTo>
                      <a:pt x="3133171" y="1418791"/>
                    </a:lnTo>
                    <a:lnTo>
                      <a:pt x="3130664" y="1426311"/>
                    </a:lnTo>
                    <a:lnTo>
                      <a:pt x="3130664" y="1433832"/>
                    </a:lnTo>
                    <a:lnTo>
                      <a:pt x="3133171" y="1436338"/>
                    </a:lnTo>
                    <a:lnTo>
                      <a:pt x="3128158" y="1441352"/>
                    </a:lnTo>
                    <a:lnTo>
                      <a:pt x="3125651" y="1448872"/>
                    </a:lnTo>
                    <a:lnTo>
                      <a:pt x="3133171" y="1451379"/>
                    </a:lnTo>
                    <a:lnTo>
                      <a:pt x="3133171" y="1453885"/>
                    </a:lnTo>
                    <a:lnTo>
                      <a:pt x="3135678" y="1453885"/>
                    </a:lnTo>
                    <a:lnTo>
                      <a:pt x="3130664" y="1458899"/>
                    </a:lnTo>
                    <a:lnTo>
                      <a:pt x="3130664" y="1461405"/>
                    </a:lnTo>
                    <a:lnTo>
                      <a:pt x="3128158" y="1463912"/>
                    </a:lnTo>
                    <a:lnTo>
                      <a:pt x="3128158" y="1476446"/>
                    </a:lnTo>
                    <a:lnTo>
                      <a:pt x="3125651" y="1478953"/>
                    </a:lnTo>
                    <a:lnTo>
                      <a:pt x="3125651" y="1483966"/>
                    </a:lnTo>
                    <a:lnTo>
                      <a:pt x="3120638" y="1488979"/>
                    </a:lnTo>
                    <a:lnTo>
                      <a:pt x="3120638" y="1499006"/>
                    </a:lnTo>
                    <a:lnTo>
                      <a:pt x="3118131" y="1499006"/>
                    </a:lnTo>
                    <a:lnTo>
                      <a:pt x="3115624" y="1504020"/>
                    </a:lnTo>
                    <a:lnTo>
                      <a:pt x="3115624" y="1509033"/>
                    </a:lnTo>
                    <a:lnTo>
                      <a:pt x="3113118" y="1514047"/>
                    </a:lnTo>
                    <a:lnTo>
                      <a:pt x="3110611" y="1519060"/>
                    </a:lnTo>
                    <a:lnTo>
                      <a:pt x="3110611" y="1521567"/>
                    </a:lnTo>
                    <a:lnTo>
                      <a:pt x="3113118" y="1521567"/>
                    </a:lnTo>
                    <a:lnTo>
                      <a:pt x="3108104" y="1524074"/>
                    </a:lnTo>
                    <a:lnTo>
                      <a:pt x="3108104" y="1529087"/>
                    </a:lnTo>
                    <a:lnTo>
                      <a:pt x="3110611" y="1529087"/>
                    </a:lnTo>
                    <a:lnTo>
                      <a:pt x="3108104" y="1534101"/>
                    </a:lnTo>
                    <a:lnTo>
                      <a:pt x="3108104" y="1544127"/>
                    </a:lnTo>
                    <a:lnTo>
                      <a:pt x="3105597" y="1544127"/>
                    </a:lnTo>
                    <a:lnTo>
                      <a:pt x="3105597" y="1549141"/>
                    </a:lnTo>
                    <a:lnTo>
                      <a:pt x="3100584" y="1551647"/>
                    </a:lnTo>
                    <a:lnTo>
                      <a:pt x="3100584" y="1554154"/>
                    </a:lnTo>
                    <a:lnTo>
                      <a:pt x="3098077" y="1556661"/>
                    </a:lnTo>
                    <a:lnTo>
                      <a:pt x="3095570" y="1559168"/>
                    </a:lnTo>
                    <a:lnTo>
                      <a:pt x="3093064" y="1559168"/>
                    </a:lnTo>
                    <a:lnTo>
                      <a:pt x="3090557" y="1556661"/>
                    </a:lnTo>
                    <a:lnTo>
                      <a:pt x="3083037" y="1556661"/>
                    </a:lnTo>
                    <a:lnTo>
                      <a:pt x="3075517" y="1554154"/>
                    </a:lnTo>
                    <a:lnTo>
                      <a:pt x="3067996" y="1551647"/>
                    </a:lnTo>
                    <a:lnTo>
                      <a:pt x="3060476" y="1551647"/>
                    </a:lnTo>
                    <a:lnTo>
                      <a:pt x="3060476" y="1549141"/>
                    </a:lnTo>
                    <a:lnTo>
                      <a:pt x="3055463" y="1551647"/>
                    </a:lnTo>
                    <a:lnTo>
                      <a:pt x="3050449" y="1551647"/>
                    </a:lnTo>
                    <a:lnTo>
                      <a:pt x="3047943" y="1549141"/>
                    </a:lnTo>
                    <a:lnTo>
                      <a:pt x="3040422" y="1549141"/>
                    </a:lnTo>
                    <a:lnTo>
                      <a:pt x="3035409" y="1546634"/>
                    </a:lnTo>
                    <a:lnTo>
                      <a:pt x="3032902" y="1544127"/>
                    </a:lnTo>
                    <a:lnTo>
                      <a:pt x="3027889" y="1539114"/>
                    </a:lnTo>
                    <a:lnTo>
                      <a:pt x="3022876" y="1539114"/>
                    </a:lnTo>
                    <a:lnTo>
                      <a:pt x="3017862" y="1544127"/>
                    </a:lnTo>
                    <a:lnTo>
                      <a:pt x="3015355" y="1549141"/>
                    </a:lnTo>
                    <a:lnTo>
                      <a:pt x="3000315" y="1559168"/>
                    </a:lnTo>
                    <a:lnTo>
                      <a:pt x="2995302" y="1566688"/>
                    </a:lnTo>
                    <a:lnTo>
                      <a:pt x="2990288" y="1564181"/>
                    </a:lnTo>
                    <a:lnTo>
                      <a:pt x="2987781" y="1561675"/>
                    </a:lnTo>
                    <a:lnTo>
                      <a:pt x="2982768" y="1559168"/>
                    </a:lnTo>
                    <a:lnTo>
                      <a:pt x="2982768" y="1556661"/>
                    </a:lnTo>
                    <a:lnTo>
                      <a:pt x="2977754" y="1559168"/>
                    </a:lnTo>
                    <a:lnTo>
                      <a:pt x="2967728" y="1554154"/>
                    </a:lnTo>
                    <a:lnTo>
                      <a:pt x="2962714" y="1554154"/>
                    </a:lnTo>
                    <a:lnTo>
                      <a:pt x="2950180" y="1551647"/>
                    </a:lnTo>
                    <a:lnTo>
                      <a:pt x="2937647" y="1554154"/>
                    </a:lnTo>
                    <a:lnTo>
                      <a:pt x="2930127" y="1561675"/>
                    </a:lnTo>
                    <a:lnTo>
                      <a:pt x="2930127" y="1564181"/>
                    </a:lnTo>
                    <a:lnTo>
                      <a:pt x="2925113" y="1574208"/>
                    </a:lnTo>
                    <a:lnTo>
                      <a:pt x="2922606" y="1584235"/>
                    </a:lnTo>
                    <a:lnTo>
                      <a:pt x="2920100" y="1591755"/>
                    </a:lnTo>
                    <a:lnTo>
                      <a:pt x="2920100" y="1594262"/>
                    </a:lnTo>
                    <a:lnTo>
                      <a:pt x="2917593" y="1599275"/>
                    </a:lnTo>
                    <a:lnTo>
                      <a:pt x="2917593" y="1604289"/>
                    </a:lnTo>
                    <a:lnTo>
                      <a:pt x="2915086" y="1606795"/>
                    </a:lnTo>
                    <a:lnTo>
                      <a:pt x="2910073" y="1614316"/>
                    </a:lnTo>
                    <a:lnTo>
                      <a:pt x="2910073" y="1619329"/>
                    </a:lnTo>
                    <a:lnTo>
                      <a:pt x="2907566" y="1624343"/>
                    </a:lnTo>
                    <a:lnTo>
                      <a:pt x="2907566" y="1629356"/>
                    </a:lnTo>
                    <a:lnTo>
                      <a:pt x="2905060" y="1639383"/>
                    </a:lnTo>
                    <a:lnTo>
                      <a:pt x="2905060" y="1644396"/>
                    </a:lnTo>
                    <a:lnTo>
                      <a:pt x="2900046" y="1654423"/>
                    </a:lnTo>
                    <a:lnTo>
                      <a:pt x="2895033" y="1656930"/>
                    </a:lnTo>
                    <a:lnTo>
                      <a:pt x="2895033" y="1659437"/>
                    </a:lnTo>
                    <a:lnTo>
                      <a:pt x="2887512" y="1671970"/>
                    </a:lnTo>
                    <a:lnTo>
                      <a:pt x="2887512" y="1679490"/>
                    </a:lnTo>
                    <a:lnTo>
                      <a:pt x="2890019" y="1679490"/>
                    </a:lnTo>
                    <a:lnTo>
                      <a:pt x="2887512" y="1684504"/>
                    </a:lnTo>
                    <a:lnTo>
                      <a:pt x="2885006" y="1687011"/>
                    </a:lnTo>
                    <a:lnTo>
                      <a:pt x="2885006" y="1689517"/>
                    </a:lnTo>
                    <a:lnTo>
                      <a:pt x="2882499" y="1692024"/>
                    </a:lnTo>
                    <a:lnTo>
                      <a:pt x="2879992" y="1697037"/>
                    </a:lnTo>
                    <a:lnTo>
                      <a:pt x="2877486" y="1702051"/>
                    </a:lnTo>
                    <a:lnTo>
                      <a:pt x="2877486" y="1704558"/>
                    </a:lnTo>
                    <a:lnTo>
                      <a:pt x="2872472" y="1712078"/>
                    </a:lnTo>
                    <a:lnTo>
                      <a:pt x="2869965" y="1717091"/>
                    </a:lnTo>
                    <a:lnTo>
                      <a:pt x="2864952" y="1724611"/>
                    </a:lnTo>
                    <a:lnTo>
                      <a:pt x="2862445" y="1727118"/>
                    </a:lnTo>
                    <a:lnTo>
                      <a:pt x="2862445" y="1729625"/>
                    </a:lnTo>
                    <a:lnTo>
                      <a:pt x="2859938" y="1734638"/>
                    </a:lnTo>
                    <a:lnTo>
                      <a:pt x="2859938" y="1737145"/>
                    </a:lnTo>
                    <a:lnTo>
                      <a:pt x="2852500" y="1744665"/>
                    </a:lnTo>
                    <a:lnTo>
                      <a:pt x="2852500" y="1747172"/>
                    </a:lnTo>
                    <a:lnTo>
                      <a:pt x="2849993" y="1752185"/>
                    </a:lnTo>
                    <a:lnTo>
                      <a:pt x="2847487" y="1754692"/>
                    </a:lnTo>
                    <a:lnTo>
                      <a:pt x="2844980" y="1759705"/>
                    </a:lnTo>
                    <a:lnTo>
                      <a:pt x="2842473" y="1762212"/>
                    </a:lnTo>
                    <a:lnTo>
                      <a:pt x="2837460" y="1769732"/>
                    </a:lnTo>
                    <a:lnTo>
                      <a:pt x="2837460" y="1772239"/>
                    </a:lnTo>
                    <a:lnTo>
                      <a:pt x="2839967" y="1772239"/>
                    </a:lnTo>
                    <a:lnTo>
                      <a:pt x="2839967" y="1774746"/>
                    </a:lnTo>
                    <a:lnTo>
                      <a:pt x="2842473" y="1777253"/>
                    </a:lnTo>
                    <a:lnTo>
                      <a:pt x="2844980" y="1779759"/>
                    </a:lnTo>
                    <a:lnTo>
                      <a:pt x="2842473" y="1779759"/>
                    </a:lnTo>
                    <a:lnTo>
                      <a:pt x="2842473" y="1782266"/>
                    </a:lnTo>
                    <a:lnTo>
                      <a:pt x="2839967" y="1787279"/>
                    </a:lnTo>
                    <a:lnTo>
                      <a:pt x="2837460" y="1787279"/>
                    </a:lnTo>
                    <a:lnTo>
                      <a:pt x="2834953" y="1789786"/>
                    </a:lnTo>
                    <a:lnTo>
                      <a:pt x="2837460" y="1789786"/>
                    </a:lnTo>
                    <a:lnTo>
                      <a:pt x="2832446" y="1794800"/>
                    </a:lnTo>
                    <a:lnTo>
                      <a:pt x="2829939" y="1797306"/>
                    </a:lnTo>
                    <a:lnTo>
                      <a:pt x="2824926" y="1802320"/>
                    </a:lnTo>
                    <a:lnTo>
                      <a:pt x="2822419" y="1804827"/>
                    </a:lnTo>
                    <a:lnTo>
                      <a:pt x="2842473" y="1804827"/>
                    </a:lnTo>
                    <a:lnTo>
                      <a:pt x="2839967" y="1807333"/>
                    </a:lnTo>
                    <a:lnTo>
                      <a:pt x="2837460" y="1809840"/>
                    </a:lnTo>
                    <a:lnTo>
                      <a:pt x="2839967" y="1807333"/>
                    </a:lnTo>
                    <a:lnTo>
                      <a:pt x="2842473" y="1809840"/>
                    </a:lnTo>
                    <a:lnTo>
                      <a:pt x="2842473" y="1812347"/>
                    </a:lnTo>
                    <a:lnTo>
                      <a:pt x="2847487" y="1812347"/>
                    </a:lnTo>
                    <a:lnTo>
                      <a:pt x="2849993" y="1814853"/>
                    </a:lnTo>
                    <a:lnTo>
                      <a:pt x="2855007" y="1817360"/>
                    </a:lnTo>
                    <a:lnTo>
                      <a:pt x="2859938" y="1814853"/>
                    </a:lnTo>
                    <a:lnTo>
                      <a:pt x="2864952" y="1819867"/>
                    </a:lnTo>
                    <a:lnTo>
                      <a:pt x="2859938" y="1819867"/>
                    </a:lnTo>
                    <a:lnTo>
                      <a:pt x="2857432" y="1822373"/>
                    </a:lnTo>
                    <a:lnTo>
                      <a:pt x="2857432" y="1824880"/>
                    </a:lnTo>
                    <a:lnTo>
                      <a:pt x="2855007" y="1824880"/>
                    </a:lnTo>
                    <a:lnTo>
                      <a:pt x="2852500" y="1829894"/>
                    </a:lnTo>
                    <a:lnTo>
                      <a:pt x="2849993" y="1829894"/>
                    </a:lnTo>
                    <a:lnTo>
                      <a:pt x="2844980" y="1837414"/>
                    </a:lnTo>
                    <a:lnTo>
                      <a:pt x="2847487" y="1839921"/>
                    </a:lnTo>
                    <a:lnTo>
                      <a:pt x="2844980" y="1844934"/>
                    </a:lnTo>
                    <a:lnTo>
                      <a:pt x="2842473" y="1847441"/>
                    </a:lnTo>
                    <a:lnTo>
                      <a:pt x="2839967" y="1849947"/>
                    </a:lnTo>
                    <a:lnTo>
                      <a:pt x="2834953" y="1849947"/>
                    </a:lnTo>
                    <a:lnTo>
                      <a:pt x="2834953" y="1852454"/>
                    </a:lnTo>
                    <a:lnTo>
                      <a:pt x="2829939" y="1854961"/>
                    </a:lnTo>
                    <a:lnTo>
                      <a:pt x="2824926" y="1854961"/>
                    </a:lnTo>
                    <a:lnTo>
                      <a:pt x="2822419" y="1857468"/>
                    </a:lnTo>
                    <a:lnTo>
                      <a:pt x="2819913" y="1857468"/>
                    </a:lnTo>
                    <a:lnTo>
                      <a:pt x="2817406" y="1859974"/>
                    </a:lnTo>
                    <a:lnTo>
                      <a:pt x="2817406" y="1862481"/>
                    </a:lnTo>
                    <a:lnTo>
                      <a:pt x="2812393" y="1862481"/>
                    </a:lnTo>
                    <a:lnTo>
                      <a:pt x="2812393" y="1864988"/>
                    </a:lnTo>
                    <a:lnTo>
                      <a:pt x="2809886" y="1867495"/>
                    </a:lnTo>
                    <a:lnTo>
                      <a:pt x="2802366" y="1872508"/>
                    </a:lnTo>
                    <a:lnTo>
                      <a:pt x="2799859" y="1875015"/>
                    </a:lnTo>
                    <a:lnTo>
                      <a:pt x="2797352" y="1877521"/>
                    </a:lnTo>
                    <a:lnTo>
                      <a:pt x="2794845" y="1882535"/>
                    </a:lnTo>
                    <a:lnTo>
                      <a:pt x="2794845" y="1887548"/>
                    </a:lnTo>
                    <a:lnTo>
                      <a:pt x="2792339" y="1887548"/>
                    </a:lnTo>
                    <a:lnTo>
                      <a:pt x="2789832" y="1892562"/>
                    </a:lnTo>
                    <a:lnTo>
                      <a:pt x="2784819" y="1895069"/>
                    </a:lnTo>
                    <a:lnTo>
                      <a:pt x="2784819" y="1900082"/>
                    </a:lnTo>
                    <a:lnTo>
                      <a:pt x="2782312" y="1902589"/>
                    </a:lnTo>
                    <a:lnTo>
                      <a:pt x="2782312" y="1905095"/>
                    </a:lnTo>
                    <a:lnTo>
                      <a:pt x="2779805" y="1910109"/>
                    </a:lnTo>
                    <a:lnTo>
                      <a:pt x="2779805" y="1917629"/>
                    </a:lnTo>
                    <a:lnTo>
                      <a:pt x="2777298" y="1920136"/>
                    </a:lnTo>
                    <a:lnTo>
                      <a:pt x="2769778" y="1920136"/>
                    </a:lnTo>
                    <a:lnTo>
                      <a:pt x="2764765" y="1925149"/>
                    </a:lnTo>
                    <a:lnTo>
                      <a:pt x="2762258" y="1927656"/>
                    </a:lnTo>
                    <a:lnTo>
                      <a:pt x="2759751" y="1932669"/>
                    </a:lnTo>
                    <a:lnTo>
                      <a:pt x="2759751" y="1940189"/>
                    </a:lnTo>
                    <a:lnTo>
                      <a:pt x="2754738" y="1942696"/>
                    </a:lnTo>
                    <a:lnTo>
                      <a:pt x="2752231" y="1945203"/>
                    </a:lnTo>
                    <a:lnTo>
                      <a:pt x="2752231" y="1947710"/>
                    </a:lnTo>
                    <a:lnTo>
                      <a:pt x="2749725" y="1952723"/>
                    </a:lnTo>
                    <a:lnTo>
                      <a:pt x="2744711" y="1960243"/>
                    </a:lnTo>
                    <a:lnTo>
                      <a:pt x="2742204" y="1962750"/>
                    </a:lnTo>
                    <a:lnTo>
                      <a:pt x="2734684" y="1965257"/>
                    </a:lnTo>
                    <a:lnTo>
                      <a:pt x="2734684" y="1967763"/>
                    </a:lnTo>
                    <a:lnTo>
                      <a:pt x="2732177" y="1962750"/>
                    </a:lnTo>
                    <a:lnTo>
                      <a:pt x="2729671" y="1957737"/>
                    </a:lnTo>
                    <a:lnTo>
                      <a:pt x="2727164" y="1955230"/>
                    </a:lnTo>
                    <a:lnTo>
                      <a:pt x="2722151" y="1955230"/>
                    </a:lnTo>
                    <a:lnTo>
                      <a:pt x="2717137" y="1957737"/>
                    </a:lnTo>
                    <a:lnTo>
                      <a:pt x="2712124" y="1957737"/>
                    </a:lnTo>
                    <a:lnTo>
                      <a:pt x="2707110" y="1955230"/>
                    </a:lnTo>
                    <a:lnTo>
                      <a:pt x="2697083" y="1955230"/>
                    </a:lnTo>
                    <a:lnTo>
                      <a:pt x="2694577" y="1957737"/>
                    </a:lnTo>
                    <a:lnTo>
                      <a:pt x="2692070" y="1960243"/>
                    </a:lnTo>
                    <a:lnTo>
                      <a:pt x="2687056" y="1962750"/>
                    </a:lnTo>
                    <a:lnTo>
                      <a:pt x="2682043" y="1967763"/>
                    </a:lnTo>
                    <a:lnTo>
                      <a:pt x="2672016" y="1967763"/>
                    </a:lnTo>
                    <a:lnTo>
                      <a:pt x="2661989" y="1987817"/>
                    </a:lnTo>
                    <a:lnTo>
                      <a:pt x="2659483" y="1995338"/>
                    </a:lnTo>
                    <a:lnTo>
                      <a:pt x="2656976" y="1997844"/>
                    </a:lnTo>
                    <a:lnTo>
                      <a:pt x="2651962" y="2007871"/>
                    </a:lnTo>
                    <a:lnTo>
                      <a:pt x="2641935" y="2020405"/>
                    </a:lnTo>
                    <a:lnTo>
                      <a:pt x="2639429" y="2022911"/>
                    </a:lnTo>
                    <a:lnTo>
                      <a:pt x="2634415" y="2032938"/>
                    </a:lnTo>
                    <a:lnTo>
                      <a:pt x="2629402" y="2042965"/>
                    </a:lnTo>
                    <a:lnTo>
                      <a:pt x="2629402" y="2070539"/>
                    </a:lnTo>
                    <a:lnTo>
                      <a:pt x="2626895" y="2085580"/>
                    </a:lnTo>
                    <a:lnTo>
                      <a:pt x="2624388" y="2090593"/>
                    </a:lnTo>
                    <a:lnTo>
                      <a:pt x="2624388" y="2093099"/>
                    </a:lnTo>
                    <a:lnTo>
                      <a:pt x="2621882" y="2103127"/>
                    </a:lnTo>
                    <a:lnTo>
                      <a:pt x="2629402" y="2110647"/>
                    </a:lnTo>
                    <a:lnTo>
                      <a:pt x="2631908" y="2110647"/>
                    </a:lnTo>
                    <a:lnTo>
                      <a:pt x="2639429" y="2113154"/>
                    </a:lnTo>
                    <a:lnTo>
                      <a:pt x="2644442" y="2113154"/>
                    </a:lnTo>
                    <a:lnTo>
                      <a:pt x="2649456" y="2115660"/>
                    </a:lnTo>
                    <a:lnTo>
                      <a:pt x="2654469" y="2118167"/>
                    </a:lnTo>
                    <a:lnTo>
                      <a:pt x="2659483" y="2120674"/>
                    </a:lnTo>
                    <a:lnTo>
                      <a:pt x="2667003" y="2123180"/>
                    </a:lnTo>
                    <a:lnTo>
                      <a:pt x="2669509" y="2125687"/>
                    </a:lnTo>
                    <a:lnTo>
                      <a:pt x="2672016" y="2125687"/>
                    </a:lnTo>
                    <a:lnTo>
                      <a:pt x="2674523" y="2128194"/>
                    </a:lnTo>
                    <a:lnTo>
                      <a:pt x="2677029" y="2128194"/>
                    </a:lnTo>
                    <a:lnTo>
                      <a:pt x="2679536" y="2130700"/>
                    </a:lnTo>
                    <a:lnTo>
                      <a:pt x="2682043" y="2135714"/>
                    </a:lnTo>
                    <a:lnTo>
                      <a:pt x="2682043" y="2140727"/>
                    </a:lnTo>
                    <a:lnTo>
                      <a:pt x="2679536" y="2143234"/>
                    </a:lnTo>
                    <a:lnTo>
                      <a:pt x="2672016" y="2148248"/>
                    </a:lnTo>
                    <a:lnTo>
                      <a:pt x="2667003" y="2148248"/>
                    </a:lnTo>
                    <a:lnTo>
                      <a:pt x="2659483" y="2150754"/>
                    </a:lnTo>
                    <a:lnTo>
                      <a:pt x="2654469" y="2153261"/>
                    </a:lnTo>
                    <a:lnTo>
                      <a:pt x="2646949" y="2155768"/>
                    </a:lnTo>
                    <a:lnTo>
                      <a:pt x="2636922" y="2155768"/>
                    </a:lnTo>
                    <a:lnTo>
                      <a:pt x="2636922" y="2158274"/>
                    </a:lnTo>
                    <a:lnTo>
                      <a:pt x="2629402" y="2158274"/>
                    </a:lnTo>
                    <a:lnTo>
                      <a:pt x="2629402" y="2160781"/>
                    </a:lnTo>
                    <a:lnTo>
                      <a:pt x="2624388" y="2163288"/>
                    </a:lnTo>
                    <a:lnTo>
                      <a:pt x="2619375" y="2165795"/>
                    </a:lnTo>
                    <a:lnTo>
                      <a:pt x="2614361" y="2158274"/>
                    </a:lnTo>
                    <a:lnTo>
                      <a:pt x="2611855" y="2160781"/>
                    </a:lnTo>
                    <a:lnTo>
                      <a:pt x="2606841" y="2168301"/>
                    </a:lnTo>
                    <a:lnTo>
                      <a:pt x="2604335" y="2170808"/>
                    </a:lnTo>
                    <a:lnTo>
                      <a:pt x="2594308" y="2180835"/>
                    </a:lnTo>
                    <a:lnTo>
                      <a:pt x="2579267" y="2190862"/>
                    </a:lnTo>
                    <a:lnTo>
                      <a:pt x="2576761" y="2193368"/>
                    </a:lnTo>
                    <a:lnTo>
                      <a:pt x="2574254" y="2193368"/>
                    </a:lnTo>
                    <a:lnTo>
                      <a:pt x="2569240" y="2198382"/>
                    </a:lnTo>
                    <a:lnTo>
                      <a:pt x="2564227" y="2195875"/>
                    </a:lnTo>
                    <a:lnTo>
                      <a:pt x="2564227" y="2193368"/>
                    </a:lnTo>
                    <a:lnTo>
                      <a:pt x="2561720" y="2193368"/>
                    </a:lnTo>
                    <a:lnTo>
                      <a:pt x="2554200" y="2198382"/>
                    </a:lnTo>
                    <a:lnTo>
                      <a:pt x="2551693" y="2203396"/>
                    </a:lnTo>
                    <a:lnTo>
                      <a:pt x="2544173" y="2205902"/>
                    </a:lnTo>
                    <a:lnTo>
                      <a:pt x="2544173" y="2208409"/>
                    </a:lnTo>
                    <a:lnTo>
                      <a:pt x="2541666" y="2208409"/>
                    </a:lnTo>
                    <a:lnTo>
                      <a:pt x="2539160" y="2210916"/>
                    </a:lnTo>
                    <a:lnTo>
                      <a:pt x="2536653" y="2210916"/>
                    </a:lnTo>
                    <a:lnTo>
                      <a:pt x="2534146" y="2213422"/>
                    </a:lnTo>
                    <a:lnTo>
                      <a:pt x="2531640" y="2213422"/>
                    </a:lnTo>
                    <a:lnTo>
                      <a:pt x="2529133" y="2215929"/>
                    </a:lnTo>
                    <a:lnTo>
                      <a:pt x="2524119" y="2215929"/>
                    </a:lnTo>
                    <a:lnTo>
                      <a:pt x="2524119" y="2218436"/>
                    </a:lnTo>
                    <a:lnTo>
                      <a:pt x="2519106" y="2218436"/>
                    </a:lnTo>
                    <a:lnTo>
                      <a:pt x="2514093" y="2220942"/>
                    </a:lnTo>
                    <a:lnTo>
                      <a:pt x="2506572" y="2220942"/>
                    </a:lnTo>
                    <a:lnTo>
                      <a:pt x="2506572" y="2208409"/>
                    </a:lnTo>
                    <a:lnTo>
                      <a:pt x="2501559" y="2205902"/>
                    </a:lnTo>
                    <a:lnTo>
                      <a:pt x="2499052" y="2203396"/>
                    </a:lnTo>
                    <a:lnTo>
                      <a:pt x="2496545" y="2200889"/>
                    </a:lnTo>
                    <a:lnTo>
                      <a:pt x="2494039" y="2198382"/>
                    </a:lnTo>
                    <a:lnTo>
                      <a:pt x="2486519" y="2198382"/>
                    </a:lnTo>
                    <a:lnTo>
                      <a:pt x="2481505" y="2203396"/>
                    </a:lnTo>
                    <a:lnTo>
                      <a:pt x="2478998" y="2203396"/>
                    </a:lnTo>
                    <a:lnTo>
                      <a:pt x="2476492" y="2205902"/>
                    </a:lnTo>
                    <a:lnTo>
                      <a:pt x="2468972" y="2205902"/>
                    </a:lnTo>
                    <a:lnTo>
                      <a:pt x="2466465" y="2210916"/>
                    </a:lnTo>
                    <a:lnTo>
                      <a:pt x="2463958" y="2213422"/>
                    </a:lnTo>
                    <a:lnTo>
                      <a:pt x="2461451" y="2215929"/>
                    </a:lnTo>
                    <a:lnTo>
                      <a:pt x="2458945" y="2215929"/>
                    </a:lnTo>
                    <a:lnTo>
                      <a:pt x="2456438" y="2218436"/>
                    </a:lnTo>
                    <a:lnTo>
                      <a:pt x="2456438" y="2220942"/>
                    </a:lnTo>
                    <a:lnTo>
                      <a:pt x="2453931" y="2220942"/>
                    </a:lnTo>
                    <a:lnTo>
                      <a:pt x="2451424" y="2223449"/>
                    </a:lnTo>
                    <a:lnTo>
                      <a:pt x="2446411" y="2228463"/>
                    </a:lnTo>
                    <a:lnTo>
                      <a:pt x="2443904" y="2230969"/>
                    </a:lnTo>
                    <a:lnTo>
                      <a:pt x="2443904" y="2233476"/>
                    </a:lnTo>
                    <a:lnTo>
                      <a:pt x="2438891" y="2233476"/>
                    </a:lnTo>
                    <a:lnTo>
                      <a:pt x="2436384" y="2235983"/>
                    </a:lnTo>
                    <a:lnTo>
                      <a:pt x="2431371" y="2238490"/>
                    </a:lnTo>
                    <a:lnTo>
                      <a:pt x="2423851" y="2243503"/>
                    </a:lnTo>
                    <a:lnTo>
                      <a:pt x="2421344" y="2246010"/>
                    </a:lnTo>
                    <a:lnTo>
                      <a:pt x="2416330" y="2246010"/>
                    </a:lnTo>
                    <a:lnTo>
                      <a:pt x="2411317" y="2248516"/>
                    </a:lnTo>
                    <a:lnTo>
                      <a:pt x="2408810" y="2251023"/>
                    </a:lnTo>
                    <a:lnTo>
                      <a:pt x="2406304" y="2253530"/>
                    </a:lnTo>
                    <a:lnTo>
                      <a:pt x="2403797" y="2256037"/>
                    </a:lnTo>
                    <a:lnTo>
                      <a:pt x="2401290" y="2258543"/>
                    </a:lnTo>
                    <a:lnTo>
                      <a:pt x="2401290" y="2261050"/>
                    </a:lnTo>
                    <a:lnTo>
                      <a:pt x="2396277" y="2266064"/>
                    </a:lnTo>
                    <a:lnTo>
                      <a:pt x="2393770" y="2268570"/>
                    </a:lnTo>
                    <a:lnTo>
                      <a:pt x="2391263" y="2271077"/>
                    </a:lnTo>
                    <a:lnTo>
                      <a:pt x="2388756" y="2276090"/>
                    </a:lnTo>
                    <a:lnTo>
                      <a:pt x="2383743" y="2281104"/>
                    </a:lnTo>
                    <a:lnTo>
                      <a:pt x="2381236" y="2286117"/>
                    </a:lnTo>
                    <a:lnTo>
                      <a:pt x="2378730" y="2286117"/>
                    </a:lnTo>
                    <a:lnTo>
                      <a:pt x="2376223" y="2291131"/>
                    </a:lnTo>
                    <a:lnTo>
                      <a:pt x="2373716" y="2293638"/>
                    </a:lnTo>
                    <a:lnTo>
                      <a:pt x="2371209" y="2296144"/>
                    </a:lnTo>
                    <a:lnTo>
                      <a:pt x="2371209" y="2298651"/>
                    </a:lnTo>
                    <a:lnTo>
                      <a:pt x="2356169" y="2298651"/>
                    </a:lnTo>
                    <a:lnTo>
                      <a:pt x="2353662" y="2303664"/>
                    </a:lnTo>
                    <a:lnTo>
                      <a:pt x="2356169" y="2308678"/>
                    </a:lnTo>
                    <a:lnTo>
                      <a:pt x="2356169" y="2313691"/>
                    </a:lnTo>
                    <a:lnTo>
                      <a:pt x="2358676" y="2316198"/>
                    </a:lnTo>
                    <a:lnTo>
                      <a:pt x="2351156" y="2321211"/>
                    </a:lnTo>
                    <a:lnTo>
                      <a:pt x="2348649" y="2328732"/>
                    </a:lnTo>
                    <a:lnTo>
                      <a:pt x="2343635" y="2331238"/>
                    </a:lnTo>
                    <a:lnTo>
                      <a:pt x="2343635" y="2333745"/>
                    </a:lnTo>
                    <a:lnTo>
                      <a:pt x="2338622" y="2341265"/>
                    </a:lnTo>
                    <a:lnTo>
                      <a:pt x="2338622" y="2343772"/>
                    </a:lnTo>
                    <a:lnTo>
                      <a:pt x="2336115" y="2346279"/>
                    </a:lnTo>
                    <a:lnTo>
                      <a:pt x="2333609" y="2346279"/>
                    </a:lnTo>
                    <a:lnTo>
                      <a:pt x="2328595" y="2343772"/>
                    </a:lnTo>
                    <a:lnTo>
                      <a:pt x="2326088" y="2343772"/>
                    </a:lnTo>
                    <a:lnTo>
                      <a:pt x="2323582" y="2346279"/>
                    </a:lnTo>
                    <a:lnTo>
                      <a:pt x="2318568" y="2351292"/>
                    </a:lnTo>
                    <a:lnTo>
                      <a:pt x="2316062" y="2353799"/>
                    </a:lnTo>
                    <a:lnTo>
                      <a:pt x="2316062" y="2356306"/>
                    </a:lnTo>
                    <a:lnTo>
                      <a:pt x="2313555" y="2356306"/>
                    </a:lnTo>
                    <a:lnTo>
                      <a:pt x="2313555" y="2358812"/>
                    </a:lnTo>
                    <a:lnTo>
                      <a:pt x="2308541" y="2358812"/>
                    </a:lnTo>
                    <a:lnTo>
                      <a:pt x="2303528" y="2366332"/>
                    </a:lnTo>
                    <a:lnTo>
                      <a:pt x="2301021" y="2366332"/>
                    </a:lnTo>
                    <a:lnTo>
                      <a:pt x="2298514" y="2368839"/>
                    </a:lnTo>
                    <a:lnTo>
                      <a:pt x="2296008" y="2368839"/>
                    </a:lnTo>
                    <a:lnTo>
                      <a:pt x="2293501" y="2371346"/>
                    </a:lnTo>
                    <a:lnTo>
                      <a:pt x="2298514" y="2381373"/>
                    </a:lnTo>
                    <a:lnTo>
                      <a:pt x="2296008" y="2386386"/>
                    </a:lnTo>
                    <a:lnTo>
                      <a:pt x="2298514" y="2391400"/>
                    </a:lnTo>
                    <a:lnTo>
                      <a:pt x="2296008" y="2393906"/>
                    </a:lnTo>
                    <a:lnTo>
                      <a:pt x="2293501" y="2398920"/>
                    </a:lnTo>
                    <a:lnTo>
                      <a:pt x="2293501" y="2403933"/>
                    </a:lnTo>
                    <a:lnTo>
                      <a:pt x="2296008" y="2406440"/>
                    </a:lnTo>
                    <a:lnTo>
                      <a:pt x="2296008" y="2416467"/>
                    </a:lnTo>
                    <a:lnTo>
                      <a:pt x="2293501" y="2416467"/>
                    </a:lnTo>
                    <a:lnTo>
                      <a:pt x="2290994" y="2423987"/>
                    </a:lnTo>
                    <a:lnTo>
                      <a:pt x="2288488" y="2426494"/>
                    </a:lnTo>
                    <a:lnTo>
                      <a:pt x="2288488" y="2429000"/>
                    </a:lnTo>
                    <a:lnTo>
                      <a:pt x="2285981" y="2431507"/>
                    </a:lnTo>
                    <a:lnTo>
                      <a:pt x="2278461" y="2431507"/>
                    </a:lnTo>
                    <a:lnTo>
                      <a:pt x="2278461" y="2434014"/>
                    </a:lnTo>
                    <a:lnTo>
                      <a:pt x="2275954" y="2434014"/>
                    </a:lnTo>
                    <a:lnTo>
                      <a:pt x="2275954" y="2436521"/>
                    </a:lnTo>
                    <a:lnTo>
                      <a:pt x="2263420" y="2436521"/>
                    </a:lnTo>
                    <a:lnTo>
                      <a:pt x="2263420" y="2436521"/>
                    </a:lnTo>
                    <a:lnTo>
                      <a:pt x="2258407" y="2436521"/>
                    </a:lnTo>
                    <a:lnTo>
                      <a:pt x="2258407" y="2434014"/>
                    </a:lnTo>
                    <a:lnTo>
                      <a:pt x="2255900" y="2434014"/>
                    </a:lnTo>
                    <a:lnTo>
                      <a:pt x="2255900" y="2431507"/>
                    </a:lnTo>
                    <a:lnTo>
                      <a:pt x="2253393" y="2431507"/>
                    </a:lnTo>
                    <a:lnTo>
                      <a:pt x="2253393" y="2429000"/>
                    </a:lnTo>
                    <a:lnTo>
                      <a:pt x="2248380" y="2429000"/>
                    </a:lnTo>
                    <a:lnTo>
                      <a:pt x="2245873" y="2431507"/>
                    </a:lnTo>
                    <a:lnTo>
                      <a:pt x="2243367" y="2434014"/>
                    </a:lnTo>
                    <a:lnTo>
                      <a:pt x="2238353" y="2429000"/>
                    </a:lnTo>
                    <a:lnTo>
                      <a:pt x="2225820" y="2429000"/>
                    </a:lnTo>
                    <a:lnTo>
                      <a:pt x="2225820" y="2431507"/>
                    </a:lnTo>
                    <a:lnTo>
                      <a:pt x="2215793" y="2431507"/>
                    </a:lnTo>
                    <a:lnTo>
                      <a:pt x="2215793" y="2434014"/>
                    </a:lnTo>
                    <a:lnTo>
                      <a:pt x="2210779" y="2434014"/>
                    </a:lnTo>
                    <a:lnTo>
                      <a:pt x="2210779" y="2436521"/>
                    </a:lnTo>
                    <a:lnTo>
                      <a:pt x="2190725" y="2436521"/>
                    </a:lnTo>
                    <a:lnTo>
                      <a:pt x="2190725" y="2434014"/>
                    </a:lnTo>
                    <a:lnTo>
                      <a:pt x="2185712" y="2434014"/>
                    </a:lnTo>
                    <a:lnTo>
                      <a:pt x="2183205" y="2431507"/>
                    </a:lnTo>
                    <a:lnTo>
                      <a:pt x="2168165" y="2431507"/>
                    </a:lnTo>
                    <a:lnTo>
                      <a:pt x="2165658" y="2429000"/>
                    </a:lnTo>
                    <a:lnTo>
                      <a:pt x="2163151" y="2429000"/>
                    </a:lnTo>
                    <a:lnTo>
                      <a:pt x="2163151" y="2439027"/>
                    </a:lnTo>
                    <a:lnTo>
                      <a:pt x="2160645" y="2441534"/>
                    </a:lnTo>
                    <a:lnTo>
                      <a:pt x="2160645" y="2444041"/>
                    </a:lnTo>
                    <a:lnTo>
                      <a:pt x="2155631" y="2446548"/>
                    </a:lnTo>
                    <a:lnTo>
                      <a:pt x="2153125" y="2446548"/>
                    </a:lnTo>
                    <a:lnTo>
                      <a:pt x="2150618" y="2444041"/>
                    </a:lnTo>
                    <a:lnTo>
                      <a:pt x="2148111" y="2444041"/>
                    </a:lnTo>
                    <a:lnTo>
                      <a:pt x="2145604" y="2441534"/>
                    </a:lnTo>
                    <a:lnTo>
                      <a:pt x="2143098" y="2444041"/>
                    </a:lnTo>
                    <a:lnTo>
                      <a:pt x="2140591" y="2446548"/>
                    </a:lnTo>
                    <a:lnTo>
                      <a:pt x="2138084" y="2449054"/>
                    </a:lnTo>
                    <a:lnTo>
                      <a:pt x="2135578" y="2451561"/>
                    </a:lnTo>
                    <a:lnTo>
                      <a:pt x="2138084" y="2454068"/>
                    </a:lnTo>
                    <a:lnTo>
                      <a:pt x="2138084" y="2471615"/>
                    </a:lnTo>
                    <a:lnTo>
                      <a:pt x="2135578" y="2474121"/>
                    </a:lnTo>
                    <a:lnTo>
                      <a:pt x="2135578" y="2479135"/>
                    </a:lnTo>
                    <a:lnTo>
                      <a:pt x="2133071" y="2479135"/>
                    </a:lnTo>
                    <a:lnTo>
                      <a:pt x="2133071" y="2484148"/>
                    </a:lnTo>
                    <a:lnTo>
                      <a:pt x="2130564" y="2484148"/>
                    </a:lnTo>
                    <a:lnTo>
                      <a:pt x="2130564" y="2489162"/>
                    </a:lnTo>
                    <a:lnTo>
                      <a:pt x="2123044" y="2489162"/>
                    </a:lnTo>
                    <a:lnTo>
                      <a:pt x="2120537" y="2486655"/>
                    </a:lnTo>
                    <a:lnTo>
                      <a:pt x="2115524" y="2486655"/>
                    </a:lnTo>
                    <a:lnTo>
                      <a:pt x="2113017" y="2489162"/>
                    </a:lnTo>
                    <a:lnTo>
                      <a:pt x="2110510" y="2489162"/>
                    </a:lnTo>
                    <a:lnTo>
                      <a:pt x="2102990" y="2494175"/>
                    </a:lnTo>
                    <a:lnTo>
                      <a:pt x="2095470" y="2496682"/>
                    </a:lnTo>
                    <a:lnTo>
                      <a:pt x="2092963" y="2499189"/>
                    </a:lnTo>
                    <a:lnTo>
                      <a:pt x="2090456" y="2504202"/>
                    </a:lnTo>
                    <a:lnTo>
                      <a:pt x="2087950" y="2501695"/>
                    </a:lnTo>
                    <a:lnTo>
                      <a:pt x="2080430" y="2501695"/>
                    </a:lnTo>
                    <a:lnTo>
                      <a:pt x="2075416" y="2504202"/>
                    </a:lnTo>
                    <a:lnTo>
                      <a:pt x="2072909" y="2506709"/>
                    </a:lnTo>
                    <a:lnTo>
                      <a:pt x="2070403" y="2506709"/>
                    </a:lnTo>
                    <a:lnTo>
                      <a:pt x="2065389" y="2511722"/>
                    </a:lnTo>
                    <a:lnTo>
                      <a:pt x="2060376" y="2516736"/>
                    </a:lnTo>
                    <a:lnTo>
                      <a:pt x="2057869" y="2516736"/>
                    </a:lnTo>
                    <a:lnTo>
                      <a:pt x="2055362" y="2519242"/>
                    </a:lnTo>
                    <a:lnTo>
                      <a:pt x="2050349" y="2521749"/>
                    </a:lnTo>
                    <a:lnTo>
                      <a:pt x="2045335" y="2524256"/>
                    </a:lnTo>
                    <a:lnTo>
                      <a:pt x="2040322" y="2521749"/>
                    </a:lnTo>
                    <a:lnTo>
                      <a:pt x="2037815" y="2521749"/>
                    </a:lnTo>
                    <a:lnTo>
                      <a:pt x="2035309" y="2524256"/>
                    </a:lnTo>
                    <a:lnTo>
                      <a:pt x="2032802" y="2521749"/>
                    </a:lnTo>
                    <a:lnTo>
                      <a:pt x="2030295" y="2521749"/>
                    </a:lnTo>
                    <a:lnTo>
                      <a:pt x="2030295" y="2519242"/>
                    </a:lnTo>
                    <a:lnTo>
                      <a:pt x="2025282" y="2519242"/>
                    </a:lnTo>
                    <a:lnTo>
                      <a:pt x="2022775" y="2516736"/>
                    </a:lnTo>
                    <a:lnTo>
                      <a:pt x="2017762" y="2519242"/>
                    </a:lnTo>
                    <a:lnTo>
                      <a:pt x="2000215" y="2519242"/>
                    </a:lnTo>
                    <a:lnTo>
                      <a:pt x="1995201" y="2521749"/>
                    </a:lnTo>
                    <a:lnTo>
                      <a:pt x="1980161" y="2521749"/>
                    </a:lnTo>
                    <a:lnTo>
                      <a:pt x="1975147" y="2524256"/>
                    </a:lnTo>
                    <a:lnTo>
                      <a:pt x="1970134" y="2524256"/>
                    </a:lnTo>
                    <a:lnTo>
                      <a:pt x="1962614" y="2526763"/>
                    </a:lnTo>
                    <a:lnTo>
                      <a:pt x="1962614" y="2524256"/>
                    </a:lnTo>
                    <a:lnTo>
                      <a:pt x="1960107" y="2524256"/>
                    </a:lnTo>
                    <a:lnTo>
                      <a:pt x="1952587" y="2521749"/>
                    </a:lnTo>
                    <a:lnTo>
                      <a:pt x="1950080" y="2521749"/>
                    </a:lnTo>
                    <a:lnTo>
                      <a:pt x="1947573" y="2519242"/>
                    </a:lnTo>
                    <a:lnTo>
                      <a:pt x="1945067" y="2516736"/>
                    </a:lnTo>
                    <a:lnTo>
                      <a:pt x="1942560" y="2516736"/>
                    </a:lnTo>
                    <a:lnTo>
                      <a:pt x="1940053" y="2509216"/>
                    </a:lnTo>
                    <a:lnTo>
                      <a:pt x="1940053" y="2504202"/>
                    </a:lnTo>
                    <a:lnTo>
                      <a:pt x="1935040" y="2504202"/>
                    </a:lnTo>
                    <a:lnTo>
                      <a:pt x="1935040" y="2501695"/>
                    </a:lnTo>
                    <a:lnTo>
                      <a:pt x="1914986" y="2501695"/>
                    </a:lnTo>
                    <a:lnTo>
                      <a:pt x="1912479" y="2504202"/>
                    </a:lnTo>
                    <a:lnTo>
                      <a:pt x="1909973" y="2504202"/>
                    </a:lnTo>
                    <a:lnTo>
                      <a:pt x="1907466" y="2501695"/>
                    </a:lnTo>
                    <a:lnTo>
                      <a:pt x="1904959" y="2499189"/>
                    </a:lnTo>
                    <a:lnTo>
                      <a:pt x="1899946" y="2499189"/>
                    </a:lnTo>
                    <a:lnTo>
                      <a:pt x="1897439" y="2501695"/>
                    </a:lnTo>
                    <a:lnTo>
                      <a:pt x="1894932" y="2501695"/>
                    </a:lnTo>
                    <a:lnTo>
                      <a:pt x="1892425" y="2499189"/>
                    </a:lnTo>
                    <a:lnTo>
                      <a:pt x="1882399" y="2491668"/>
                    </a:lnTo>
                    <a:lnTo>
                      <a:pt x="1884905" y="2489162"/>
                    </a:lnTo>
                    <a:lnTo>
                      <a:pt x="1874878" y="2489162"/>
                    </a:lnTo>
                    <a:lnTo>
                      <a:pt x="1874878" y="2486655"/>
                    </a:lnTo>
                    <a:lnTo>
                      <a:pt x="1872372" y="2481642"/>
                    </a:lnTo>
                    <a:lnTo>
                      <a:pt x="1872372" y="2479135"/>
                    </a:lnTo>
                    <a:lnTo>
                      <a:pt x="1869865" y="2479135"/>
                    </a:lnTo>
                    <a:lnTo>
                      <a:pt x="1862345" y="2481642"/>
                    </a:lnTo>
                    <a:lnTo>
                      <a:pt x="1859838" y="2479135"/>
                    </a:lnTo>
                    <a:lnTo>
                      <a:pt x="1859838" y="2476628"/>
                    </a:lnTo>
                    <a:lnTo>
                      <a:pt x="1854825" y="2474121"/>
                    </a:lnTo>
                    <a:lnTo>
                      <a:pt x="1852318" y="2474121"/>
                    </a:lnTo>
                    <a:lnTo>
                      <a:pt x="1849811" y="2471615"/>
                    </a:lnTo>
                    <a:lnTo>
                      <a:pt x="1847304" y="2471615"/>
                    </a:lnTo>
                    <a:lnTo>
                      <a:pt x="1847304" y="2469108"/>
                    </a:lnTo>
                    <a:lnTo>
                      <a:pt x="1844798" y="2466601"/>
                    </a:lnTo>
                    <a:lnTo>
                      <a:pt x="1842291" y="2466601"/>
                    </a:lnTo>
                    <a:lnTo>
                      <a:pt x="1839784" y="2461588"/>
                    </a:lnTo>
                    <a:lnTo>
                      <a:pt x="1837278" y="2456574"/>
                    </a:lnTo>
                    <a:lnTo>
                      <a:pt x="1834771" y="2451561"/>
                    </a:lnTo>
                    <a:lnTo>
                      <a:pt x="1832264" y="2451561"/>
                    </a:lnTo>
                    <a:lnTo>
                      <a:pt x="1827251" y="2449054"/>
                    </a:lnTo>
                    <a:lnTo>
                      <a:pt x="1827251" y="2451561"/>
                    </a:lnTo>
                    <a:lnTo>
                      <a:pt x="1824744" y="2451561"/>
                    </a:lnTo>
                    <a:lnTo>
                      <a:pt x="1819731" y="2449054"/>
                    </a:lnTo>
                    <a:lnTo>
                      <a:pt x="1819731" y="2446548"/>
                    </a:lnTo>
                    <a:lnTo>
                      <a:pt x="1814717" y="2441534"/>
                    </a:lnTo>
                    <a:lnTo>
                      <a:pt x="1797170" y="2441534"/>
                    </a:lnTo>
                    <a:lnTo>
                      <a:pt x="1794663" y="2439027"/>
                    </a:lnTo>
                    <a:lnTo>
                      <a:pt x="1787143" y="2439027"/>
                    </a:lnTo>
                    <a:lnTo>
                      <a:pt x="1782130" y="2436521"/>
                    </a:lnTo>
                    <a:lnTo>
                      <a:pt x="1779623" y="2431507"/>
                    </a:lnTo>
                    <a:lnTo>
                      <a:pt x="1777116" y="2426494"/>
                    </a:lnTo>
                    <a:lnTo>
                      <a:pt x="1772103" y="2423987"/>
                    </a:lnTo>
                    <a:lnTo>
                      <a:pt x="1769596" y="2418974"/>
                    </a:lnTo>
                    <a:lnTo>
                      <a:pt x="1762076" y="2418974"/>
                    </a:lnTo>
                    <a:lnTo>
                      <a:pt x="1762076" y="2416467"/>
                    </a:lnTo>
                    <a:lnTo>
                      <a:pt x="1759569" y="2413960"/>
                    </a:lnTo>
                    <a:lnTo>
                      <a:pt x="1752049" y="2413960"/>
                    </a:lnTo>
                    <a:lnTo>
                      <a:pt x="1749542" y="2411453"/>
                    </a:lnTo>
                    <a:lnTo>
                      <a:pt x="1739515" y="2411453"/>
                    </a:lnTo>
                    <a:lnTo>
                      <a:pt x="1734502" y="2413960"/>
                    </a:lnTo>
                    <a:lnTo>
                      <a:pt x="1731995" y="2413960"/>
                    </a:lnTo>
                    <a:lnTo>
                      <a:pt x="1724475" y="2411453"/>
                    </a:lnTo>
                    <a:lnTo>
                      <a:pt x="1721968" y="2411453"/>
                    </a:lnTo>
                    <a:lnTo>
                      <a:pt x="1716955" y="2408947"/>
                    </a:lnTo>
                    <a:lnTo>
                      <a:pt x="1711941" y="2403933"/>
                    </a:lnTo>
                    <a:lnTo>
                      <a:pt x="1709435" y="2401426"/>
                    </a:lnTo>
                    <a:lnTo>
                      <a:pt x="1701915" y="2401426"/>
                    </a:lnTo>
                    <a:lnTo>
                      <a:pt x="1701915" y="2398920"/>
                    </a:lnTo>
                    <a:lnTo>
                      <a:pt x="1699408" y="2398920"/>
                    </a:lnTo>
                    <a:lnTo>
                      <a:pt x="1694394" y="2396413"/>
                    </a:lnTo>
                    <a:lnTo>
                      <a:pt x="1686874" y="2396413"/>
                    </a:lnTo>
                    <a:lnTo>
                      <a:pt x="1684368" y="2398920"/>
                    </a:lnTo>
                    <a:lnTo>
                      <a:pt x="1681861" y="2398920"/>
                    </a:lnTo>
                    <a:lnTo>
                      <a:pt x="1679354" y="2401426"/>
                    </a:lnTo>
                    <a:lnTo>
                      <a:pt x="1676847" y="2401426"/>
                    </a:lnTo>
                    <a:lnTo>
                      <a:pt x="1674341" y="2403933"/>
                    </a:lnTo>
                    <a:lnTo>
                      <a:pt x="1671834" y="2406440"/>
                    </a:lnTo>
                    <a:lnTo>
                      <a:pt x="1664314" y="2406440"/>
                    </a:lnTo>
                    <a:lnTo>
                      <a:pt x="1661807" y="2401426"/>
                    </a:lnTo>
                    <a:lnTo>
                      <a:pt x="1654287" y="2398920"/>
                    </a:lnTo>
                    <a:lnTo>
                      <a:pt x="1654287" y="2396413"/>
                    </a:lnTo>
                    <a:lnTo>
                      <a:pt x="1651780" y="2391400"/>
                    </a:lnTo>
                    <a:lnTo>
                      <a:pt x="1651780" y="2388893"/>
                    </a:lnTo>
                    <a:lnTo>
                      <a:pt x="1649273" y="2388893"/>
                    </a:lnTo>
                    <a:lnTo>
                      <a:pt x="1644260" y="2386386"/>
                    </a:lnTo>
                    <a:lnTo>
                      <a:pt x="1636740" y="2386386"/>
                    </a:lnTo>
                    <a:lnTo>
                      <a:pt x="1636740" y="2383880"/>
                    </a:lnTo>
                    <a:lnTo>
                      <a:pt x="1634233" y="2381373"/>
                    </a:lnTo>
                    <a:lnTo>
                      <a:pt x="1631726" y="2378866"/>
                    </a:lnTo>
                    <a:lnTo>
                      <a:pt x="1631726" y="2376359"/>
                    </a:lnTo>
                    <a:lnTo>
                      <a:pt x="1629220" y="2373852"/>
                    </a:lnTo>
                    <a:lnTo>
                      <a:pt x="1629220" y="2371346"/>
                    </a:lnTo>
                    <a:lnTo>
                      <a:pt x="1626713" y="2368839"/>
                    </a:lnTo>
                    <a:lnTo>
                      <a:pt x="1624206" y="2366332"/>
                    </a:lnTo>
                    <a:lnTo>
                      <a:pt x="1624206" y="2363826"/>
                    </a:lnTo>
                    <a:lnTo>
                      <a:pt x="1621700" y="2363826"/>
                    </a:lnTo>
                    <a:lnTo>
                      <a:pt x="1621700" y="2358812"/>
                    </a:lnTo>
                    <a:lnTo>
                      <a:pt x="1619193" y="2356306"/>
                    </a:lnTo>
                    <a:lnTo>
                      <a:pt x="1619193" y="2356306"/>
                    </a:lnTo>
                    <a:lnTo>
                      <a:pt x="1619193" y="2351292"/>
                    </a:lnTo>
                    <a:lnTo>
                      <a:pt x="1616686" y="2351292"/>
                    </a:lnTo>
                    <a:lnTo>
                      <a:pt x="1614179" y="2348785"/>
                    </a:lnTo>
                    <a:lnTo>
                      <a:pt x="1594126" y="2348785"/>
                    </a:lnTo>
                    <a:lnTo>
                      <a:pt x="1594126" y="2353799"/>
                    </a:lnTo>
                    <a:lnTo>
                      <a:pt x="1589112" y="2353799"/>
                    </a:lnTo>
                    <a:lnTo>
                      <a:pt x="1586605" y="2351292"/>
                    </a:lnTo>
                    <a:lnTo>
                      <a:pt x="1581592" y="2348785"/>
                    </a:lnTo>
                    <a:lnTo>
                      <a:pt x="1579085" y="2348785"/>
                    </a:lnTo>
                    <a:lnTo>
                      <a:pt x="1576579" y="2346279"/>
                    </a:lnTo>
                    <a:lnTo>
                      <a:pt x="1576579" y="2346279"/>
                    </a:lnTo>
                    <a:lnTo>
                      <a:pt x="1576579" y="2343772"/>
                    </a:lnTo>
                    <a:lnTo>
                      <a:pt x="1576579" y="2343772"/>
                    </a:lnTo>
                    <a:lnTo>
                      <a:pt x="1576579" y="2341265"/>
                    </a:lnTo>
                    <a:lnTo>
                      <a:pt x="1574072" y="2343772"/>
                    </a:lnTo>
                    <a:lnTo>
                      <a:pt x="1574072" y="2343772"/>
                    </a:lnTo>
                    <a:lnTo>
                      <a:pt x="1571565" y="2343772"/>
                    </a:lnTo>
                    <a:lnTo>
                      <a:pt x="1571565" y="2346279"/>
                    </a:lnTo>
                    <a:lnTo>
                      <a:pt x="1569058" y="2346279"/>
                    </a:lnTo>
                    <a:lnTo>
                      <a:pt x="1566551" y="2348785"/>
                    </a:lnTo>
                    <a:lnTo>
                      <a:pt x="1564045" y="2346279"/>
                    </a:lnTo>
                    <a:lnTo>
                      <a:pt x="1564045" y="2343772"/>
                    </a:lnTo>
                    <a:lnTo>
                      <a:pt x="1561538" y="2343772"/>
                    </a:lnTo>
                    <a:lnTo>
                      <a:pt x="1559031" y="2341265"/>
                    </a:lnTo>
                    <a:lnTo>
                      <a:pt x="1549004" y="2341265"/>
                    </a:lnTo>
                    <a:lnTo>
                      <a:pt x="1546498" y="2346279"/>
                    </a:lnTo>
                    <a:lnTo>
                      <a:pt x="1543991" y="2348785"/>
                    </a:lnTo>
                    <a:lnTo>
                      <a:pt x="1538978" y="2351292"/>
                    </a:lnTo>
                    <a:lnTo>
                      <a:pt x="1536471" y="2351292"/>
                    </a:lnTo>
                    <a:lnTo>
                      <a:pt x="1536471" y="2353799"/>
                    </a:lnTo>
                    <a:lnTo>
                      <a:pt x="1526444" y="2353799"/>
                    </a:lnTo>
                    <a:lnTo>
                      <a:pt x="1526444" y="2348785"/>
                    </a:lnTo>
                    <a:lnTo>
                      <a:pt x="1518924" y="2348785"/>
                    </a:lnTo>
                    <a:lnTo>
                      <a:pt x="1516417" y="2346279"/>
                    </a:lnTo>
                    <a:lnTo>
                      <a:pt x="1516417" y="2343772"/>
                    </a:lnTo>
                    <a:lnTo>
                      <a:pt x="1513910" y="2338758"/>
                    </a:lnTo>
                    <a:lnTo>
                      <a:pt x="1496363" y="2338758"/>
                    </a:lnTo>
                    <a:lnTo>
                      <a:pt x="1493857" y="2336252"/>
                    </a:lnTo>
                    <a:lnTo>
                      <a:pt x="1491350" y="2336252"/>
                    </a:lnTo>
                    <a:lnTo>
                      <a:pt x="1488843" y="2333745"/>
                    </a:lnTo>
                    <a:lnTo>
                      <a:pt x="1488843" y="2331238"/>
                    </a:lnTo>
                    <a:lnTo>
                      <a:pt x="1486336" y="2331238"/>
                    </a:lnTo>
                    <a:lnTo>
                      <a:pt x="1486336" y="2328732"/>
                    </a:lnTo>
                    <a:lnTo>
                      <a:pt x="1483830" y="2326225"/>
                    </a:lnTo>
                    <a:lnTo>
                      <a:pt x="1483830" y="2323718"/>
                    </a:lnTo>
                    <a:lnTo>
                      <a:pt x="1481323" y="2321211"/>
                    </a:lnTo>
                    <a:lnTo>
                      <a:pt x="1478816" y="2318705"/>
                    </a:lnTo>
                    <a:lnTo>
                      <a:pt x="1476309" y="2316198"/>
                    </a:lnTo>
                    <a:lnTo>
                      <a:pt x="1473803" y="2313691"/>
                    </a:lnTo>
                    <a:lnTo>
                      <a:pt x="1471296" y="2311184"/>
                    </a:lnTo>
                    <a:lnTo>
                      <a:pt x="1471296" y="2308678"/>
                    </a:lnTo>
                    <a:lnTo>
                      <a:pt x="1468789" y="2308678"/>
                    </a:lnTo>
                    <a:lnTo>
                      <a:pt x="1466283" y="2306171"/>
                    </a:lnTo>
                    <a:lnTo>
                      <a:pt x="1463776" y="2301158"/>
                    </a:lnTo>
                    <a:lnTo>
                      <a:pt x="1466283" y="2296144"/>
                    </a:lnTo>
                    <a:lnTo>
                      <a:pt x="1468789" y="2293638"/>
                    </a:lnTo>
                    <a:lnTo>
                      <a:pt x="1471296" y="2291131"/>
                    </a:lnTo>
                    <a:lnTo>
                      <a:pt x="1473803" y="2286117"/>
                    </a:lnTo>
                    <a:lnTo>
                      <a:pt x="1473803" y="2281104"/>
                    </a:lnTo>
                    <a:lnTo>
                      <a:pt x="1478816" y="2278597"/>
                    </a:lnTo>
                    <a:lnTo>
                      <a:pt x="1481323" y="2278597"/>
                    </a:lnTo>
                    <a:lnTo>
                      <a:pt x="1483830" y="2276090"/>
                    </a:lnTo>
                    <a:lnTo>
                      <a:pt x="1486336" y="2273584"/>
                    </a:lnTo>
                    <a:lnTo>
                      <a:pt x="1486336" y="2266064"/>
                    </a:lnTo>
                    <a:lnTo>
                      <a:pt x="1496363" y="2266064"/>
                    </a:lnTo>
                    <a:lnTo>
                      <a:pt x="1498870" y="2263557"/>
                    </a:lnTo>
                    <a:lnTo>
                      <a:pt x="1501377" y="2258543"/>
                    </a:lnTo>
                    <a:lnTo>
                      <a:pt x="1503883" y="2253530"/>
                    </a:lnTo>
                    <a:lnTo>
                      <a:pt x="1508897" y="2253530"/>
                    </a:lnTo>
                    <a:lnTo>
                      <a:pt x="1508897" y="2251023"/>
                    </a:lnTo>
                    <a:lnTo>
                      <a:pt x="1511404" y="2251023"/>
                    </a:lnTo>
                    <a:lnTo>
                      <a:pt x="1513910" y="2248516"/>
                    </a:lnTo>
                    <a:lnTo>
                      <a:pt x="1513910" y="2246010"/>
                    </a:lnTo>
                    <a:lnTo>
                      <a:pt x="1516417" y="2246010"/>
                    </a:lnTo>
                    <a:lnTo>
                      <a:pt x="1516417" y="2235983"/>
                    </a:lnTo>
                    <a:lnTo>
                      <a:pt x="1521430" y="2235983"/>
                    </a:lnTo>
                    <a:lnTo>
                      <a:pt x="1523937" y="2230969"/>
                    </a:lnTo>
                    <a:lnTo>
                      <a:pt x="1526444" y="2230969"/>
                    </a:lnTo>
                    <a:lnTo>
                      <a:pt x="1526444" y="2228463"/>
                    </a:lnTo>
                    <a:lnTo>
                      <a:pt x="1528951" y="2228463"/>
                    </a:lnTo>
                    <a:lnTo>
                      <a:pt x="1528951" y="2223449"/>
                    </a:lnTo>
                    <a:lnTo>
                      <a:pt x="1526444" y="2223449"/>
                    </a:lnTo>
                    <a:lnTo>
                      <a:pt x="1526444" y="2205902"/>
                    </a:lnTo>
                    <a:lnTo>
                      <a:pt x="1531458" y="2205902"/>
                    </a:lnTo>
                    <a:lnTo>
                      <a:pt x="1531458" y="2203396"/>
                    </a:lnTo>
                    <a:lnTo>
                      <a:pt x="1528951" y="2198382"/>
                    </a:lnTo>
                    <a:lnTo>
                      <a:pt x="1526444" y="2195875"/>
                    </a:lnTo>
                    <a:lnTo>
                      <a:pt x="1526444" y="2193368"/>
                    </a:lnTo>
                    <a:lnTo>
                      <a:pt x="1523937" y="2193368"/>
                    </a:lnTo>
                    <a:lnTo>
                      <a:pt x="1523937" y="2173315"/>
                    </a:lnTo>
                    <a:lnTo>
                      <a:pt x="1526444" y="2173315"/>
                    </a:lnTo>
                    <a:lnTo>
                      <a:pt x="1531458" y="2170808"/>
                    </a:lnTo>
                    <a:lnTo>
                      <a:pt x="1533964" y="2170808"/>
                    </a:lnTo>
                    <a:lnTo>
                      <a:pt x="1533964" y="2168301"/>
                    </a:lnTo>
                    <a:lnTo>
                      <a:pt x="1536471" y="2168301"/>
                    </a:lnTo>
                    <a:lnTo>
                      <a:pt x="1536471" y="2165795"/>
                    </a:lnTo>
                    <a:lnTo>
                      <a:pt x="1538978" y="2165795"/>
                    </a:lnTo>
                    <a:lnTo>
                      <a:pt x="1538978" y="2158274"/>
                    </a:lnTo>
                    <a:lnTo>
                      <a:pt x="1541484" y="2155768"/>
                    </a:lnTo>
                    <a:lnTo>
                      <a:pt x="1541484" y="2153261"/>
                    </a:lnTo>
                    <a:lnTo>
                      <a:pt x="1538978" y="2150754"/>
                    </a:lnTo>
                    <a:lnTo>
                      <a:pt x="1538978" y="2145741"/>
                    </a:lnTo>
                    <a:lnTo>
                      <a:pt x="1536471" y="2138221"/>
                    </a:lnTo>
                    <a:lnTo>
                      <a:pt x="1536471" y="2125687"/>
                    </a:lnTo>
                    <a:lnTo>
                      <a:pt x="1538978" y="2123180"/>
                    </a:lnTo>
                    <a:lnTo>
                      <a:pt x="1543991" y="2120674"/>
                    </a:lnTo>
                    <a:lnTo>
                      <a:pt x="1546498" y="2120674"/>
                    </a:lnTo>
                    <a:lnTo>
                      <a:pt x="1549004" y="2118167"/>
                    </a:lnTo>
                    <a:lnTo>
                      <a:pt x="1556525" y="2118167"/>
                    </a:lnTo>
                    <a:lnTo>
                      <a:pt x="1559031" y="2115660"/>
                    </a:lnTo>
                    <a:lnTo>
                      <a:pt x="1561538" y="2113154"/>
                    </a:lnTo>
                    <a:lnTo>
                      <a:pt x="1564045" y="2115660"/>
                    </a:lnTo>
                    <a:lnTo>
                      <a:pt x="1566551" y="2118167"/>
                    </a:lnTo>
                    <a:lnTo>
                      <a:pt x="1571565" y="2125687"/>
                    </a:lnTo>
                    <a:lnTo>
                      <a:pt x="1576579" y="2130700"/>
                    </a:lnTo>
                    <a:lnTo>
                      <a:pt x="1581592" y="2135714"/>
                    </a:lnTo>
                    <a:lnTo>
                      <a:pt x="1584099" y="2140727"/>
                    </a:lnTo>
                    <a:lnTo>
                      <a:pt x="1586605" y="2150754"/>
                    </a:lnTo>
                    <a:lnTo>
                      <a:pt x="1599139" y="2150754"/>
                    </a:lnTo>
                    <a:lnTo>
                      <a:pt x="1606659" y="2153261"/>
                    </a:lnTo>
                    <a:lnTo>
                      <a:pt x="1611672" y="2155768"/>
                    </a:lnTo>
                    <a:lnTo>
                      <a:pt x="1616686" y="2158274"/>
                    </a:lnTo>
                    <a:lnTo>
                      <a:pt x="1619193" y="2160781"/>
                    </a:lnTo>
                    <a:lnTo>
                      <a:pt x="1624206" y="2160781"/>
                    </a:lnTo>
                    <a:lnTo>
                      <a:pt x="1629220" y="2158274"/>
                    </a:lnTo>
                    <a:lnTo>
                      <a:pt x="1641753" y="2158274"/>
                    </a:lnTo>
                    <a:lnTo>
                      <a:pt x="1644260" y="2153261"/>
                    </a:lnTo>
                    <a:lnTo>
                      <a:pt x="1646767" y="2150754"/>
                    </a:lnTo>
                    <a:lnTo>
                      <a:pt x="1654287" y="2145741"/>
                    </a:lnTo>
                    <a:lnTo>
                      <a:pt x="1656794" y="2143234"/>
                    </a:lnTo>
                    <a:lnTo>
                      <a:pt x="1659300" y="2143234"/>
                    </a:lnTo>
                    <a:lnTo>
                      <a:pt x="1661807" y="2140727"/>
                    </a:lnTo>
                    <a:lnTo>
                      <a:pt x="1661807" y="2138221"/>
                    </a:lnTo>
                    <a:lnTo>
                      <a:pt x="1669327" y="2138221"/>
                    </a:lnTo>
                    <a:lnTo>
                      <a:pt x="1669327" y="2135714"/>
                    </a:lnTo>
                    <a:lnTo>
                      <a:pt x="1671834" y="2138221"/>
                    </a:lnTo>
                    <a:lnTo>
                      <a:pt x="1674341" y="2135714"/>
                    </a:lnTo>
                    <a:lnTo>
                      <a:pt x="1676847" y="2133207"/>
                    </a:lnTo>
                    <a:lnTo>
                      <a:pt x="1679354" y="2130700"/>
                    </a:lnTo>
                    <a:lnTo>
                      <a:pt x="1681861" y="2128194"/>
                    </a:lnTo>
                    <a:lnTo>
                      <a:pt x="1684368" y="2128194"/>
                    </a:lnTo>
                    <a:lnTo>
                      <a:pt x="1681861" y="2125687"/>
                    </a:lnTo>
                    <a:lnTo>
                      <a:pt x="1681861" y="2123180"/>
                    </a:lnTo>
                    <a:lnTo>
                      <a:pt x="1684368" y="2120674"/>
                    </a:lnTo>
                    <a:lnTo>
                      <a:pt x="1684368" y="2110647"/>
                    </a:lnTo>
                    <a:lnTo>
                      <a:pt x="1681861" y="2110647"/>
                    </a:lnTo>
                    <a:lnTo>
                      <a:pt x="1681861" y="2108140"/>
                    </a:lnTo>
                    <a:lnTo>
                      <a:pt x="1679354" y="2105633"/>
                    </a:lnTo>
                    <a:lnTo>
                      <a:pt x="1676847" y="2103127"/>
                    </a:lnTo>
                    <a:lnTo>
                      <a:pt x="1676847" y="2100620"/>
                    </a:lnTo>
                    <a:lnTo>
                      <a:pt x="1671834" y="2093099"/>
                    </a:lnTo>
                    <a:lnTo>
                      <a:pt x="1669327" y="2093099"/>
                    </a:lnTo>
                    <a:lnTo>
                      <a:pt x="1666821" y="2090593"/>
                    </a:lnTo>
                    <a:lnTo>
                      <a:pt x="1664314" y="2090593"/>
                    </a:lnTo>
                    <a:lnTo>
                      <a:pt x="1664314" y="2078059"/>
                    </a:lnTo>
                    <a:lnTo>
                      <a:pt x="1661807" y="2075553"/>
                    </a:lnTo>
                    <a:lnTo>
                      <a:pt x="1661807" y="2070539"/>
                    </a:lnTo>
                    <a:lnTo>
                      <a:pt x="1659300" y="2070539"/>
                    </a:lnTo>
                    <a:lnTo>
                      <a:pt x="1661807" y="2068032"/>
                    </a:lnTo>
                    <a:lnTo>
                      <a:pt x="1664314" y="2065525"/>
                    </a:lnTo>
                    <a:lnTo>
                      <a:pt x="1664314" y="2058006"/>
                    </a:lnTo>
                    <a:lnTo>
                      <a:pt x="1666821" y="2055499"/>
                    </a:lnTo>
                    <a:lnTo>
                      <a:pt x="1669327" y="2052992"/>
                    </a:lnTo>
                    <a:lnTo>
                      <a:pt x="1671834" y="2052992"/>
                    </a:lnTo>
                    <a:lnTo>
                      <a:pt x="1674341" y="2050485"/>
                    </a:lnTo>
                    <a:lnTo>
                      <a:pt x="1674341" y="2047979"/>
                    </a:lnTo>
                    <a:lnTo>
                      <a:pt x="1676847" y="2040458"/>
                    </a:lnTo>
                    <a:lnTo>
                      <a:pt x="1674341" y="2037952"/>
                    </a:lnTo>
                    <a:lnTo>
                      <a:pt x="1676847" y="2037952"/>
                    </a:lnTo>
                    <a:lnTo>
                      <a:pt x="1674341" y="2035445"/>
                    </a:lnTo>
                    <a:lnTo>
                      <a:pt x="1674341" y="2032938"/>
                    </a:lnTo>
                    <a:lnTo>
                      <a:pt x="1671834" y="2030431"/>
                    </a:lnTo>
                    <a:lnTo>
                      <a:pt x="1671834" y="2027925"/>
                    </a:lnTo>
                    <a:lnTo>
                      <a:pt x="1669327" y="2025418"/>
                    </a:lnTo>
                    <a:lnTo>
                      <a:pt x="1669327" y="2022911"/>
                    </a:lnTo>
                    <a:lnTo>
                      <a:pt x="1671834" y="2022911"/>
                    </a:lnTo>
                    <a:lnTo>
                      <a:pt x="1671834" y="2020405"/>
                    </a:lnTo>
                    <a:lnTo>
                      <a:pt x="1676847" y="2017898"/>
                    </a:lnTo>
                    <a:lnTo>
                      <a:pt x="1681861" y="2012884"/>
                    </a:lnTo>
                    <a:lnTo>
                      <a:pt x="1679354" y="2010378"/>
                    </a:lnTo>
                    <a:lnTo>
                      <a:pt x="1679354" y="2007871"/>
                    </a:lnTo>
                    <a:lnTo>
                      <a:pt x="1676847" y="2005364"/>
                    </a:lnTo>
                    <a:lnTo>
                      <a:pt x="1676847" y="2002857"/>
                    </a:lnTo>
                    <a:lnTo>
                      <a:pt x="1674341" y="1997844"/>
                    </a:lnTo>
                    <a:lnTo>
                      <a:pt x="1674341" y="1995338"/>
                    </a:lnTo>
                    <a:lnTo>
                      <a:pt x="1671834" y="1992831"/>
                    </a:lnTo>
                    <a:lnTo>
                      <a:pt x="1669327" y="1987817"/>
                    </a:lnTo>
                    <a:lnTo>
                      <a:pt x="1669327" y="1985311"/>
                    </a:lnTo>
                    <a:lnTo>
                      <a:pt x="1664314" y="1980297"/>
                    </a:lnTo>
                    <a:lnTo>
                      <a:pt x="1654287" y="1977790"/>
                    </a:lnTo>
                    <a:lnTo>
                      <a:pt x="1649273" y="1975283"/>
                    </a:lnTo>
                    <a:lnTo>
                      <a:pt x="1646767" y="1972777"/>
                    </a:lnTo>
                    <a:lnTo>
                      <a:pt x="1644260" y="1970270"/>
                    </a:lnTo>
                    <a:lnTo>
                      <a:pt x="1644260" y="1965257"/>
                    </a:lnTo>
                    <a:lnTo>
                      <a:pt x="1641753" y="1962750"/>
                    </a:lnTo>
                    <a:lnTo>
                      <a:pt x="1644260" y="1957737"/>
                    </a:lnTo>
                    <a:lnTo>
                      <a:pt x="1644260" y="1950216"/>
                    </a:lnTo>
                    <a:lnTo>
                      <a:pt x="1646767" y="1947710"/>
                    </a:lnTo>
                    <a:lnTo>
                      <a:pt x="1649273" y="1947710"/>
                    </a:lnTo>
                    <a:lnTo>
                      <a:pt x="1651780" y="1945203"/>
                    </a:lnTo>
                    <a:lnTo>
                      <a:pt x="1654287" y="1945203"/>
                    </a:lnTo>
                    <a:lnTo>
                      <a:pt x="1659300" y="1942696"/>
                    </a:lnTo>
                    <a:lnTo>
                      <a:pt x="1661807" y="1937683"/>
                    </a:lnTo>
                    <a:lnTo>
                      <a:pt x="1661807" y="1932669"/>
                    </a:lnTo>
                    <a:lnTo>
                      <a:pt x="1664314" y="1930163"/>
                    </a:lnTo>
                    <a:lnTo>
                      <a:pt x="1664314" y="1927656"/>
                    </a:lnTo>
                    <a:lnTo>
                      <a:pt x="1666821" y="1925149"/>
                    </a:lnTo>
                    <a:lnTo>
                      <a:pt x="1669327" y="1920136"/>
                    </a:lnTo>
                    <a:lnTo>
                      <a:pt x="1666821" y="1917629"/>
                    </a:lnTo>
                    <a:lnTo>
                      <a:pt x="1666821" y="1912615"/>
                    </a:lnTo>
                    <a:lnTo>
                      <a:pt x="1671834" y="1905095"/>
                    </a:lnTo>
                    <a:lnTo>
                      <a:pt x="1674341" y="1905095"/>
                    </a:lnTo>
                    <a:lnTo>
                      <a:pt x="1676847" y="1900082"/>
                    </a:lnTo>
                    <a:lnTo>
                      <a:pt x="1679354" y="1897575"/>
                    </a:lnTo>
                    <a:lnTo>
                      <a:pt x="1681861" y="1892562"/>
                    </a:lnTo>
                    <a:lnTo>
                      <a:pt x="1681861" y="1885041"/>
                    </a:lnTo>
                    <a:lnTo>
                      <a:pt x="1684368" y="1882535"/>
                    </a:lnTo>
                    <a:lnTo>
                      <a:pt x="1686874" y="1877521"/>
                    </a:lnTo>
                    <a:lnTo>
                      <a:pt x="1686874" y="1875015"/>
                    </a:lnTo>
                    <a:lnTo>
                      <a:pt x="1681861" y="1872508"/>
                    </a:lnTo>
                    <a:lnTo>
                      <a:pt x="1674341" y="1870001"/>
                    </a:lnTo>
                    <a:lnTo>
                      <a:pt x="1669327" y="1864988"/>
                    </a:lnTo>
                    <a:lnTo>
                      <a:pt x="1666821" y="1862481"/>
                    </a:lnTo>
                    <a:lnTo>
                      <a:pt x="1666821" y="1859974"/>
                    </a:lnTo>
                    <a:lnTo>
                      <a:pt x="1664314" y="1857468"/>
                    </a:lnTo>
                    <a:lnTo>
                      <a:pt x="1659300" y="1849947"/>
                    </a:lnTo>
                    <a:lnTo>
                      <a:pt x="1656794" y="1849947"/>
                    </a:lnTo>
                    <a:lnTo>
                      <a:pt x="1656794" y="1847441"/>
                    </a:lnTo>
                    <a:lnTo>
                      <a:pt x="1654287" y="1844934"/>
                    </a:lnTo>
                    <a:lnTo>
                      <a:pt x="1646767" y="1844934"/>
                    </a:lnTo>
                    <a:lnTo>
                      <a:pt x="1646767" y="1842427"/>
                    </a:lnTo>
                    <a:lnTo>
                      <a:pt x="1641753" y="1842427"/>
                    </a:lnTo>
                    <a:lnTo>
                      <a:pt x="1639247" y="1837414"/>
                    </a:lnTo>
                    <a:lnTo>
                      <a:pt x="1639247" y="1834907"/>
                    </a:lnTo>
                    <a:lnTo>
                      <a:pt x="1634233" y="1834907"/>
                    </a:lnTo>
                    <a:lnTo>
                      <a:pt x="1631726" y="1832400"/>
                    </a:lnTo>
                    <a:lnTo>
                      <a:pt x="1631726" y="1829894"/>
                    </a:lnTo>
                    <a:lnTo>
                      <a:pt x="1629220" y="1827387"/>
                    </a:lnTo>
                    <a:lnTo>
                      <a:pt x="1629220" y="1822373"/>
                    </a:lnTo>
                    <a:lnTo>
                      <a:pt x="1631726" y="1819867"/>
                    </a:lnTo>
                    <a:lnTo>
                      <a:pt x="1634233" y="1817360"/>
                    </a:lnTo>
                    <a:lnTo>
                      <a:pt x="1634233" y="1797306"/>
                    </a:lnTo>
                    <a:lnTo>
                      <a:pt x="1636740" y="1789786"/>
                    </a:lnTo>
                    <a:lnTo>
                      <a:pt x="1639247" y="1784773"/>
                    </a:lnTo>
                    <a:lnTo>
                      <a:pt x="1639247" y="1779759"/>
                    </a:lnTo>
                    <a:lnTo>
                      <a:pt x="1641753" y="1772239"/>
                    </a:lnTo>
                    <a:lnTo>
                      <a:pt x="1636740" y="1772239"/>
                    </a:lnTo>
                    <a:lnTo>
                      <a:pt x="1634233" y="1769732"/>
                    </a:lnTo>
                    <a:lnTo>
                      <a:pt x="1629220" y="1767226"/>
                    </a:lnTo>
                    <a:lnTo>
                      <a:pt x="1624206" y="1767226"/>
                    </a:lnTo>
                    <a:lnTo>
                      <a:pt x="1619193" y="1762212"/>
                    </a:lnTo>
                    <a:lnTo>
                      <a:pt x="1616686" y="1759705"/>
                    </a:lnTo>
                    <a:lnTo>
                      <a:pt x="1616686" y="1754692"/>
                    </a:lnTo>
                    <a:lnTo>
                      <a:pt x="1614179" y="1747172"/>
                    </a:lnTo>
                    <a:lnTo>
                      <a:pt x="1614179" y="1744665"/>
                    </a:lnTo>
                    <a:lnTo>
                      <a:pt x="1611672" y="1744665"/>
                    </a:lnTo>
                    <a:lnTo>
                      <a:pt x="1606659" y="1739652"/>
                    </a:lnTo>
                    <a:lnTo>
                      <a:pt x="1601646" y="1734638"/>
                    </a:lnTo>
                    <a:lnTo>
                      <a:pt x="1599139" y="1732131"/>
                    </a:lnTo>
                    <a:lnTo>
                      <a:pt x="1599139" y="1729625"/>
                    </a:lnTo>
                    <a:lnTo>
                      <a:pt x="1594126" y="1722105"/>
                    </a:lnTo>
                    <a:lnTo>
                      <a:pt x="1586605" y="1717091"/>
                    </a:lnTo>
                    <a:lnTo>
                      <a:pt x="1584099" y="1717091"/>
                    </a:lnTo>
                    <a:lnTo>
                      <a:pt x="1584099" y="1704558"/>
                    </a:lnTo>
                    <a:lnTo>
                      <a:pt x="1581592" y="1697037"/>
                    </a:lnTo>
                    <a:lnTo>
                      <a:pt x="1579085" y="1694531"/>
                    </a:lnTo>
                    <a:lnTo>
                      <a:pt x="1569058" y="1687011"/>
                    </a:lnTo>
                    <a:lnTo>
                      <a:pt x="1569058" y="1694531"/>
                    </a:lnTo>
                    <a:lnTo>
                      <a:pt x="1566551" y="1694531"/>
                    </a:lnTo>
                    <a:lnTo>
                      <a:pt x="1564045" y="1699544"/>
                    </a:lnTo>
                    <a:lnTo>
                      <a:pt x="1561538" y="1704558"/>
                    </a:lnTo>
                    <a:lnTo>
                      <a:pt x="1551511" y="1714585"/>
                    </a:lnTo>
                    <a:lnTo>
                      <a:pt x="1549004" y="1719598"/>
                    </a:lnTo>
                    <a:lnTo>
                      <a:pt x="1549004" y="1724611"/>
                    </a:lnTo>
                    <a:lnTo>
                      <a:pt x="1546498" y="1724611"/>
                    </a:lnTo>
                    <a:lnTo>
                      <a:pt x="1541484" y="1729625"/>
                    </a:lnTo>
                    <a:lnTo>
                      <a:pt x="1538978" y="1737145"/>
                    </a:lnTo>
                    <a:lnTo>
                      <a:pt x="1533964" y="1739652"/>
                    </a:lnTo>
                    <a:lnTo>
                      <a:pt x="1531458" y="1742158"/>
                    </a:lnTo>
                    <a:lnTo>
                      <a:pt x="1526444" y="1752185"/>
                    </a:lnTo>
                    <a:lnTo>
                      <a:pt x="1521430" y="1754692"/>
                    </a:lnTo>
                    <a:lnTo>
                      <a:pt x="1518924" y="1754692"/>
                    </a:lnTo>
                    <a:lnTo>
                      <a:pt x="1513910" y="1757199"/>
                    </a:lnTo>
                    <a:lnTo>
                      <a:pt x="1503883" y="1759705"/>
                    </a:lnTo>
                    <a:lnTo>
                      <a:pt x="1501377" y="1759705"/>
                    </a:lnTo>
                    <a:lnTo>
                      <a:pt x="1491350" y="1757199"/>
                    </a:lnTo>
                    <a:lnTo>
                      <a:pt x="1483830" y="1752185"/>
                    </a:lnTo>
                    <a:lnTo>
                      <a:pt x="1478816" y="1752185"/>
                    </a:lnTo>
                    <a:lnTo>
                      <a:pt x="1473803" y="1749679"/>
                    </a:lnTo>
                    <a:lnTo>
                      <a:pt x="1471296" y="1749679"/>
                    </a:lnTo>
                    <a:lnTo>
                      <a:pt x="1463776" y="1742158"/>
                    </a:lnTo>
                    <a:lnTo>
                      <a:pt x="1458762" y="1739652"/>
                    </a:lnTo>
                    <a:lnTo>
                      <a:pt x="1451242" y="1734638"/>
                    </a:lnTo>
                    <a:lnTo>
                      <a:pt x="1446229" y="1734638"/>
                    </a:lnTo>
                    <a:lnTo>
                      <a:pt x="1441215" y="1732131"/>
                    </a:lnTo>
                    <a:lnTo>
                      <a:pt x="1433695" y="1729625"/>
                    </a:lnTo>
                    <a:lnTo>
                      <a:pt x="1431189" y="1724611"/>
                    </a:lnTo>
                    <a:lnTo>
                      <a:pt x="1433695" y="1724611"/>
                    </a:lnTo>
                    <a:lnTo>
                      <a:pt x="1436202" y="1722105"/>
                    </a:lnTo>
                    <a:lnTo>
                      <a:pt x="1438709" y="1722105"/>
                    </a:lnTo>
                    <a:lnTo>
                      <a:pt x="1438709" y="1719598"/>
                    </a:lnTo>
                    <a:lnTo>
                      <a:pt x="1441215" y="1717091"/>
                    </a:lnTo>
                    <a:lnTo>
                      <a:pt x="1441215" y="1714585"/>
                    </a:lnTo>
                    <a:lnTo>
                      <a:pt x="1443722" y="1712078"/>
                    </a:lnTo>
                    <a:lnTo>
                      <a:pt x="1443722" y="1709571"/>
                    </a:lnTo>
                    <a:lnTo>
                      <a:pt x="1446229" y="1707064"/>
                    </a:lnTo>
                    <a:lnTo>
                      <a:pt x="1441215" y="1707064"/>
                    </a:lnTo>
                    <a:lnTo>
                      <a:pt x="1441215" y="1704558"/>
                    </a:lnTo>
                    <a:lnTo>
                      <a:pt x="1438709" y="1697037"/>
                    </a:lnTo>
                    <a:lnTo>
                      <a:pt x="1438709" y="1692024"/>
                    </a:lnTo>
                    <a:lnTo>
                      <a:pt x="1433695" y="1689517"/>
                    </a:lnTo>
                    <a:lnTo>
                      <a:pt x="1431189" y="1684504"/>
                    </a:lnTo>
                    <a:lnTo>
                      <a:pt x="1426175" y="1679490"/>
                    </a:lnTo>
                    <a:lnTo>
                      <a:pt x="1411135" y="1671970"/>
                    </a:lnTo>
                    <a:lnTo>
                      <a:pt x="1408628" y="1669463"/>
                    </a:lnTo>
                    <a:lnTo>
                      <a:pt x="1406121" y="1666957"/>
                    </a:lnTo>
                    <a:lnTo>
                      <a:pt x="1403615" y="1666957"/>
                    </a:lnTo>
                    <a:lnTo>
                      <a:pt x="1401108" y="1661943"/>
                    </a:lnTo>
                    <a:lnTo>
                      <a:pt x="1398601" y="1654423"/>
                    </a:lnTo>
                    <a:lnTo>
                      <a:pt x="1401108" y="1651916"/>
                    </a:lnTo>
                    <a:lnTo>
                      <a:pt x="1401108" y="1649410"/>
                    </a:lnTo>
                    <a:lnTo>
                      <a:pt x="1398601" y="1646903"/>
                    </a:lnTo>
                    <a:lnTo>
                      <a:pt x="1401108" y="1641889"/>
                    </a:lnTo>
                    <a:lnTo>
                      <a:pt x="1403615" y="1639383"/>
                    </a:lnTo>
                    <a:lnTo>
                      <a:pt x="1406121" y="1636876"/>
                    </a:lnTo>
                    <a:lnTo>
                      <a:pt x="1408628" y="1634369"/>
                    </a:lnTo>
                    <a:lnTo>
                      <a:pt x="1408628" y="1631863"/>
                    </a:lnTo>
                    <a:lnTo>
                      <a:pt x="1406121" y="1631863"/>
                    </a:lnTo>
                    <a:lnTo>
                      <a:pt x="1401108" y="1634369"/>
                    </a:lnTo>
                    <a:lnTo>
                      <a:pt x="1401108" y="1636876"/>
                    </a:lnTo>
                    <a:lnTo>
                      <a:pt x="1396094" y="1639383"/>
                    </a:lnTo>
                    <a:lnTo>
                      <a:pt x="1391081" y="1639383"/>
                    </a:lnTo>
                    <a:lnTo>
                      <a:pt x="1391081" y="1636876"/>
                    </a:lnTo>
                    <a:lnTo>
                      <a:pt x="1383561" y="1636876"/>
                    </a:lnTo>
                    <a:lnTo>
                      <a:pt x="1381054" y="1639383"/>
                    </a:lnTo>
                    <a:lnTo>
                      <a:pt x="1378547" y="1636876"/>
                    </a:lnTo>
                    <a:lnTo>
                      <a:pt x="1376041" y="1634369"/>
                    </a:lnTo>
                    <a:lnTo>
                      <a:pt x="1368521" y="1634369"/>
                    </a:lnTo>
                    <a:lnTo>
                      <a:pt x="1368521" y="1631863"/>
                    </a:lnTo>
                    <a:lnTo>
                      <a:pt x="1366014" y="1631863"/>
                    </a:lnTo>
                    <a:lnTo>
                      <a:pt x="1363507" y="1626849"/>
                    </a:lnTo>
                    <a:lnTo>
                      <a:pt x="1363507" y="1621836"/>
                    </a:lnTo>
                    <a:lnTo>
                      <a:pt x="1361000" y="1614316"/>
                    </a:lnTo>
                    <a:lnTo>
                      <a:pt x="1363507" y="1609302"/>
                    </a:lnTo>
                    <a:lnTo>
                      <a:pt x="1358494" y="1604289"/>
                    </a:lnTo>
                    <a:lnTo>
                      <a:pt x="1355987" y="1601782"/>
                    </a:lnTo>
                    <a:lnTo>
                      <a:pt x="1350973" y="1596769"/>
                    </a:lnTo>
                    <a:lnTo>
                      <a:pt x="1345960" y="1591755"/>
                    </a:lnTo>
                    <a:lnTo>
                      <a:pt x="1340947" y="1586742"/>
                    </a:lnTo>
                    <a:lnTo>
                      <a:pt x="1343453" y="1576715"/>
                    </a:lnTo>
                    <a:lnTo>
                      <a:pt x="1343453" y="1569195"/>
                    </a:lnTo>
                    <a:lnTo>
                      <a:pt x="1345960" y="1561675"/>
                    </a:lnTo>
                    <a:lnTo>
                      <a:pt x="1345960" y="1554154"/>
                    </a:lnTo>
                    <a:lnTo>
                      <a:pt x="1343453" y="1549141"/>
                    </a:lnTo>
                    <a:lnTo>
                      <a:pt x="1338440" y="1541621"/>
                    </a:lnTo>
                    <a:lnTo>
                      <a:pt x="1338440" y="1536607"/>
                    </a:lnTo>
                    <a:lnTo>
                      <a:pt x="1350973" y="1536607"/>
                    </a:lnTo>
                    <a:lnTo>
                      <a:pt x="1355987" y="1539114"/>
                    </a:lnTo>
                    <a:lnTo>
                      <a:pt x="1363507" y="1539114"/>
                    </a:lnTo>
                    <a:lnTo>
                      <a:pt x="1376041" y="1534101"/>
                    </a:lnTo>
                    <a:lnTo>
                      <a:pt x="1381054" y="1531594"/>
                    </a:lnTo>
                    <a:lnTo>
                      <a:pt x="1386068" y="1529087"/>
                    </a:lnTo>
                    <a:lnTo>
                      <a:pt x="1388574" y="1534101"/>
                    </a:lnTo>
                    <a:lnTo>
                      <a:pt x="1393588" y="1539114"/>
                    </a:lnTo>
                    <a:lnTo>
                      <a:pt x="1408628" y="1539114"/>
                    </a:lnTo>
                    <a:lnTo>
                      <a:pt x="1416148" y="1541621"/>
                    </a:lnTo>
                    <a:lnTo>
                      <a:pt x="1431189" y="1541621"/>
                    </a:lnTo>
                    <a:lnTo>
                      <a:pt x="1441215" y="1539114"/>
                    </a:lnTo>
                    <a:lnTo>
                      <a:pt x="1446229" y="1539114"/>
                    </a:lnTo>
                    <a:lnTo>
                      <a:pt x="1448736" y="1544127"/>
                    </a:lnTo>
                    <a:lnTo>
                      <a:pt x="1451242" y="1546634"/>
                    </a:lnTo>
                    <a:lnTo>
                      <a:pt x="1456256" y="1549141"/>
                    </a:lnTo>
                    <a:lnTo>
                      <a:pt x="1468789" y="1541621"/>
                    </a:lnTo>
                    <a:lnTo>
                      <a:pt x="1468789" y="1539114"/>
                    </a:lnTo>
                    <a:lnTo>
                      <a:pt x="1473803" y="1531594"/>
                    </a:lnTo>
                    <a:lnTo>
                      <a:pt x="1476309" y="1531594"/>
                    </a:lnTo>
                    <a:lnTo>
                      <a:pt x="1483830" y="1524074"/>
                    </a:lnTo>
                    <a:lnTo>
                      <a:pt x="1488843" y="1521567"/>
                    </a:lnTo>
                    <a:lnTo>
                      <a:pt x="1498870" y="1514047"/>
                    </a:lnTo>
                    <a:lnTo>
                      <a:pt x="1498870" y="1506527"/>
                    </a:lnTo>
                    <a:lnTo>
                      <a:pt x="1501377" y="1488979"/>
                    </a:lnTo>
                    <a:lnTo>
                      <a:pt x="1491350" y="1478953"/>
                    </a:lnTo>
                    <a:lnTo>
                      <a:pt x="1483830" y="1463912"/>
                    </a:lnTo>
                    <a:lnTo>
                      <a:pt x="1488843" y="1458899"/>
                    </a:lnTo>
                    <a:lnTo>
                      <a:pt x="1488843" y="1451379"/>
                    </a:lnTo>
                    <a:lnTo>
                      <a:pt x="1491350" y="1446365"/>
                    </a:lnTo>
                    <a:lnTo>
                      <a:pt x="1496363" y="1426311"/>
                    </a:lnTo>
                    <a:lnTo>
                      <a:pt x="1498870" y="1418791"/>
                    </a:lnTo>
                    <a:lnTo>
                      <a:pt x="1498870" y="1413778"/>
                    </a:lnTo>
                    <a:lnTo>
                      <a:pt x="1501377" y="1408764"/>
                    </a:lnTo>
                    <a:lnTo>
                      <a:pt x="1501377" y="1401244"/>
                    </a:lnTo>
                    <a:lnTo>
                      <a:pt x="1503883" y="1396231"/>
                    </a:lnTo>
                    <a:lnTo>
                      <a:pt x="1506390" y="1383697"/>
                    </a:lnTo>
                    <a:lnTo>
                      <a:pt x="1508897" y="1373670"/>
                    </a:lnTo>
                    <a:lnTo>
                      <a:pt x="1508897" y="1353617"/>
                    </a:lnTo>
                    <a:lnTo>
                      <a:pt x="1518924" y="1343590"/>
                    </a:lnTo>
                    <a:lnTo>
                      <a:pt x="1521430" y="1328549"/>
                    </a:lnTo>
                    <a:lnTo>
                      <a:pt x="1521430" y="1313509"/>
                    </a:lnTo>
                    <a:lnTo>
                      <a:pt x="1523937" y="1305989"/>
                    </a:lnTo>
                    <a:lnTo>
                      <a:pt x="1526444" y="1303482"/>
                    </a:lnTo>
                    <a:lnTo>
                      <a:pt x="1531458" y="1295962"/>
                    </a:lnTo>
                    <a:lnTo>
                      <a:pt x="1533964" y="1290949"/>
                    </a:lnTo>
                    <a:lnTo>
                      <a:pt x="1536471" y="1288442"/>
                    </a:lnTo>
                    <a:lnTo>
                      <a:pt x="1538978" y="1283428"/>
                    </a:lnTo>
                    <a:lnTo>
                      <a:pt x="1541484" y="1275908"/>
                    </a:lnTo>
                    <a:lnTo>
                      <a:pt x="1533964" y="1265881"/>
                    </a:lnTo>
                    <a:lnTo>
                      <a:pt x="1528951" y="1258361"/>
                    </a:lnTo>
                    <a:lnTo>
                      <a:pt x="1526444" y="1250841"/>
                    </a:lnTo>
                    <a:lnTo>
                      <a:pt x="1526444" y="1248334"/>
                    </a:lnTo>
                    <a:lnTo>
                      <a:pt x="1523937" y="1243321"/>
                    </a:lnTo>
                    <a:lnTo>
                      <a:pt x="1518924" y="1238307"/>
                    </a:lnTo>
                    <a:lnTo>
                      <a:pt x="1516417" y="1230787"/>
                    </a:lnTo>
                    <a:lnTo>
                      <a:pt x="1503883" y="1228280"/>
                    </a:lnTo>
                    <a:lnTo>
                      <a:pt x="1491350" y="1228280"/>
                    </a:lnTo>
                    <a:lnTo>
                      <a:pt x="1488843" y="1223267"/>
                    </a:lnTo>
                    <a:lnTo>
                      <a:pt x="1486336" y="1218253"/>
                    </a:lnTo>
                    <a:lnTo>
                      <a:pt x="1486336" y="1215747"/>
                    </a:lnTo>
                    <a:lnTo>
                      <a:pt x="1483830" y="1213240"/>
                    </a:lnTo>
                    <a:lnTo>
                      <a:pt x="1483830" y="1210733"/>
                    </a:lnTo>
                    <a:lnTo>
                      <a:pt x="1481323" y="1208227"/>
                    </a:lnTo>
                    <a:lnTo>
                      <a:pt x="1481323" y="1205720"/>
                    </a:lnTo>
                    <a:lnTo>
                      <a:pt x="1473803" y="1205720"/>
                    </a:lnTo>
                    <a:lnTo>
                      <a:pt x="1468789" y="1208227"/>
                    </a:lnTo>
                    <a:lnTo>
                      <a:pt x="1463776" y="1210733"/>
                    </a:lnTo>
                    <a:lnTo>
                      <a:pt x="1461269" y="1213240"/>
                    </a:lnTo>
                    <a:lnTo>
                      <a:pt x="1458762" y="1215747"/>
                    </a:lnTo>
                    <a:lnTo>
                      <a:pt x="1453749" y="1215747"/>
                    </a:lnTo>
                    <a:lnTo>
                      <a:pt x="1451242" y="1218253"/>
                    </a:lnTo>
                    <a:lnTo>
                      <a:pt x="1448736" y="1220760"/>
                    </a:lnTo>
                    <a:lnTo>
                      <a:pt x="1446229" y="1223267"/>
                    </a:lnTo>
                    <a:lnTo>
                      <a:pt x="1431189" y="1213240"/>
                    </a:lnTo>
                    <a:lnTo>
                      <a:pt x="1428682" y="1213240"/>
                    </a:lnTo>
                    <a:lnTo>
                      <a:pt x="1426175" y="1208227"/>
                    </a:lnTo>
                    <a:lnTo>
                      <a:pt x="1423668" y="1203213"/>
                    </a:lnTo>
                    <a:lnTo>
                      <a:pt x="1426175" y="1198200"/>
                    </a:lnTo>
                    <a:lnTo>
                      <a:pt x="1428682" y="1193186"/>
                    </a:lnTo>
                    <a:lnTo>
                      <a:pt x="1428682" y="1185666"/>
                    </a:lnTo>
                    <a:lnTo>
                      <a:pt x="1426175" y="1178146"/>
                    </a:lnTo>
                    <a:lnTo>
                      <a:pt x="1428682" y="1178146"/>
                    </a:lnTo>
                    <a:lnTo>
                      <a:pt x="1428682" y="1170626"/>
                    </a:lnTo>
                    <a:lnTo>
                      <a:pt x="1431189" y="1165612"/>
                    </a:lnTo>
                    <a:lnTo>
                      <a:pt x="1426175" y="1160599"/>
                    </a:lnTo>
                    <a:lnTo>
                      <a:pt x="1426175" y="1158092"/>
                    </a:lnTo>
                    <a:lnTo>
                      <a:pt x="1423668" y="1153079"/>
                    </a:lnTo>
                    <a:lnTo>
                      <a:pt x="1423668" y="1130518"/>
                    </a:lnTo>
                    <a:lnTo>
                      <a:pt x="1421162" y="1122998"/>
                    </a:lnTo>
                    <a:lnTo>
                      <a:pt x="1418655" y="1115478"/>
                    </a:lnTo>
                    <a:lnTo>
                      <a:pt x="1416148" y="1112971"/>
                    </a:lnTo>
                    <a:lnTo>
                      <a:pt x="1416148" y="1107958"/>
                    </a:lnTo>
                    <a:lnTo>
                      <a:pt x="1418655" y="1100438"/>
                    </a:lnTo>
                    <a:lnTo>
                      <a:pt x="1418655" y="1090410"/>
                    </a:lnTo>
                    <a:lnTo>
                      <a:pt x="1413641" y="1075370"/>
                    </a:lnTo>
                    <a:lnTo>
                      <a:pt x="1411135" y="1072864"/>
                    </a:lnTo>
                    <a:lnTo>
                      <a:pt x="1403615" y="1067850"/>
                    </a:lnTo>
                    <a:lnTo>
                      <a:pt x="1406121" y="1050303"/>
                    </a:lnTo>
                    <a:lnTo>
                      <a:pt x="1406121" y="1035263"/>
                    </a:lnTo>
                    <a:lnTo>
                      <a:pt x="1408628" y="1022729"/>
                    </a:lnTo>
                    <a:lnTo>
                      <a:pt x="1411135" y="1020223"/>
                    </a:lnTo>
                    <a:lnTo>
                      <a:pt x="1408628" y="1000168"/>
                    </a:lnTo>
                    <a:lnTo>
                      <a:pt x="1408628" y="995155"/>
                    </a:lnTo>
                    <a:lnTo>
                      <a:pt x="1403615" y="990142"/>
                    </a:lnTo>
                    <a:lnTo>
                      <a:pt x="1403615" y="975101"/>
                    </a:lnTo>
                    <a:lnTo>
                      <a:pt x="1408628" y="967581"/>
                    </a:lnTo>
                    <a:lnTo>
                      <a:pt x="1411135" y="955048"/>
                    </a:lnTo>
                    <a:lnTo>
                      <a:pt x="1416148" y="950034"/>
                    </a:lnTo>
                    <a:lnTo>
                      <a:pt x="1416148" y="947527"/>
                    </a:lnTo>
                    <a:lnTo>
                      <a:pt x="1413641" y="927474"/>
                    </a:lnTo>
                    <a:lnTo>
                      <a:pt x="1411135" y="922460"/>
                    </a:lnTo>
                    <a:lnTo>
                      <a:pt x="1408628" y="912433"/>
                    </a:lnTo>
                    <a:lnTo>
                      <a:pt x="1406121" y="902406"/>
                    </a:lnTo>
                    <a:lnTo>
                      <a:pt x="1406121" y="889873"/>
                    </a:lnTo>
                    <a:lnTo>
                      <a:pt x="1403615" y="882353"/>
                    </a:lnTo>
                    <a:lnTo>
                      <a:pt x="1396094" y="882353"/>
                    </a:lnTo>
                    <a:lnTo>
                      <a:pt x="1393588" y="884859"/>
                    </a:lnTo>
                    <a:lnTo>
                      <a:pt x="1391081" y="884859"/>
                    </a:lnTo>
                    <a:lnTo>
                      <a:pt x="1388574" y="882353"/>
                    </a:lnTo>
                    <a:lnTo>
                      <a:pt x="1386068" y="884859"/>
                    </a:lnTo>
                    <a:lnTo>
                      <a:pt x="1383561" y="887366"/>
                    </a:lnTo>
                    <a:lnTo>
                      <a:pt x="1373534" y="892380"/>
                    </a:lnTo>
                    <a:lnTo>
                      <a:pt x="1371027" y="894886"/>
                    </a:lnTo>
                    <a:lnTo>
                      <a:pt x="1363507" y="902406"/>
                    </a:lnTo>
                    <a:lnTo>
                      <a:pt x="1358494" y="902406"/>
                    </a:lnTo>
                    <a:lnTo>
                      <a:pt x="1358494" y="904913"/>
                    </a:lnTo>
                    <a:lnTo>
                      <a:pt x="1353480" y="904913"/>
                    </a:lnTo>
                    <a:lnTo>
                      <a:pt x="1345960" y="909926"/>
                    </a:lnTo>
                    <a:lnTo>
                      <a:pt x="1340947" y="904913"/>
                    </a:lnTo>
                    <a:lnTo>
                      <a:pt x="1340947" y="902406"/>
                    </a:lnTo>
                    <a:lnTo>
                      <a:pt x="1338440" y="902406"/>
                    </a:lnTo>
                    <a:lnTo>
                      <a:pt x="1335933" y="897393"/>
                    </a:lnTo>
                    <a:lnTo>
                      <a:pt x="1328413" y="899900"/>
                    </a:lnTo>
                    <a:lnTo>
                      <a:pt x="1315879" y="904913"/>
                    </a:lnTo>
                    <a:lnTo>
                      <a:pt x="1313373" y="907420"/>
                    </a:lnTo>
                    <a:lnTo>
                      <a:pt x="1308359" y="914940"/>
                    </a:lnTo>
                    <a:lnTo>
                      <a:pt x="1303346" y="919954"/>
                    </a:lnTo>
                    <a:lnTo>
                      <a:pt x="1295826" y="924967"/>
                    </a:lnTo>
                    <a:lnTo>
                      <a:pt x="1288305" y="929981"/>
                    </a:lnTo>
                    <a:lnTo>
                      <a:pt x="1285799" y="932487"/>
                    </a:lnTo>
                    <a:lnTo>
                      <a:pt x="1278278" y="937500"/>
                    </a:lnTo>
                    <a:lnTo>
                      <a:pt x="1270758" y="947527"/>
                    </a:lnTo>
                    <a:lnTo>
                      <a:pt x="1263238" y="955048"/>
                    </a:lnTo>
                    <a:lnTo>
                      <a:pt x="1248198" y="955048"/>
                    </a:lnTo>
                    <a:lnTo>
                      <a:pt x="1245691" y="960061"/>
                    </a:lnTo>
                    <a:lnTo>
                      <a:pt x="1240678" y="965074"/>
                    </a:lnTo>
                    <a:lnTo>
                      <a:pt x="1238171" y="967581"/>
                    </a:lnTo>
                    <a:lnTo>
                      <a:pt x="1235664" y="962568"/>
                    </a:lnTo>
                    <a:lnTo>
                      <a:pt x="1228144" y="957554"/>
                    </a:lnTo>
                    <a:lnTo>
                      <a:pt x="1225637" y="952541"/>
                    </a:lnTo>
                    <a:lnTo>
                      <a:pt x="1223131" y="945021"/>
                    </a:lnTo>
                    <a:lnTo>
                      <a:pt x="1220624" y="942514"/>
                    </a:lnTo>
                    <a:lnTo>
                      <a:pt x="1203077" y="929981"/>
                    </a:lnTo>
                    <a:lnTo>
                      <a:pt x="1190543" y="924967"/>
                    </a:lnTo>
                    <a:lnTo>
                      <a:pt x="1185530" y="924967"/>
                    </a:lnTo>
                    <a:lnTo>
                      <a:pt x="1178010" y="922460"/>
                    </a:lnTo>
                    <a:lnTo>
                      <a:pt x="1162969" y="907420"/>
                    </a:lnTo>
                    <a:lnTo>
                      <a:pt x="1147929" y="902406"/>
                    </a:lnTo>
                    <a:lnTo>
                      <a:pt x="1142915" y="902406"/>
                    </a:lnTo>
                    <a:lnTo>
                      <a:pt x="1137902" y="907420"/>
                    </a:lnTo>
                    <a:lnTo>
                      <a:pt x="1130382" y="909926"/>
                    </a:lnTo>
                    <a:lnTo>
                      <a:pt x="1125368" y="917447"/>
                    </a:lnTo>
                    <a:lnTo>
                      <a:pt x="1120355" y="924967"/>
                    </a:lnTo>
                    <a:lnTo>
                      <a:pt x="1120355" y="932487"/>
                    </a:lnTo>
                    <a:lnTo>
                      <a:pt x="1115342" y="947527"/>
                    </a:lnTo>
                    <a:lnTo>
                      <a:pt x="1115342" y="952541"/>
                    </a:lnTo>
                    <a:lnTo>
                      <a:pt x="1107821" y="970088"/>
                    </a:lnTo>
                    <a:lnTo>
                      <a:pt x="1110328" y="975101"/>
                    </a:lnTo>
                    <a:lnTo>
                      <a:pt x="1117848" y="987635"/>
                    </a:lnTo>
                    <a:lnTo>
                      <a:pt x="1125368" y="1000168"/>
                    </a:lnTo>
                    <a:lnTo>
                      <a:pt x="1127875" y="1005182"/>
                    </a:lnTo>
                    <a:lnTo>
                      <a:pt x="1127875" y="1010196"/>
                    </a:lnTo>
                    <a:lnTo>
                      <a:pt x="1125368" y="1020223"/>
                    </a:lnTo>
                    <a:lnTo>
                      <a:pt x="1122862" y="1022729"/>
                    </a:lnTo>
                    <a:lnTo>
                      <a:pt x="1120355" y="1027742"/>
                    </a:lnTo>
                    <a:lnTo>
                      <a:pt x="1120355" y="1032756"/>
                    </a:lnTo>
                    <a:lnTo>
                      <a:pt x="1117848" y="1035263"/>
                    </a:lnTo>
                    <a:lnTo>
                      <a:pt x="1115342" y="1035263"/>
                    </a:lnTo>
                    <a:lnTo>
                      <a:pt x="1112835" y="1042783"/>
                    </a:lnTo>
                    <a:lnTo>
                      <a:pt x="1112835" y="1047796"/>
                    </a:lnTo>
                    <a:lnTo>
                      <a:pt x="1110328" y="1052810"/>
                    </a:lnTo>
                    <a:lnTo>
                      <a:pt x="1110328" y="1060330"/>
                    </a:lnTo>
                    <a:lnTo>
                      <a:pt x="1107821" y="1060330"/>
                    </a:lnTo>
                    <a:lnTo>
                      <a:pt x="1107821" y="1065343"/>
                    </a:lnTo>
                    <a:lnTo>
                      <a:pt x="1110328" y="1070357"/>
                    </a:lnTo>
                    <a:lnTo>
                      <a:pt x="1107821" y="1072864"/>
                    </a:lnTo>
                    <a:lnTo>
                      <a:pt x="1107821" y="1082891"/>
                    </a:lnTo>
                    <a:lnTo>
                      <a:pt x="1105315" y="1082891"/>
                    </a:lnTo>
                    <a:lnTo>
                      <a:pt x="1105315" y="1085397"/>
                    </a:lnTo>
                    <a:lnTo>
                      <a:pt x="1102808" y="1087904"/>
                    </a:lnTo>
                    <a:lnTo>
                      <a:pt x="1100301" y="1090410"/>
                    </a:lnTo>
                    <a:lnTo>
                      <a:pt x="1097794" y="1092917"/>
                    </a:lnTo>
                    <a:lnTo>
                      <a:pt x="1097794" y="1095424"/>
                    </a:lnTo>
                    <a:lnTo>
                      <a:pt x="1095288" y="1095424"/>
                    </a:lnTo>
                    <a:lnTo>
                      <a:pt x="1087768" y="1100438"/>
                    </a:lnTo>
                    <a:lnTo>
                      <a:pt x="1085261" y="1102944"/>
                    </a:lnTo>
                    <a:lnTo>
                      <a:pt x="1082754" y="1105451"/>
                    </a:lnTo>
                    <a:lnTo>
                      <a:pt x="1082754" y="1112971"/>
                    </a:lnTo>
                    <a:lnTo>
                      <a:pt x="1080247" y="1112971"/>
                    </a:lnTo>
                    <a:lnTo>
                      <a:pt x="1080247" y="1120491"/>
                    </a:lnTo>
                    <a:lnTo>
                      <a:pt x="1082754" y="1122998"/>
                    </a:lnTo>
                    <a:lnTo>
                      <a:pt x="1082754" y="1128011"/>
                    </a:lnTo>
                    <a:lnTo>
                      <a:pt x="1080247" y="1140545"/>
                    </a:lnTo>
                    <a:lnTo>
                      <a:pt x="1080247" y="1143052"/>
                    </a:lnTo>
                    <a:lnTo>
                      <a:pt x="1075234" y="1143052"/>
                    </a:lnTo>
                    <a:lnTo>
                      <a:pt x="1062700" y="1145559"/>
                    </a:lnTo>
                    <a:lnTo>
                      <a:pt x="1060194" y="1145559"/>
                    </a:lnTo>
                    <a:lnTo>
                      <a:pt x="1057687" y="1148065"/>
                    </a:lnTo>
                    <a:lnTo>
                      <a:pt x="1055180" y="1150572"/>
                    </a:lnTo>
                    <a:lnTo>
                      <a:pt x="1052674" y="1150572"/>
                    </a:lnTo>
                    <a:lnTo>
                      <a:pt x="1050167" y="1148065"/>
                    </a:lnTo>
                    <a:lnTo>
                      <a:pt x="1040140" y="1148065"/>
                    </a:lnTo>
                    <a:lnTo>
                      <a:pt x="1040140" y="1150572"/>
                    </a:lnTo>
                    <a:lnTo>
                      <a:pt x="1037633" y="1150572"/>
                    </a:lnTo>
                    <a:lnTo>
                      <a:pt x="1037633" y="1153079"/>
                    </a:lnTo>
                    <a:lnTo>
                      <a:pt x="1035126" y="1155585"/>
                    </a:lnTo>
                    <a:lnTo>
                      <a:pt x="1035126" y="1158092"/>
                    </a:lnTo>
                    <a:lnTo>
                      <a:pt x="1030113" y="1160599"/>
                    </a:lnTo>
                    <a:lnTo>
                      <a:pt x="1022593" y="1163106"/>
                    </a:lnTo>
                    <a:lnTo>
                      <a:pt x="1022593" y="1165612"/>
                    </a:lnTo>
                    <a:lnTo>
                      <a:pt x="1017579" y="1170626"/>
                    </a:lnTo>
                    <a:lnTo>
                      <a:pt x="1010059" y="1170626"/>
                    </a:lnTo>
                    <a:lnTo>
                      <a:pt x="1010059" y="1173133"/>
                    </a:lnTo>
                    <a:lnTo>
                      <a:pt x="1005046" y="1173133"/>
                    </a:lnTo>
                    <a:lnTo>
                      <a:pt x="1002539" y="1175639"/>
                    </a:lnTo>
                    <a:lnTo>
                      <a:pt x="1002539" y="1178146"/>
                    </a:lnTo>
                    <a:lnTo>
                      <a:pt x="997526" y="1185666"/>
                    </a:lnTo>
                    <a:lnTo>
                      <a:pt x="997526" y="1188173"/>
                    </a:lnTo>
                    <a:lnTo>
                      <a:pt x="995019" y="1188173"/>
                    </a:lnTo>
                    <a:lnTo>
                      <a:pt x="992512" y="1195693"/>
                    </a:lnTo>
                    <a:lnTo>
                      <a:pt x="990005" y="1200707"/>
                    </a:lnTo>
                    <a:lnTo>
                      <a:pt x="990005" y="1205720"/>
                    </a:lnTo>
                    <a:lnTo>
                      <a:pt x="992512" y="1215747"/>
                    </a:lnTo>
                    <a:lnTo>
                      <a:pt x="997526" y="1225774"/>
                    </a:lnTo>
                    <a:lnTo>
                      <a:pt x="1000032" y="1225774"/>
                    </a:lnTo>
                    <a:lnTo>
                      <a:pt x="1002539" y="1233294"/>
                    </a:lnTo>
                    <a:lnTo>
                      <a:pt x="1002539" y="1238307"/>
                    </a:lnTo>
                    <a:lnTo>
                      <a:pt x="992512" y="1235801"/>
                    </a:lnTo>
                    <a:lnTo>
                      <a:pt x="990005" y="1238307"/>
                    </a:lnTo>
                    <a:lnTo>
                      <a:pt x="984992" y="1238307"/>
                    </a:lnTo>
                    <a:lnTo>
                      <a:pt x="977472" y="1255854"/>
                    </a:lnTo>
                    <a:lnTo>
                      <a:pt x="974965" y="1268388"/>
                    </a:lnTo>
                    <a:lnTo>
                      <a:pt x="974965" y="1270895"/>
                    </a:lnTo>
                    <a:lnTo>
                      <a:pt x="959925" y="1268388"/>
                    </a:lnTo>
                    <a:lnTo>
                      <a:pt x="952405" y="1263375"/>
                    </a:lnTo>
                    <a:lnTo>
                      <a:pt x="947391" y="1258361"/>
                    </a:lnTo>
                    <a:lnTo>
                      <a:pt x="937364" y="1255854"/>
                    </a:lnTo>
                    <a:lnTo>
                      <a:pt x="917310" y="1260868"/>
                    </a:lnTo>
                    <a:lnTo>
                      <a:pt x="892243" y="1260868"/>
                    </a:lnTo>
                    <a:lnTo>
                      <a:pt x="892243" y="1265881"/>
                    </a:lnTo>
                    <a:lnTo>
                      <a:pt x="889737" y="1280922"/>
                    </a:lnTo>
                    <a:lnTo>
                      <a:pt x="887230" y="1288442"/>
                    </a:lnTo>
                    <a:lnTo>
                      <a:pt x="884723" y="1290949"/>
                    </a:lnTo>
                    <a:lnTo>
                      <a:pt x="882216" y="1305989"/>
                    </a:lnTo>
                    <a:lnTo>
                      <a:pt x="884723" y="1318522"/>
                    </a:lnTo>
                    <a:lnTo>
                      <a:pt x="884723" y="1328549"/>
                    </a:lnTo>
                    <a:lnTo>
                      <a:pt x="882216" y="1338576"/>
                    </a:lnTo>
                    <a:lnTo>
                      <a:pt x="887230" y="1346096"/>
                    </a:lnTo>
                    <a:lnTo>
                      <a:pt x="887230" y="1353617"/>
                    </a:lnTo>
                    <a:lnTo>
                      <a:pt x="889737" y="1361137"/>
                    </a:lnTo>
                    <a:lnTo>
                      <a:pt x="892243" y="1373670"/>
                    </a:lnTo>
                    <a:lnTo>
                      <a:pt x="892243" y="1388711"/>
                    </a:lnTo>
                    <a:lnTo>
                      <a:pt x="894750" y="1391217"/>
                    </a:lnTo>
                    <a:lnTo>
                      <a:pt x="894750" y="1393724"/>
                    </a:lnTo>
                    <a:lnTo>
                      <a:pt x="897257" y="1398737"/>
                    </a:lnTo>
                    <a:lnTo>
                      <a:pt x="897257" y="1403751"/>
                    </a:lnTo>
                    <a:lnTo>
                      <a:pt x="899763" y="1406258"/>
                    </a:lnTo>
                    <a:lnTo>
                      <a:pt x="902270" y="1408764"/>
                    </a:lnTo>
                    <a:lnTo>
                      <a:pt x="904777" y="1413778"/>
                    </a:lnTo>
                    <a:lnTo>
                      <a:pt x="907284" y="1416285"/>
                    </a:lnTo>
                    <a:lnTo>
                      <a:pt x="907284" y="1418791"/>
                    </a:lnTo>
                    <a:lnTo>
                      <a:pt x="909790" y="1421298"/>
                    </a:lnTo>
                    <a:lnTo>
                      <a:pt x="912297" y="1421298"/>
                    </a:lnTo>
                    <a:lnTo>
                      <a:pt x="912297" y="1426311"/>
                    </a:lnTo>
                    <a:lnTo>
                      <a:pt x="917310" y="1433832"/>
                    </a:lnTo>
                    <a:lnTo>
                      <a:pt x="917310" y="1443859"/>
                    </a:lnTo>
                    <a:lnTo>
                      <a:pt x="919817" y="1446365"/>
                    </a:lnTo>
                    <a:lnTo>
                      <a:pt x="927337" y="1456392"/>
                    </a:lnTo>
                    <a:lnTo>
                      <a:pt x="927337" y="1471433"/>
                    </a:lnTo>
                    <a:lnTo>
                      <a:pt x="929844" y="1476446"/>
                    </a:lnTo>
                    <a:lnTo>
                      <a:pt x="932351" y="1486473"/>
                    </a:lnTo>
                    <a:lnTo>
                      <a:pt x="932351" y="1501513"/>
                    </a:lnTo>
                    <a:lnTo>
                      <a:pt x="929844" y="1506527"/>
                    </a:lnTo>
                    <a:lnTo>
                      <a:pt x="929844" y="1511540"/>
                    </a:lnTo>
                    <a:lnTo>
                      <a:pt x="932351" y="1514047"/>
                    </a:lnTo>
                    <a:lnTo>
                      <a:pt x="932351" y="1526580"/>
                    </a:lnTo>
                    <a:lnTo>
                      <a:pt x="929844" y="1529087"/>
                    </a:lnTo>
                    <a:lnTo>
                      <a:pt x="929844" y="1531594"/>
                    </a:lnTo>
                    <a:lnTo>
                      <a:pt x="924831" y="1534101"/>
                    </a:lnTo>
                    <a:lnTo>
                      <a:pt x="909790" y="1534101"/>
                    </a:lnTo>
                    <a:lnTo>
                      <a:pt x="907284" y="1536607"/>
                    </a:lnTo>
                    <a:lnTo>
                      <a:pt x="904777" y="1539114"/>
                    </a:lnTo>
                    <a:lnTo>
                      <a:pt x="902270" y="1539114"/>
                    </a:lnTo>
                    <a:lnTo>
                      <a:pt x="899763" y="1541621"/>
                    </a:lnTo>
                    <a:lnTo>
                      <a:pt x="897257" y="1544127"/>
                    </a:lnTo>
                    <a:lnTo>
                      <a:pt x="889737" y="1549141"/>
                    </a:lnTo>
                    <a:lnTo>
                      <a:pt x="887230" y="1554154"/>
                    </a:lnTo>
                    <a:lnTo>
                      <a:pt x="884723" y="1554154"/>
                    </a:lnTo>
                    <a:lnTo>
                      <a:pt x="882216" y="1561675"/>
                    </a:lnTo>
                    <a:lnTo>
                      <a:pt x="877203" y="1559168"/>
                    </a:lnTo>
                    <a:lnTo>
                      <a:pt x="872190" y="1559168"/>
                    </a:lnTo>
                    <a:lnTo>
                      <a:pt x="867176" y="1566688"/>
                    </a:lnTo>
                    <a:lnTo>
                      <a:pt x="862163" y="1569195"/>
                    </a:lnTo>
                    <a:lnTo>
                      <a:pt x="849629" y="1569195"/>
                    </a:lnTo>
                    <a:lnTo>
                      <a:pt x="844616" y="1571701"/>
                    </a:lnTo>
                    <a:lnTo>
                      <a:pt x="837095" y="1576715"/>
                    </a:lnTo>
                    <a:lnTo>
                      <a:pt x="829575" y="1579221"/>
                    </a:lnTo>
                    <a:lnTo>
                      <a:pt x="824562" y="1581728"/>
                    </a:lnTo>
                    <a:lnTo>
                      <a:pt x="822055" y="1579221"/>
                    </a:lnTo>
                    <a:lnTo>
                      <a:pt x="819548" y="1579221"/>
                    </a:lnTo>
                    <a:lnTo>
                      <a:pt x="812028" y="1581728"/>
                    </a:lnTo>
                    <a:lnTo>
                      <a:pt x="804508" y="1576715"/>
                    </a:lnTo>
                    <a:lnTo>
                      <a:pt x="799495" y="1576715"/>
                    </a:lnTo>
                    <a:lnTo>
                      <a:pt x="794481" y="1574208"/>
                    </a:lnTo>
                    <a:lnTo>
                      <a:pt x="791974" y="1571701"/>
                    </a:lnTo>
                    <a:lnTo>
                      <a:pt x="786961" y="1569195"/>
                    </a:lnTo>
                    <a:lnTo>
                      <a:pt x="779441" y="1569195"/>
                    </a:lnTo>
                    <a:lnTo>
                      <a:pt x="779441" y="1566688"/>
                    </a:lnTo>
                    <a:lnTo>
                      <a:pt x="756880" y="1566688"/>
                    </a:lnTo>
                    <a:lnTo>
                      <a:pt x="754374" y="1564181"/>
                    </a:lnTo>
                    <a:lnTo>
                      <a:pt x="751867" y="1566688"/>
                    </a:lnTo>
                    <a:lnTo>
                      <a:pt x="749360" y="1566688"/>
                    </a:lnTo>
                    <a:lnTo>
                      <a:pt x="749360" y="1569195"/>
                    </a:lnTo>
                    <a:lnTo>
                      <a:pt x="746853" y="1571701"/>
                    </a:lnTo>
                    <a:lnTo>
                      <a:pt x="744347" y="1574208"/>
                    </a:lnTo>
                    <a:lnTo>
                      <a:pt x="741840" y="1574208"/>
                    </a:lnTo>
                    <a:lnTo>
                      <a:pt x="739333" y="1579221"/>
                    </a:lnTo>
                    <a:lnTo>
                      <a:pt x="736827" y="1581728"/>
                    </a:lnTo>
                    <a:lnTo>
                      <a:pt x="729306" y="1581728"/>
                    </a:lnTo>
                    <a:lnTo>
                      <a:pt x="724293" y="1579221"/>
                    </a:lnTo>
                    <a:lnTo>
                      <a:pt x="719279" y="1576715"/>
                    </a:lnTo>
                    <a:lnTo>
                      <a:pt x="716773" y="1576715"/>
                    </a:lnTo>
                    <a:lnTo>
                      <a:pt x="714266" y="1574208"/>
                    </a:lnTo>
                    <a:lnTo>
                      <a:pt x="711759" y="1571701"/>
                    </a:lnTo>
                    <a:lnTo>
                      <a:pt x="709253" y="1569195"/>
                    </a:lnTo>
                    <a:lnTo>
                      <a:pt x="704239" y="1571701"/>
                    </a:lnTo>
                    <a:lnTo>
                      <a:pt x="701732" y="1574208"/>
                    </a:lnTo>
                    <a:lnTo>
                      <a:pt x="696719" y="1574208"/>
                    </a:lnTo>
                    <a:lnTo>
                      <a:pt x="694212" y="1571701"/>
                    </a:lnTo>
                    <a:lnTo>
                      <a:pt x="689199" y="1576715"/>
                    </a:lnTo>
                    <a:lnTo>
                      <a:pt x="684185" y="1579221"/>
                    </a:lnTo>
                    <a:lnTo>
                      <a:pt x="681679" y="1581728"/>
                    </a:lnTo>
                    <a:lnTo>
                      <a:pt x="676665" y="1586742"/>
                    </a:lnTo>
                    <a:lnTo>
                      <a:pt x="671652" y="1584235"/>
                    </a:lnTo>
                    <a:lnTo>
                      <a:pt x="666638" y="1581728"/>
                    </a:lnTo>
                    <a:lnTo>
                      <a:pt x="664132" y="1581728"/>
                    </a:lnTo>
                    <a:lnTo>
                      <a:pt x="656611" y="1584235"/>
                    </a:lnTo>
                    <a:lnTo>
                      <a:pt x="651598" y="1586742"/>
                    </a:lnTo>
                    <a:lnTo>
                      <a:pt x="649091" y="1589248"/>
                    </a:lnTo>
                    <a:lnTo>
                      <a:pt x="649091" y="1586742"/>
                    </a:lnTo>
                    <a:lnTo>
                      <a:pt x="644078" y="1579221"/>
                    </a:lnTo>
                    <a:lnTo>
                      <a:pt x="641571" y="1569195"/>
                    </a:lnTo>
                    <a:lnTo>
                      <a:pt x="639064" y="1571701"/>
                    </a:lnTo>
                    <a:lnTo>
                      <a:pt x="634051" y="1576715"/>
                    </a:lnTo>
                    <a:lnTo>
                      <a:pt x="626531" y="1579221"/>
                    </a:lnTo>
                    <a:lnTo>
                      <a:pt x="624024" y="1579221"/>
                    </a:lnTo>
                    <a:lnTo>
                      <a:pt x="621517" y="1581728"/>
                    </a:lnTo>
                    <a:lnTo>
                      <a:pt x="616504" y="1581728"/>
                    </a:lnTo>
                    <a:lnTo>
                      <a:pt x="613997" y="1584235"/>
                    </a:lnTo>
                    <a:lnTo>
                      <a:pt x="608984" y="1584235"/>
                    </a:lnTo>
                    <a:lnTo>
                      <a:pt x="603970" y="1586742"/>
                    </a:lnTo>
                    <a:lnTo>
                      <a:pt x="601464" y="1586742"/>
                    </a:lnTo>
                    <a:lnTo>
                      <a:pt x="601464" y="1579221"/>
                    </a:lnTo>
                    <a:lnTo>
                      <a:pt x="598957" y="1576715"/>
                    </a:lnTo>
                    <a:lnTo>
                      <a:pt x="598957" y="1574208"/>
                    </a:lnTo>
                    <a:lnTo>
                      <a:pt x="596450" y="1574208"/>
                    </a:lnTo>
                    <a:lnTo>
                      <a:pt x="591437" y="1576715"/>
                    </a:lnTo>
                    <a:lnTo>
                      <a:pt x="586423" y="1579221"/>
                    </a:lnTo>
                    <a:lnTo>
                      <a:pt x="583916" y="1579221"/>
                    </a:lnTo>
                    <a:lnTo>
                      <a:pt x="581410" y="1576715"/>
                    </a:lnTo>
                    <a:lnTo>
                      <a:pt x="583916" y="1571701"/>
                    </a:lnTo>
                    <a:lnTo>
                      <a:pt x="583916" y="1566688"/>
                    </a:lnTo>
                    <a:lnTo>
                      <a:pt x="581410" y="1564181"/>
                    </a:lnTo>
                    <a:lnTo>
                      <a:pt x="581410" y="1556661"/>
                    </a:lnTo>
                    <a:lnTo>
                      <a:pt x="578903" y="1546634"/>
                    </a:lnTo>
                    <a:lnTo>
                      <a:pt x="571383" y="1549141"/>
                    </a:lnTo>
                    <a:lnTo>
                      <a:pt x="568876" y="1546634"/>
                    </a:lnTo>
                    <a:lnTo>
                      <a:pt x="566369" y="1544127"/>
                    </a:lnTo>
                    <a:lnTo>
                      <a:pt x="563863" y="1544127"/>
                    </a:lnTo>
                    <a:lnTo>
                      <a:pt x="563863" y="1539114"/>
                    </a:lnTo>
                    <a:lnTo>
                      <a:pt x="561356" y="1536607"/>
                    </a:lnTo>
                    <a:lnTo>
                      <a:pt x="563863" y="1531594"/>
                    </a:lnTo>
                    <a:lnTo>
                      <a:pt x="558849" y="1529087"/>
                    </a:lnTo>
                    <a:lnTo>
                      <a:pt x="558849" y="1524074"/>
                    </a:lnTo>
                    <a:lnTo>
                      <a:pt x="561356" y="1521567"/>
                    </a:lnTo>
                    <a:lnTo>
                      <a:pt x="563863" y="1519060"/>
                    </a:lnTo>
                    <a:lnTo>
                      <a:pt x="563863" y="1516553"/>
                    </a:lnTo>
                    <a:lnTo>
                      <a:pt x="566369" y="1516553"/>
                    </a:lnTo>
                    <a:lnTo>
                      <a:pt x="568876" y="1514047"/>
                    </a:lnTo>
                    <a:lnTo>
                      <a:pt x="576396" y="1514047"/>
                    </a:lnTo>
                    <a:lnTo>
                      <a:pt x="576396" y="1501513"/>
                    </a:lnTo>
                    <a:lnTo>
                      <a:pt x="578903" y="1499006"/>
                    </a:lnTo>
                    <a:lnTo>
                      <a:pt x="581410" y="1496500"/>
                    </a:lnTo>
                    <a:lnTo>
                      <a:pt x="581410" y="1493993"/>
                    </a:lnTo>
                    <a:lnTo>
                      <a:pt x="583916" y="1491486"/>
                    </a:lnTo>
                    <a:lnTo>
                      <a:pt x="583916" y="1478953"/>
                    </a:lnTo>
                    <a:lnTo>
                      <a:pt x="586423" y="1473939"/>
                    </a:lnTo>
                    <a:lnTo>
                      <a:pt x="583916" y="1471433"/>
                    </a:lnTo>
                    <a:lnTo>
                      <a:pt x="581410" y="1471433"/>
                    </a:lnTo>
                    <a:lnTo>
                      <a:pt x="573890" y="1473939"/>
                    </a:lnTo>
                    <a:lnTo>
                      <a:pt x="566369" y="1473939"/>
                    </a:lnTo>
                    <a:lnTo>
                      <a:pt x="563863" y="1471433"/>
                    </a:lnTo>
                    <a:lnTo>
                      <a:pt x="558849" y="1471433"/>
                    </a:lnTo>
                    <a:lnTo>
                      <a:pt x="553836" y="1473939"/>
                    </a:lnTo>
                    <a:lnTo>
                      <a:pt x="548822" y="1476446"/>
                    </a:lnTo>
                    <a:lnTo>
                      <a:pt x="543809" y="1478953"/>
                    </a:lnTo>
                    <a:lnTo>
                      <a:pt x="538795" y="1478953"/>
                    </a:lnTo>
                    <a:lnTo>
                      <a:pt x="536289" y="1476446"/>
                    </a:lnTo>
                    <a:lnTo>
                      <a:pt x="533782" y="1478953"/>
                    </a:lnTo>
                    <a:lnTo>
                      <a:pt x="531275" y="1481459"/>
                    </a:lnTo>
                    <a:lnTo>
                      <a:pt x="518742" y="1486473"/>
                    </a:lnTo>
                    <a:lnTo>
                      <a:pt x="513728" y="1488979"/>
                    </a:lnTo>
                    <a:lnTo>
                      <a:pt x="511221" y="1488979"/>
                    </a:lnTo>
                    <a:lnTo>
                      <a:pt x="508715" y="1491486"/>
                    </a:lnTo>
                    <a:lnTo>
                      <a:pt x="506208" y="1491486"/>
                    </a:lnTo>
                    <a:lnTo>
                      <a:pt x="506208" y="1493993"/>
                    </a:lnTo>
                    <a:lnTo>
                      <a:pt x="503701" y="1499006"/>
                    </a:lnTo>
                    <a:lnTo>
                      <a:pt x="493674" y="1499006"/>
                    </a:lnTo>
                    <a:lnTo>
                      <a:pt x="491168" y="1501513"/>
                    </a:lnTo>
                    <a:lnTo>
                      <a:pt x="483648" y="1501513"/>
                    </a:lnTo>
                    <a:lnTo>
                      <a:pt x="478634" y="1499006"/>
                    </a:lnTo>
                    <a:lnTo>
                      <a:pt x="476127" y="1504020"/>
                    </a:lnTo>
                    <a:lnTo>
                      <a:pt x="473621" y="1511540"/>
                    </a:lnTo>
                    <a:lnTo>
                      <a:pt x="463594" y="1511540"/>
                    </a:lnTo>
                    <a:lnTo>
                      <a:pt x="461087" y="1509033"/>
                    </a:lnTo>
                    <a:lnTo>
                      <a:pt x="456074" y="1509033"/>
                    </a:lnTo>
                    <a:lnTo>
                      <a:pt x="456074" y="1488979"/>
                    </a:lnTo>
                    <a:lnTo>
                      <a:pt x="451060" y="1481459"/>
                    </a:lnTo>
                    <a:lnTo>
                      <a:pt x="453567" y="1476446"/>
                    </a:lnTo>
                    <a:lnTo>
                      <a:pt x="458580" y="1471433"/>
                    </a:lnTo>
                    <a:lnTo>
                      <a:pt x="461087" y="1468926"/>
                    </a:lnTo>
                    <a:lnTo>
                      <a:pt x="461087" y="1466419"/>
                    </a:lnTo>
                    <a:lnTo>
                      <a:pt x="463594" y="1466419"/>
                    </a:lnTo>
                    <a:lnTo>
                      <a:pt x="463594" y="1458899"/>
                    </a:lnTo>
                    <a:lnTo>
                      <a:pt x="466100" y="1456392"/>
                    </a:lnTo>
                    <a:lnTo>
                      <a:pt x="466100" y="1456392"/>
                    </a:lnTo>
                    <a:lnTo>
                      <a:pt x="466100" y="1451379"/>
                    </a:lnTo>
                    <a:lnTo>
                      <a:pt x="468607" y="1448872"/>
                    </a:lnTo>
                    <a:lnTo>
                      <a:pt x="468607" y="1446365"/>
                    </a:lnTo>
                    <a:lnTo>
                      <a:pt x="471114" y="1443859"/>
                    </a:lnTo>
                    <a:lnTo>
                      <a:pt x="471114" y="1441352"/>
                    </a:lnTo>
                    <a:lnTo>
                      <a:pt x="476127" y="1436338"/>
                    </a:lnTo>
                    <a:lnTo>
                      <a:pt x="476127" y="1433832"/>
                    </a:lnTo>
                    <a:lnTo>
                      <a:pt x="483648" y="1426311"/>
                    </a:lnTo>
                    <a:lnTo>
                      <a:pt x="486154" y="1423805"/>
                    </a:lnTo>
                    <a:lnTo>
                      <a:pt x="481141" y="1421298"/>
                    </a:lnTo>
                    <a:lnTo>
                      <a:pt x="478634" y="1418791"/>
                    </a:lnTo>
                    <a:lnTo>
                      <a:pt x="476127" y="1416285"/>
                    </a:lnTo>
                    <a:lnTo>
                      <a:pt x="476127" y="1413778"/>
                    </a:lnTo>
                    <a:lnTo>
                      <a:pt x="473621" y="1411271"/>
                    </a:lnTo>
                    <a:lnTo>
                      <a:pt x="471114" y="1411271"/>
                    </a:lnTo>
                    <a:lnTo>
                      <a:pt x="468607" y="1408764"/>
                    </a:lnTo>
                    <a:lnTo>
                      <a:pt x="466100" y="1408764"/>
                    </a:lnTo>
                    <a:lnTo>
                      <a:pt x="466100" y="1406258"/>
                    </a:lnTo>
                    <a:lnTo>
                      <a:pt x="463594" y="1406258"/>
                    </a:lnTo>
                    <a:lnTo>
                      <a:pt x="461087" y="1403751"/>
                    </a:lnTo>
                    <a:lnTo>
                      <a:pt x="458580" y="1403751"/>
                    </a:lnTo>
                    <a:lnTo>
                      <a:pt x="458580" y="1401244"/>
                    </a:lnTo>
                    <a:lnTo>
                      <a:pt x="456074" y="1398737"/>
                    </a:lnTo>
                    <a:lnTo>
                      <a:pt x="453567" y="1393724"/>
                    </a:lnTo>
                    <a:lnTo>
                      <a:pt x="453567" y="1383697"/>
                    </a:lnTo>
                    <a:lnTo>
                      <a:pt x="451060" y="1376177"/>
                    </a:lnTo>
                    <a:lnTo>
                      <a:pt x="448553" y="1376177"/>
                    </a:lnTo>
                    <a:lnTo>
                      <a:pt x="448553" y="1373670"/>
                    </a:lnTo>
                    <a:lnTo>
                      <a:pt x="441033" y="1373670"/>
                    </a:lnTo>
                    <a:lnTo>
                      <a:pt x="441033" y="1371163"/>
                    </a:lnTo>
                    <a:lnTo>
                      <a:pt x="431006" y="1373670"/>
                    </a:lnTo>
                    <a:lnTo>
                      <a:pt x="425993" y="1376177"/>
                    </a:lnTo>
                    <a:lnTo>
                      <a:pt x="423486" y="1378684"/>
                    </a:lnTo>
                    <a:lnTo>
                      <a:pt x="420979" y="1381191"/>
                    </a:lnTo>
                    <a:lnTo>
                      <a:pt x="415966" y="1378684"/>
                    </a:lnTo>
                    <a:lnTo>
                      <a:pt x="415966" y="1381191"/>
                    </a:lnTo>
                    <a:lnTo>
                      <a:pt x="410953" y="1381191"/>
                    </a:lnTo>
                    <a:lnTo>
                      <a:pt x="410953" y="1383697"/>
                    </a:lnTo>
                    <a:lnTo>
                      <a:pt x="408446" y="1381191"/>
                    </a:lnTo>
                    <a:lnTo>
                      <a:pt x="408446" y="1383697"/>
                    </a:lnTo>
                    <a:lnTo>
                      <a:pt x="405939" y="1383697"/>
                    </a:lnTo>
                    <a:lnTo>
                      <a:pt x="405939" y="1381191"/>
                    </a:lnTo>
                    <a:lnTo>
                      <a:pt x="398419" y="1381191"/>
                    </a:lnTo>
                    <a:lnTo>
                      <a:pt x="398419" y="1378684"/>
                    </a:lnTo>
                    <a:lnTo>
                      <a:pt x="388392" y="1378684"/>
                    </a:lnTo>
                    <a:lnTo>
                      <a:pt x="385885" y="1373670"/>
                    </a:lnTo>
                    <a:lnTo>
                      <a:pt x="385885" y="1366150"/>
                    </a:lnTo>
                    <a:lnTo>
                      <a:pt x="388392" y="1356123"/>
                    </a:lnTo>
                    <a:lnTo>
                      <a:pt x="390899" y="1353617"/>
                    </a:lnTo>
                    <a:lnTo>
                      <a:pt x="390899" y="1343590"/>
                    </a:lnTo>
                    <a:lnTo>
                      <a:pt x="388392" y="1343590"/>
                    </a:lnTo>
                    <a:lnTo>
                      <a:pt x="388392" y="1341083"/>
                    </a:lnTo>
                    <a:lnTo>
                      <a:pt x="385885" y="1341083"/>
                    </a:lnTo>
                    <a:lnTo>
                      <a:pt x="383379" y="1338576"/>
                    </a:lnTo>
                    <a:lnTo>
                      <a:pt x="383379" y="1336069"/>
                    </a:lnTo>
                    <a:lnTo>
                      <a:pt x="380872" y="1333563"/>
                    </a:lnTo>
                    <a:lnTo>
                      <a:pt x="380872" y="1331056"/>
                    </a:lnTo>
                    <a:lnTo>
                      <a:pt x="375858" y="1331056"/>
                    </a:lnTo>
                    <a:lnTo>
                      <a:pt x="373352" y="1328549"/>
                    </a:lnTo>
                    <a:lnTo>
                      <a:pt x="345778" y="1328549"/>
                    </a:lnTo>
                    <a:lnTo>
                      <a:pt x="343271" y="1326043"/>
                    </a:lnTo>
                    <a:lnTo>
                      <a:pt x="343271" y="1323536"/>
                    </a:lnTo>
                    <a:lnTo>
                      <a:pt x="338258" y="1313509"/>
                    </a:lnTo>
                    <a:lnTo>
                      <a:pt x="338258" y="1311002"/>
                    </a:lnTo>
                    <a:lnTo>
                      <a:pt x="335751" y="1305989"/>
                    </a:lnTo>
                    <a:lnTo>
                      <a:pt x="333244" y="1303482"/>
                    </a:lnTo>
                    <a:lnTo>
                      <a:pt x="333244" y="1300975"/>
                    </a:lnTo>
                    <a:lnTo>
                      <a:pt x="335751" y="1295962"/>
                    </a:lnTo>
                    <a:lnTo>
                      <a:pt x="338258" y="1290949"/>
                    </a:lnTo>
                    <a:lnTo>
                      <a:pt x="340764" y="1285935"/>
                    </a:lnTo>
                    <a:lnTo>
                      <a:pt x="340764" y="1278415"/>
                    </a:lnTo>
                    <a:lnTo>
                      <a:pt x="338258" y="1273401"/>
                    </a:lnTo>
                    <a:lnTo>
                      <a:pt x="340764" y="1265881"/>
                    </a:lnTo>
                    <a:lnTo>
                      <a:pt x="343271" y="1260868"/>
                    </a:lnTo>
                    <a:lnTo>
                      <a:pt x="350791" y="1255854"/>
                    </a:lnTo>
                    <a:lnTo>
                      <a:pt x="350791" y="1245827"/>
                    </a:lnTo>
                    <a:lnTo>
                      <a:pt x="353298" y="1238307"/>
                    </a:lnTo>
                    <a:lnTo>
                      <a:pt x="348285" y="1235801"/>
                    </a:lnTo>
                    <a:lnTo>
                      <a:pt x="345778" y="1235801"/>
                    </a:lnTo>
                    <a:lnTo>
                      <a:pt x="340764" y="1233294"/>
                    </a:lnTo>
                    <a:lnTo>
                      <a:pt x="333244" y="1230787"/>
                    </a:lnTo>
                    <a:lnTo>
                      <a:pt x="330737" y="1230787"/>
                    </a:lnTo>
                    <a:lnTo>
                      <a:pt x="323217" y="1225774"/>
                    </a:lnTo>
                    <a:lnTo>
                      <a:pt x="320711" y="1223267"/>
                    </a:lnTo>
                    <a:lnTo>
                      <a:pt x="318204" y="1223267"/>
                    </a:lnTo>
                    <a:lnTo>
                      <a:pt x="318204" y="1220760"/>
                    </a:lnTo>
                    <a:lnTo>
                      <a:pt x="315697" y="1220760"/>
                    </a:lnTo>
                    <a:lnTo>
                      <a:pt x="315697" y="1218253"/>
                    </a:lnTo>
                    <a:lnTo>
                      <a:pt x="313190" y="1218253"/>
                    </a:lnTo>
                    <a:lnTo>
                      <a:pt x="313190" y="1215747"/>
                    </a:lnTo>
                    <a:lnTo>
                      <a:pt x="310684" y="1215747"/>
                    </a:lnTo>
                    <a:lnTo>
                      <a:pt x="308177" y="1213240"/>
                    </a:lnTo>
                    <a:lnTo>
                      <a:pt x="305670" y="1210733"/>
                    </a:lnTo>
                    <a:lnTo>
                      <a:pt x="305670" y="1208227"/>
                    </a:lnTo>
                    <a:lnTo>
                      <a:pt x="300657" y="1208227"/>
                    </a:lnTo>
                    <a:lnTo>
                      <a:pt x="300657" y="1200707"/>
                    </a:lnTo>
                    <a:lnTo>
                      <a:pt x="298150" y="1198200"/>
                    </a:lnTo>
                    <a:lnTo>
                      <a:pt x="298150" y="1198200"/>
                    </a:lnTo>
                    <a:lnTo>
                      <a:pt x="298150" y="1195693"/>
                    </a:lnTo>
                    <a:lnTo>
                      <a:pt x="300657" y="1195693"/>
                    </a:lnTo>
                    <a:lnTo>
                      <a:pt x="300657" y="1193186"/>
                    </a:lnTo>
                    <a:lnTo>
                      <a:pt x="298150" y="1190680"/>
                    </a:lnTo>
                    <a:lnTo>
                      <a:pt x="298150" y="1188173"/>
                    </a:lnTo>
                    <a:lnTo>
                      <a:pt x="300657" y="1185666"/>
                    </a:lnTo>
                    <a:lnTo>
                      <a:pt x="300657" y="1180653"/>
                    </a:lnTo>
                    <a:lnTo>
                      <a:pt x="303164" y="1178146"/>
                    </a:lnTo>
                    <a:lnTo>
                      <a:pt x="303164" y="1175639"/>
                    </a:lnTo>
                    <a:lnTo>
                      <a:pt x="305670" y="1173133"/>
                    </a:lnTo>
                    <a:lnTo>
                      <a:pt x="310684" y="1173133"/>
                    </a:lnTo>
                    <a:lnTo>
                      <a:pt x="313190" y="1170626"/>
                    </a:lnTo>
                    <a:lnTo>
                      <a:pt x="315697" y="1170626"/>
                    </a:lnTo>
                    <a:lnTo>
                      <a:pt x="315697" y="1170626"/>
                    </a:lnTo>
                    <a:lnTo>
                      <a:pt x="320711" y="1170626"/>
                    </a:lnTo>
                    <a:lnTo>
                      <a:pt x="323217" y="1168119"/>
                    </a:lnTo>
                    <a:lnTo>
                      <a:pt x="325724" y="1165612"/>
                    </a:lnTo>
                    <a:lnTo>
                      <a:pt x="328231" y="1160599"/>
                    </a:lnTo>
                    <a:lnTo>
                      <a:pt x="330737" y="1153079"/>
                    </a:lnTo>
                    <a:lnTo>
                      <a:pt x="333244" y="1150572"/>
                    </a:lnTo>
                    <a:lnTo>
                      <a:pt x="340764" y="1148065"/>
                    </a:lnTo>
                    <a:lnTo>
                      <a:pt x="345778" y="1140545"/>
                    </a:lnTo>
                    <a:lnTo>
                      <a:pt x="348285" y="1140545"/>
                    </a:lnTo>
                    <a:lnTo>
                      <a:pt x="350791" y="1138038"/>
                    </a:lnTo>
                    <a:lnTo>
                      <a:pt x="355805" y="1133025"/>
                    </a:lnTo>
                    <a:lnTo>
                      <a:pt x="358311" y="1130518"/>
                    </a:lnTo>
                    <a:lnTo>
                      <a:pt x="360818" y="1128011"/>
                    </a:lnTo>
                    <a:lnTo>
                      <a:pt x="355805" y="1125505"/>
                    </a:lnTo>
                    <a:lnTo>
                      <a:pt x="345778" y="1125505"/>
                    </a:lnTo>
                    <a:lnTo>
                      <a:pt x="340764" y="1120491"/>
                    </a:lnTo>
                    <a:lnTo>
                      <a:pt x="338258" y="1120491"/>
                    </a:lnTo>
                    <a:lnTo>
                      <a:pt x="338258" y="1117985"/>
                    </a:lnTo>
                    <a:lnTo>
                      <a:pt x="328231" y="1117985"/>
                    </a:lnTo>
                    <a:lnTo>
                      <a:pt x="323217" y="1115478"/>
                    </a:lnTo>
                    <a:lnTo>
                      <a:pt x="320711" y="1115478"/>
                    </a:lnTo>
                    <a:lnTo>
                      <a:pt x="318204" y="1110465"/>
                    </a:lnTo>
                    <a:lnTo>
                      <a:pt x="315697" y="1100438"/>
                    </a:lnTo>
                    <a:lnTo>
                      <a:pt x="310684" y="1095424"/>
                    </a:lnTo>
                    <a:lnTo>
                      <a:pt x="310684" y="1087904"/>
                    </a:lnTo>
                    <a:lnTo>
                      <a:pt x="305670" y="1082891"/>
                    </a:lnTo>
                    <a:lnTo>
                      <a:pt x="303164" y="1080384"/>
                    </a:lnTo>
                    <a:lnTo>
                      <a:pt x="295643" y="1077877"/>
                    </a:lnTo>
                    <a:lnTo>
                      <a:pt x="295643" y="1075370"/>
                    </a:lnTo>
                    <a:lnTo>
                      <a:pt x="293137" y="1067850"/>
                    </a:lnTo>
                    <a:lnTo>
                      <a:pt x="295643" y="1057823"/>
                    </a:lnTo>
                    <a:lnTo>
                      <a:pt x="293137" y="1057823"/>
                    </a:lnTo>
                    <a:lnTo>
                      <a:pt x="283110" y="1052810"/>
                    </a:lnTo>
                    <a:lnTo>
                      <a:pt x="280603" y="1052810"/>
                    </a:lnTo>
                    <a:lnTo>
                      <a:pt x="273083" y="1050303"/>
                    </a:lnTo>
                    <a:lnTo>
                      <a:pt x="270576" y="1050303"/>
                    </a:lnTo>
                    <a:lnTo>
                      <a:pt x="263056" y="1045290"/>
                    </a:lnTo>
                    <a:lnTo>
                      <a:pt x="260549" y="1045290"/>
                    </a:lnTo>
                    <a:lnTo>
                      <a:pt x="260549" y="1042783"/>
                    </a:lnTo>
                    <a:lnTo>
                      <a:pt x="258043" y="1040276"/>
                    </a:lnTo>
                    <a:lnTo>
                      <a:pt x="255536" y="1040276"/>
                    </a:lnTo>
                    <a:lnTo>
                      <a:pt x="243002" y="1037769"/>
                    </a:lnTo>
                    <a:lnTo>
                      <a:pt x="232975" y="1035263"/>
                    </a:lnTo>
                    <a:lnTo>
                      <a:pt x="227962" y="1035263"/>
                    </a:lnTo>
                    <a:lnTo>
                      <a:pt x="215428" y="1032756"/>
                    </a:lnTo>
                    <a:lnTo>
                      <a:pt x="212922" y="1032756"/>
                    </a:lnTo>
                    <a:lnTo>
                      <a:pt x="205401" y="1027742"/>
                    </a:lnTo>
                    <a:lnTo>
                      <a:pt x="197881" y="1027742"/>
                    </a:lnTo>
                    <a:lnTo>
                      <a:pt x="192868" y="1025236"/>
                    </a:lnTo>
                    <a:lnTo>
                      <a:pt x="190361" y="1020223"/>
                    </a:lnTo>
                    <a:lnTo>
                      <a:pt x="182841" y="1015209"/>
                    </a:lnTo>
                    <a:lnTo>
                      <a:pt x="182841" y="1010196"/>
                    </a:lnTo>
                    <a:lnTo>
                      <a:pt x="180334" y="1005182"/>
                    </a:lnTo>
                    <a:lnTo>
                      <a:pt x="180334" y="992649"/>
                    </a:lnTo>
                    <a:lnTo>
                      <a:pt x="172814" y="987635"/>
                    </a:lnTo>
                    <a:lnTo>
                      <a:pt x="170307" y="980115"/>
                    </a:lnTo>
                    <a:lnTo>
                      <a:pt x="160280" y="977608"/>
                    </a:lnTo>
                    <a:lnTo>
                      <a:pt x="152760" y="980115"/>
                    </a:lnTo>
                    <a:lnTo>
                      <a:pt x="147747" y="980115"/>
                    </a:lnTo>
                    <a:lnTo>
                      <a:pt x="145240" y="977608"/>
                    </a:lnTo>
                    <a:lnTo>
                      <a:pt x="135213" y="972595"/>
                    </a:lnTo>
                    <a:lnTo>
                      <a:pt x="132706" y="970088"/>
                    </a:lnTo>
                    <a:lnTo>
                      <a:pt x="130200" y="967581"/>
                    </a:lnTo>
                    <a:lnTo>
                      <a:pt x="127693" y="965074"/>
                    </a:lnTo>
                    <a:lnTo>
                      <a:pt x="125186" y="952541"/>
                    </a:lnTo>
                    <a:lnTo>
                      <a:pt x="122680" y="952541"/>
                    </a:lnTo>
                    <a:lnTo>
                      <a:pt x="120173" y="947527"/>
                    </a:lnTo>
                    <a:lnTo>
                      <a:pt x="120173" y="945021"/>
                    </a:lnTo>
                    <a:lnTo>
                      <a:pt x="115159" y="942514"/>
                    </a:lnTo>
                    <a:lnTo>
                      <a:pt x="110146" y="940007"/>
                    </a:lnTo>
                    <a:lnTo>
                      <a:pt x="97612" y="937500"/>
                    </a:lnTo>
                    <a:lnTo>
                      <a:pt x="95106" y="934994"/>
                    </a:lnTo>
                    <a:lnTo>
                      <a:pt x="92599" y="932487"/>
                    </a:lnTo>
                    <a:lnTo>
                      <a:pt x="87585" y="929981"/>
                    </a:lnTo>
                    <a:lnTo>
                      <a:pt x="80065" y="924967"/>
                    </a:lnTo>
                    <a:lnTo>
                      <a:pt x="77559" y="922460"/>
                    </a:lnTo>
                    <a:lnTo>
                      <a:pt x="75052" y="919954"/>
                    </a:lnTo>
                    <a:lnTo>
                      <a:pt x="70038" y="919954"/>
                    </a:lnTo>
                    <a:lnTo>
                      <a:pt x="70038" y="917447"/>
                    </a:lnTo>
                    <a:lnTo>
                      <a:pt x="67532" y="917447"/>
                    </a:lnTo>
                    <a:lnTo>
                      <a:pt x="65025" y="914940"/>
                    </a:lnTo>
                    <a:lnTo>
                      <a:pt x="65025" y="912433"/>
                    </a:lnTo>
                    <a:lnTo>
                      <a:pt x="62518" y="909926"/>
                    </a:lnTo>
                    <a:lnTo>
                      <a:pt x="54998" y="904913"/>
                    </a:lnTo>
                    <a:lnTo>
                      <a:pt x="52491" y="904913"/>
                    </a:lnTo>
                    <a:lnTo>
                      <a:pt x="44971" y="902406"/>
                    </a:lnTo>
                    <a:lnTo>
                      <a:pt x="42464" y="899900"/>
                    </a:lnTo>
                    <a:lnTo>
                      <a:pt x="39958" y="899900"/>
                    </a:lnTo>
                    <a:lnTo>
                      <a:pt x="39958" y="897393"/>
                    </a:lnTo>
                    <a:lnTo>
                      <a:pt x="37451" y="892380"/>
                    </a:lnTo>
                    <a:lnTo>
                      <a:pt x="37451" y="884859"/>
                    </a:lnTo>
                    <a:lnTo>
                      <a:pt x="34944" y="879846"/>
                    </a:lnTo>
                    <a:lnTo>
                      <a:pt x="34944" y="849765"/>
                    </a:lnTo>
                    <a:lnTo>
                      <a:pt x="24917" y="844752"/>
                    </a:lnTo>
                    <a:lnTo>
                      <a:pt x="24917" y="839738"/>
                    </a:lnTo>
                    <a:lnTo>
                      <a:pt x="22411" y="834725"/>
                    </a:lnTo>
                    <a:lnTo>
                      <a:pt x="19904" y="832218"/>
                    </a:lnTo>
                    <a:lnTo>
                      <a:pt x="19904" y="829712"/>
                    </a:lnTo>
                    <a:lnTo>
                      <a:pt x="14890" y="824698"/>
                    </a:lnTo>
                    <a:lnTo>
                      <a:pt x="14890" y="822191"/>
                    </a:lnTo>
                    <a:lnTo>
                      <a:pt x="17397" y="817178"/>
                    </a:lnTo>
                    <a:lnTo>
                      <a:pt x="14890" y="814671"/>
                    </a:lnTo>
                    <a:lnTo>
                      <a:pt x="14890" y="812164"/>
                    </a:lnTo>
                    <a:lnTo>
                      <a:pt x="12384" y="809658"/>
                    </a:lnTo>
                    <a:lnTo>
                      <a:pt x="9877" y="807151"/>
                    </a:lnTo>
                    <a:lnTo>
                      <a:pt x="7370" y="799631"/>
                    </a:lnTo>
                    <a:lnTo>
                      <a:pt x="7370" y="794617"/>
                    </a:lnTo>
                    <a:lnTo>
                      <a:pt x="9877" y="787097"/>
                    </a:lnTo>
                    <a:lnTo>
                      <a:pt x="12384" y="787097"/>
                    </a:lnTo>
                    <a:lnTo>
                      <a:pt x="12384" y="777070"/>
                    </a:lnTo>
                    <a:lnTo>
                      <a:pt x="14890" y="774564"/>
                    </a:lnTo>
                    <a:lnTo>
                      <a:pt x="17397" y="772057"/>
                    </a:lnTo>
                    <a:lnTo>
                      <a:pt x="17397" y="769550"/>
                    </a:lnTo>
                    <a:lnTo>
                      <a:pt x="14890" y="767043"/>
                    </a:lnTo>
                    <a:lnTo>
                      <a:pt x="12384" y="764537"/>
                    </a:lnTo>
                    <a:lnTo>
                      <a:pt x="7370" y="764537"/>
                    </a:lnTo>
                    <a:lnTo>
                      <a:pt x="7370" y="762030"/>
                    </a:lnTo>
                    <a:lnTo>
                      <a:pt x="4864" y="759523"/>
                    </a:lnTo>
                    <a:lnTo>
                      <a:pt x="0" y="759523"/>
                    </a:lnTo>
                    <a:lnTo>
                      <a:pt x="0" y="744483"/>
                    </a:lnTo>
                    <a:lnTo>
                      <a:pt x="2507" y="746990"/>
                    </a:lnTo>
                    <a:lnTo>
                      <a:pt x="5013" y="744483"/>
                    </a:lnTo>
                    <a:lnTo>
                      <a:pt x="7520" y="741976"/>
                    </a:lnTo>
                    <a:lnTo>
                      <a:pt x="10027" y="739470"/>
                    </a:lnTo>
                    <a:lnTo>
                      <a:pt x="15040" y="739470"/>
                    </a:lnTo>
                    <a:lnTo>
                      <a:pt x="15040" y="736963"/>
                    </a:lnTo>
                    <a:lnTo>
                      <a:pt x="22561" y="736963"/>
                    </a:lnTo>
                    <a:lnTo>
                      <a:pt x="25067" y="739470"/>
                    </a:lnTo>
                    <a:lnTo>
                      <a:pt x="35094" y="739470"/>
                    </a:lnTo>
                    <a:lnTo>
                      <a:pt x="37601" y="736963"/>
                    </a:lnTo>
                    <a:lnTo>
                      <a:pt x="50134" y="736963"/>
                    </a:lnTo>
                    <a:lnTo>
                      <a:pt x="52641" y="734456"/>
                    </a:lnTo>
                    <a:lnTo>
                      <a:pt x="57655" y="736963"/>
                    </a:lnTo>
                    <a:lnTo>
                      <a:pt x="62668" y="736963"/>
                    </a:lnTo>
                    <a:lnTo>
                      <a:pt x="67682" y="739470"/>
                    </a:lnTo>
                    <a:lnTo>
                      <a:pt x="72695" y="739470"/>
                    </a:lnTo>
                    <a:lnTo>
                      <a:pt x="75202" y="741976"/>
                    </a:lnTo>
                    <a:lnTo>
                      <a:pt x="80215" y="739470"/>
                    </a:lnTo>
                    <a:lnTo>
                      <a:pt x="82722" y="739470"/>
                    </a:lnTo>
                    <a:lnTo>
                      <a:pt x="87735" y="736963"/>
                    </a:lnTo>
                    <a:lnTo>
                      <a:pt x="92749" y="736963"/>
                    </a:lnTo>
                    <a:lnTo>
                      <a:pt x="95255" y="739470"/>
                    </a:lnTo>
                    <a:lnTo>
                      <a:pt x="97762" y="739470"/>
                    </a:lnTo>
                    <a:lnTo>
                      <a:pt x="100269" y="741976"/>
                    </a:lnTo>
                    <a:lnTo>
                      <a:pt x="107789" y="746990"/>
                    </a:lnTo>
                    <a:lnTo>
                      <a:pt x="110296" y="741976"/>
                    </a:lnTo>
                    <a:lnTo>
                      <a:pt x="110296" y="736963"/>
                    </a:lnTo>
                    <a:lnTo>
                      <a:pt x="115309" y="736963"/>
                    </a:lnTo>
                    <a:lnTo>
                      <a:pt x="117816" y="734456"/>
                    </a:lnTo>
                    <a:lnTo>
                      <a:pt x="117816" y="729443"/>
                    </a:lnTo>
                    <a:lnTo>
                      <a:pt x="122829" y="724429"/>
                    </a:lnTo>
                    <a:lnTo>
                      <a:pt x="122829" y="721922"/>
                    </a:lnTo>
                    <a:lnTo>
                      <a:pt x="125336" y="719416"/>
                    </a:lnTo>
                    <a:lnTo>
                      <a:pt x="125336" y="714402"/>
                    </a:lnTo>
                    <a:lnTo>
                      <a:pt x="127843" y="714402"/>
                    </a:lnTo>
                    <a:lnTo>
                      <a:pt x="130350" y="709389"/>
                    </a:lnTo>
                    <a:lnTo>
                      <a:pt x="135363" y="709389"/>
                    </a:lnTo>
                    <a:lnTo>
                      <a:pt x="135363" y="706882"/>
                    </a:lnTo>
                    <a:lnTo>
                      <a:pt x="137870" y="704375"/>
                    </a:lnTo>
                    <a:lnTo>
                      <a:pt x="137870" y="701869"/>
                    </a:lnTo>
                    <a:lnTo>
                      <a:pt x="142883" y="701869"/>
                    </a:lnTo>
                    <a:lnTo>
                      <a:pt x="145390" y="704375"/>
                    </a:lnTo>
                    <a:lnTo>
                      <a:pt x="150403" y="701869"/>
                    </a:lnTo>
                    <a:lnTo>
                      <a:pt x="167950" y="694348"/>
                    </a:lnTo>
                    <a:lnTo>
                      <a:pt x="170457" y="701869"/>
                    </a:lnTo>
                    <a:lnTo>
                      <a:pt x="170457" y="706882"/>
                    </a:lnTo>
                    <a:lnTo>
                      <a:pt x="172964" y="709389"/>
                    </a:lnTo>
                    <a:lnTo>
                      <a:pt x="175471" y="709389"/>
                    </a:lnTo>
                    <a:lnTo>
                      <a:pt x="175471" y="711896"/>
                    </a:lnTo>
                    <a:lnTo>
                      <a:pt x="177977" y="711896"/>
                    </a:lnTo>
                    <a:lnTo>
                      <a:pt x="185497" y="716909"/>
                    </a:lnTo>
                    <a:lnTo>
                      <a:pt x="190511" y="721922"/>
                    </a:lnTo>
                    <a:lnTo>
                      <a:pt x="193018" y="724429"/>
                    </a:lnTo>
                    <a:lnTo>
                      <a:pt x="195524" y="724429"/>
                    </a:lnTo>
                    <a:lnTo>
                      <a:pt x="195524" y="726936"/>
                    </a:lnTo>
                    <a:lnTo>
                      <a:pt x="198031" y="726936"/>
                    </a:lnTo>
                    <a:lnTo>
                      <a:pt x="198031" y="729443"/>
                    </a:lnTo>
                    <a:lnTo>
                      <a:pt x="200538" y="729443"/>
                    </a:lnTo>
                    <a:lnTo>
                      <a:pt x="200538" y="731949"/>
                    </a:lnTo>
                    <a:lnTo>
                      <a:pt x="205551" y="736963"/>
                    </a:lnTo>
                    <a:lnTo>
                      <a:pt x="208058" y="739470"/>
                    </a:lnTo>
                    <a:lnTo>
                      <a:pt x="210565" y="739470"/>
                    </a:lnTo>
                    <a:lnTo>
                      <a:pt x="215578" y="741976"/>
                    </a:lnTo>
                    <a:lnTo>
                      <a:pt x="223098" y="746990"/>
                    </a:lnTo>
                    <a:lnTo>
                      <a:pt x="225605" y="746990"/>
                    </a:lnTo>
                    <a:lnTo>
                      <a:pt x="230618" y="754510"/>
                    </a:lnTo>
                    <a:lnTo>
                      <a:pt x="233125" y="759523"/>
                    </a:lnTo>
                    <a:lnTo>
                      <a:pt x="238139" y="759523"/>
                    </a:lnTo>
                    <a:lnTo>
                      <a:pt x="240645" y="757016"/>
                    </a:lnTo>
                    <a:lnTo>
                      <a:pt x="243152" y="754510"/>
                    </a:lnTo>
                    <a:lnTo>
                      <a:pt x="245659" y="749496"/>
                    </a:lnTo>
                    <a:lnTo>
                      <a:pt x="248165" y="749496"/>
                    </a:lnTo>
                    <a:lnTo>
                      <a:pt x="248165" y="746990"/>
                    </a:lnTo>
                    <a:lnTo>
                      <a:pt x="258192" y="744483"/>
                    </a:lnTo>
                    <a:lnTo>
                      <a:pt x="258192" y="741976"/>
                    </a:lnTo>
                    <a:lnTo>
                      <a:pt x="263206" y="741976"/>
                    </a:lnTo>
                    <a:lnTo>
                      <a:pt x="265713" y="739470"/>
                    </a:lnTo>
                    <a:lnTo>
                      <a:pt x="270726" y="736963"/>
                    </a:lnTo>
                    <a:lnTo>
                      <a:pt x="273233" y="734456"/>
                    </a:lnTo>
                    <a:lnTo>
                      <a:pt x="288273" y="734456"/>
                    </a:lnTo>
                    <a:lnTo>
                      <a:pt x="298300" y="736963"/>
                    </a:lnTo>
                    <a:lnTo>
                      <a:pt x="310834" y="736963"/>
                    </a:lnTo>
                    <a:lnTo>
                      <a:pt x="318354" y="739470"/>
                    </a:lnTo>
                    <a:lnTo>
                      <a:pt x="323367" y="744483"/>
                    </a:lnTo>
                    <a:lnTo>
                      <a:pt x="328381" y="746990"/>
                    </a:lnTo>
                    <a:lnTo>
                      <a:pt x="330887" y="749496"/>
                    </a:lnTo>
                    <a:lnTo>
                      <a:pt x="333394" y="752003"/>
                    </a:lnTo>
                    <a:lnTo>
                      <a:pt x="335901" y="752003"/>
                    </a:lnTo>
                    <a:lnTo>
                      <a:pt x="338408" y="754510"/>
                    </a:lnTo>
                    <a:lnTo>
                      <a:pt x="348434" y="754510"/>
                    </a:lnTo>
                    <a:lnTo>
                      <a:pt x="350941" y="757016"/>
                    </a:lnTo>
                    <a:lnTo>
                      <a:pt x="353448" y="757016"/>
                    </a:lnTo>
                    <a:lnTo>
                      <a:pt x="358461" y="759523"/>
                    </a:lnTo>
                    <a:lnTo>
                      <a:pt x="365981" y="759523"/>
                    </a:lnTo>
                    <a:lnTo>
                      <a:pt x="365981" y="762030"/>
                    </a:lnTo>
                    <a:lnTo>
                      <a:pt x="370995" y="762030"/>
                    </a:lnTo>
                    <a:lnTo>
                      <a:pt x="376008" y="759523"/>
                    </a:lnTo>
                    <a:lnTo>
                      <a:pt x="378515" y="759523"/>
                    </a:lnTo>
                    <a:lnTo>
                      <a:pt x="388542" y="769550"/>
                    </a:lnTo>
                    <a:lnTo>
                      <a:pt x="401076" y="769550"/>
                    </a:lnTo>
                    <a:lnTo>
                      <a:pt x="403582" y="772057"/>
                    </a:lnTo>
                    <a:lnTo>
                      <a:pt x="408596" y="772057"/>
                    </a:lnTo>
                    <a:lnTo>
                      <a:pt x="413609" y="774564"/>
                    </a:lnTo>
                    <a:lnTo>
                      <a:pt x="423636" y="777070"/>
                    </a:lnTo>
                    <a:lnTo>
                      <a:pt x="431156" y="777070"/>
                    </a:lnTo>
                    <a:lnTo>
                      <a:pt x="441183" y="772057"/>
                    </a:lnTo>
                    <a:lnTo>
                      <a:pt x="443690" y="769550"/>
                    </a:lnTo>
                    <a:lnTo>
                      <a:pt x="446197" y="767043"/>
                    </a:lnTo>
                    <a:lnTo>
                      <a:pt x="446197" y="764537"/>
                    </a:lnTo>
                    <a:lnTo>
                      <a:pt x="448703" y="759523"/>
                    </a:lnTo>
                    <a:lnTo>
                      <a:pt x="451210" y="757016"/>
                    </a:lnTo>
                    <a:lnTo>
                      <a:pt x="453717" y="754510"/>
                    </a:lnTo>
                    <a:lnTo>
                      <a:pt x="456223" y="752003"/>
                    </a:lnTo>
                    <a:lnTo>
                      <a:pt x="458730" y="752003"/>
                    </a:lnTo>
                    <a:lnTo>
                      <a:pt x="458730" y="749496"/>
                    </a:lnTo>
                    <a:lnTo>
                      <a:pt x="461237" y="749496"/>
                    </a:lnTo>
                    <a:lnTo>
                      <a:pt x="461237" y="744483"/>
                    </a:lnTo>
                    <a:lnTo>
                      <a:pt x="463744" y="744483"/>
                    </a:lnTo>
                    <a:lnTo>
                      <a:pt x="463744" y="741976"/>
                    </a:lnTo>
                    <a:lnTo>
                      <a:pt x="466250" y="739470"/>
                    </a:lnTo>
                    <a:lnTo>
                      <a:pt x="468757" y="739470"/>
                    </a:lnTo>
                    <a:lnTo>
                      <a:pt x="471264" y="736963"/>
                    </a:lnTo>
                    <a:lnTo>
                      <a:pt x="473771" y="731949"/>
                    </a:lnTo>
                    <a:lnTo>
                      <a:pt x="488811" y="731949"/>
                    </a:lnTo>
                    <a:lnTo>
                      <a:pt x="491318" y="729443"/>
                    </a:lnTo>
                    <a:lnTo>
                      <a:pt x="493824" y="726936"/>
                    </a:lnTo>
                    <a:lnTo>
                      <a:pt x="496331" y="724429"/>
                    </a:lnTo>
                    <a:lnTo>
                      <a:pt x="496331" y="721922"/>
                    </a:lnTo>
                    <a:lnTo>
                      <a:pt x="498838" y="719416"/>
                    </a:lnTo>
                    <a:lnTo>
                      <a:pt x="501344" y="716909"/>
                    </a:lnTo>
                    <a:lnTo>
                      <a:pt x="503851" y="716909"/>
                    </a:lnTo>
                    <a:lnTo>
                      <a:pt x="508865" y="719416"/>
                    </a:lnTo>
                    <a:lnTo>
                      <a:pt x="516385" y="719416"/>
                    </a:lnTo>
                    <a:lnTo>
                      <a:pt x="518891" y="721922"/>
                    </a:lnTo>
                    <a:lnTo>
                      <a:pt x="521398" y="721922"/>
                    </a:lnTo>
                    <a:lnTo>
                      <a:pt x="523905" y="726936"/>
                    </a:lnTo>
                    <a:lnTo>
                      <a:pt x="528918" y="729443"/>
                    </a:lnTo>
                    <a:lnTo>
                      <a:pt x="531425" y="734456"/>
                    </a:lnTo>
                    <a:lnTo>
                      <a:pt x="531425" y="739470"/>
                    </a:lnTo>
                    <a:lnTo>
                      <a:pt x="533932" y="744483"/>
                    </a:lnTo>
                    <a:lnTo>
                      <a:pt x="533932" y="749496"/>
                    </a:lnTo>
                    <a:lnTo>
                      <a:pt x="536439" y="752003"/>
                    </a:lnTo>
                    <a:lnTo>
                      <a:pt x="541452" y="754510"/>
                    </a:lnTo>
                    <a:lnTo>
                      <a:pt x="541452" y="752003"/>
                    </a:lnTo>
                    <a:lnTo>
                      <a:pt x="543959" y="752003"/>
                    </a:lnTo>
                    <a:lnTo>
                      <a:pt x="543959" y="752003"/>
                    </a:lnTo>
                    <a:lnTo>
                      <a:pt x="541452" y="754510"/>
                    </a:lnTo>
                    <a:lnTo>
                      <a:pt x="543959" y="754510"/>
                    </a:lnTo>
                    <a:lnTo>
                      <a:pt x="546465" y="752003"/>
                    </a:lnTo>
                    <a:lnTo>
                      <a:pt x="548972" y="749496"/>
                    </a:lnTo>
                    <a:lnTo>
                      <a:pt x="551479" y="749496"/>
                    </a:lnTo>
                    <a:lnTo>
                      <a:pt x="553986" y="746990"/>
                    </a:lnTo>
                    <a:lnTo>
                      <a:pt x="556492" y="746990"/>
                    </a:lnTo>
                    <a:lnTo>
                      <a:pt x="558999" y="744483"/>
                    </a:lnTo>
                    <a:lnTo>
                      <a:pt x="564013" y="741976"/>
                    </a:lnTo>
                    <a:lnTo>
                      <a:pt x="564013" y="739470"/>
                    </a:lnTo>
                    <a:lnTo>
                      <a:pt x="566519" y="739470"/>
                    </a:lnTo>
                    <a:lnTo>
                      <a:pt x="569026" y="736963"/>
                    </a:lnTo>
                    <a:lnTo>
                      <a:pt x="571533" y="736963"/>
                    </a:lnTo>
                    <a:lnTo>
                      <a:pt x="574039" y="734456"/>
                    </a:lnTo>
                    <a:lnTo>
                      <a:pt x="579053" y="734456"/>
                    </a:lnTo>
                    <a:lnTo>
                      <a:pt x="579053" y="736963"/>
                    </a:lnTo>
                    <a:lnTo>
                      <a:pt x="594093" y="736963"/>
                    </a:lnTo>
                    <a:lnTo>
                      <a:pt x="594093" y="734456"/>
                    </a:lnTo>
                    <a:lnTo>
                      <a:pt x="596600" y="734456"/>
                    </a:lnTo>
                    <a:lnTo>
                      <a:pt x="596600" y="731949"/>
                    </a:lnTo>
                    <a:lnTo>
                      <a:pt x="599107" y="731949"/>
                    </a:lnTo>
                    <a:lnTo>
                      <a:pt x="601613" y="729443"/>
                    </a:lnTo>
                    <a:lnTo>
                      <a:pt x="606627" y="729443"/>
                    </a:lnTo>
                    <a:lnTo>
                      <a:pt x="609133" y="726936"/>
                    </a:lnTo>
                    <a:lnTo>
                      <a:pt x="611640" y="726936"/>
                    </a:lnTo>
                    <a:lnTo>
                      <a:pt x="609133" y="724429"/>
                    </a:lnTo>
                    <a:lnTo>
                      <a:pt x="609133" y="721922"/>
                    </a:lnTo>
                    <a:lnTo>
                      <a:pt x="606627" y="719416"/>
                    </a:lnTo>
                    <a:lnTo>
                      <a:pt x="606627" y="701869"/>
                    </a:lnTo>
                    <a:lnTo>
                      <a:pt x="609133" y="696855"/>
                    </a:lnTo>
                    <a:lnTo>
                      <a:pt x="609133" y="689335"/>
                    </a:lnTo>
                    <a:lnTo>
                      <a:pt x="614147" y="684322"/>
                    </a:lnTo>
                    <a:lnTo>
                      <a:pt x="616654" y="679308"/>
                    </a:lnTo>
                    <a:lnTo>
                      <a:pt x="614147" y="676801"/>
                    </a:lnTo>
                    <a:lnTo>
                      <a:pt x="611640" y="674295"/>
                    </a:lnTo>
                    <a:lnTo>
                      <a:pt x="611640" y="664268"/>
                    </a:lnTo>
                    <a:lnTo>
                      <a:pt x="614147" y="661761"/>
                    </a:lnTo>
                    <a:lnTo>
                      <a:pt x="619160" y="659254"/>
                    </a:lnTo>
                    <a:lnTo>
                      <a:pt x="619160" y="656748"/>
                    </a:lnTo>
                    <a:lnTo>
                      <a:pt x="621667" y="656748"/>
                    </a:lnTo>
                    <a:lnTo>
                      <a:pt x="624174" y="654241"/>
                    </a:lnTo>
                    <a:lnTo>
                      <a:pt x="624174" y="651734"/>
                    </a:lnTo>
                    <a:lnTo>
                      <a:pt x="626681" y="649228"/>
                    </a:lnTo>
                    <a:lnTo>
                      <a:pt x="629187" y="649228"/>
                    </a:lnTo>
                    <a:lnTo>
                      <a:pt x="631694" y="646721"/>
                    </a:lnTo>
                    <a:lnTo>
                      <a:pt x="634201" y="644214"/>
                    </a:lnTo>
                    <a:lnTo>
                      <a:pt x="636707" y="644214"/>
                    </a:lnTo>
                    <a:lnTo>
                      <a:pt x="636707" y="646721"/>
                    </a:lnTo>
                    <a:lnTo>
                      <a:pt x="639214" y="646721"/>
                    </a:lnTo>
                    <a:lnTo>
                      <a:pt x="641721" y="644214"/>
                    </a:lnTo>
                    <a:lnTo>
                      <a:pt x="644228" y="644214"/>
                    </a:lnTo>
                    <a:lnTo>
                      <a:pt x="644228" y="641707"/>
                    </a:lnTo>
                    <a:lnTo>
                      <a:pt x="654255" y="641707"/>
                    </a:lnTo>
                    <a:lnTo>
                      <a:pt x="654255" y="639201"/>
                    </a:lnTo>
                    <a:lnTo>
                      <a:pt x="656761" y="639201"/>
                    </a:lnTo>
                    <a:lnTo>
                      <a:pt x="656761" y="629174"/>
                    </a:lnTo>
                    <a:lnTo>
                      <a:pt x="649241" y="624160"/>
                    </a:lnTo>
                    <a:lnTo>
                      <a:pt x="646734" y="624160"/>
                    </a:lnTo>
                    <a:lnTo>
                      <a:pt x="646734" y="619147"/>
                    </a:lnTo>
                    <a:lnTo>
                      <a:pt x="644228" y="619147"/>
                    </a:lnTo>
                    <a:lnTo>
                      <a:pt x="644228" y="616640"/>
                    </a:lnTo>
                    <a:lnTo>
                      <a:pt x="641721" y="619147"/>
                    </a:lnTo>
                    <a:lnTo>
                      <a:pt x="639214" y="616640"/>
                    </a:lnTo>
                    <a:lnTo>
                      <a:pt x="636707" y="616640"/>
                    </a:lnTo>
                    <a:lnTo>
                      <a:pt x="636707" y="614133"/>
                    </a:lnTo>
                    <a:lnTo>
                      <a:pt x="634201" y="614133"/>
                    </a:lnTo>
                    <a:lnTo>
                      <a:pt x="634201" y="616640"/>
                    </a:lnTo>
                    <a:lnTo>
                      <a:pt x="631694" y="616640"/>
                    </a:lnTo>
                    <a:lnTo>
                      <a:pt x="629187" y="614133"/>
                    </a:lnTo>
                    <a:lnTo>
                      <a:pt x="626681" y="611627"/>
                    </a:lnTo>
                    <a:lnTo>
                      <a:pt x="626681" y="609120"/>
                    </a:lnTo>
                    <a:lnTo>
                      <a:pt x="624174" y="609120"/>
                    </a:lnTo>
                    <a:lnTo>
                      <a:pt x="624174" y="606613"/>
                    </a:lnTo>
                    <a:lnTo>
                      <a:pt x="621667" y="604106"/>
                    </a:lnTo>
                    <a:lnTo>
                      <a:pt x="621667" y="601600"/>
                    </a:lnTo>
                    <a:lnTo>
                      <a:pt x="619160" y="601600"/>
                    </a:lnTo>
                    <a:lnTo>
                      <a:pt x="619160" y="599093"/>
                    </a:lnTo>
                    <a:lnTo>
                      <a:pt x="616654" y="596586"/>
                    </a:lnTo>
                    <a:lnTo>
                      <a:pt x="611640" y="596586"/>
                    </a:lnTo>
                    <a:lnTo>
                      <a:pt x="611640" y="594080"/>
                    </a:lnTo>
                    <a:lnTo>
                      <a:pt x="609133" y="591573"/>
                    </a:lnTo>
                    <a:lnTo>
                      <a:pt x="609133" y="586559"/>
                    </a:lnTo>
                    <a:lnTo>
                      <a:pt x="606627" y="584053"/>
                    </a:lnTo>
                    <a:lnTo>
                      <a:pt x="606627" y="574026"/>
                    </a:lnTo>
                    <a:lnTo>
                      <a:pt x="604120" y="571519"/>
                    </a:lnTo>
                    <a:lnTo>
                      <a:pt x="601613" y="569012"/>
                    </a:lnTo>
                    <a:lnTo>
                      <a:pt x="601613" y="566506"/>
                    </a:lnTo>
                    <a:lnTo>
                      <a:pt x="599107" y="563999"/>
                    </a:lnTo>
                    <a:lnTo>
                      <a:pt x="596600" y="561492"/>
                    </a:lnTo>
                    <a:lnTo>
                      <a:pt x="596600" y="543945"/>
                    </a:lnTo>
                    <a:lnTo>
                      <a:pt x="599107" y="541438"/>
                    </a:lnTo>
                    <a:lnTo>
                      <a:pt x="601613" y="538932"/>
                    </a:lnTo>
                    <a:lnTo>
                      <a:pt x="601613" y="536425"/>
                    </a:lnTo>
                    <a:lnTo>
                      <a:pt x="604120" y="536425"/>
                    </a:lnTo>
                    <a:lnTo>
                      <a:pt x="596600" y="528905"/>
                    </a:lnTo>
                    <a:lnTo>
                      <a:pt x="596600" y="523891"/>
                    </a:lnTo>
                    <a:lnTo>
                      <a:pt x="594093" y="521385"/>
                    </a:lnTo>
                    <a:lnTo>
                      <a:pt x="591586" y="518878"/>
                    </a:lnTo>
                    <a:lnTo>
                      <a:pt x="591586" y="513864"/>
                    </a:lnTo>
                    <a:lnTo>
                      <a:pt x="589080" y="511358"/>
                    </a:lnTo>
                    <a:lnTo>
                      <a:pt x="591586" y="508851"/>
                    </a:lnTo>
                    <a:lnTo>
                      <a:pt x="591586" y="508851"/>
                    </a:lnTo>
                    <a:lnTo>
                      <a:pt x="594093" y="506344"/>
                    </a:lnTo>
                    <a:lnTo>
                      <a:pt x="594093" y="496317"/>
                    </a:lnTo>
                    <a:lnTo>
                      <a:pt x="596600" y="491304"/>
                    </a:lnTo>
                    <a:lnTo>
                      <a:pt x="594093" y="491304"/>
                    </a:lnTo>
                    <a:lnTo>
                      <a:pt x="594093" y="478770"/>
                    </a:lnTo>
                    <a:lnTo>
                      <a:pt x="589080" y="478770"/>
                    </a:lnTo>
                    <a:lnTo>
                      <a:pt x="586573" y="476264"/>
                    </a:lnTo>
                    <a:lnTo>
                      <a:pt x="584066" y="476264"/>
                    </a:lnTo>
                    <a:lnTo>
                      <a:pt x="584066" y="473757"/>
                    </a:lnTo>
                    <a:lnTo>
                      <a:pt x="581560" y="471250"/>
                    </a:lnTo>
                    <a:lnTo>
                      <a:pt x="576546" y="468744"/>
                    </a:lnTo>
                    <a:lnTo>
                      <a:pt x="576546" y="468744"/>
                    </a:lnTo>
                    <a:lnTo>
                      <a:pt x="574039" y="466237"/>
                    </a:lnTo>
                    <a:lnTo>
                      <a:pt x="571533" y="466237"/>
                    </a:lnTo>
                    <a:lnTo>
                      <a:pt x="571533" y="463730"/>
                    </a:lnTo>
                    <a:lnTo>
                      <a:pt x="569026" y="461223"/>
                    </a:lnTo>
                    <a:lnTo>
                      <a:pt x="566519" y="463730"/>
                    </a:lnTo>
                    <a:lnTo>
                      <a:pt x="561506" y="463730"/>
                    </a:lnTo>
                    <a:lnTo>
                      <a:pt x="558999" y="466237"/>
                    </a:lnTo>
                    <a:lnTo>
                      <a:pt x="556492" y="466237"/>
                    </a:lnTo>
                    <a:lnTo>
                      <a:pt x="558999" y="461223"/>
                    </a:lnTo>
                    <a:lnTo>
                      <a:pt x="561506" y="458717"/>
                    </a:lnTo>
                    <a:lnTo>
                      <a:pt x="564013" y="456210"/>
                    </a:lnTo>
                    <a:lnTo>
                      <a:pt x="564013" y="421130"/>
                    </a:lnTo>
                    <a:lnTo>
                      <a:pt x="561506" y="418623"/>
                    </a:lnTo>
                    <a:lnTo>
                      <a:pt x="558999" y="418623"/>
                    </a:lnTo>
                    <a:lnTo>
                      <a:pt x="558999" y="411102"/>
                    </a:lnTo>
                    <a:lnTo>
                      <a:pt x="556492" y="406089"/>
                    </a:lnTo>
                    <a:lnTo>
                      <a:pt x="556492" y="393556"/>
                    </a:lnTo>
                    <a:lnTo>
                      <a:pt x="558999" y="393556"/>
                    </a:lnTo>
                    <a:lnTo>
                      <a:pt x="558999" y="378515"/>
                    </a:lnTo>
                    <a:lnTo>
                      <a:pt x="556492" y="376008"/>
                    </a:lnTo>
                    <a:lnTo>
                      <a:pt x="553986" y="370995"/>
                    </a:lnTo>
                    <a:lnTo>
                      <a:pt x="553986" y="368488"/>
                    </a:lnTo>
                    <a:lnTo>
                      <a:pt x="551479" y="363475"/>
                    </a:lnTo>
                    <a:lnTo>
                      <a:pt x="553986" y="363475"/>
                    </a:lnTo>
                    <a:lnTo>
                      <a:pt x="553986" y="360968"/>
                    </a:lnTo>
                    <a:lnTo>
                      <a:pt x="558999" y="358461"/>
                    </a:lnTo>
                    <a:lnTo>
                      <a:pt x="558999" y="353448"/>
                    </a:lnTo>
                    <a:lnTo>
                      <a:pt x="561506" y="350941"/>
                    </a:lnTo>
                    <a:lnTo>
                      <a:pt x="561506" y="348434"/>
                    </a:lnTo>
                    <a:lnTo>
                      <a:pt x="564013" y="348434"/>
                    </a:lnTo>
                    <a:lnTo>
                      <a:pt x="566519" y="345928"/>
                    </a:lnTo>
                    <a:lnTo>
                      <a:pt x="566519" y="345928"/>
                    </a:lnTo>
                    <a:lnTo>
                      <a:pt x="566519" y="338407"/>
                    </a:lnTo>
                    <a:lnTo>
                      <a:pt x="569026" y="335901"/>
                    </a:lnTo>
                    <a:lnTo>
                      <a:pt x="569026" y="333394"/>
                    </a:lnTo>
                    <a:lnTo>
                      <a:pt x="566519" y="330888"/>
                    </a:lnTo>
                    <a:lnTo>
                      <a:pt x="569026" y="328381"/>
                    </a:lnTo>
                    <a:lnTo>
                      <a:pt x="571533" y="325874"/>
                    </a:lnTo>
                    <a:lnTo>
                      <a:pt x="571533" y="318354"/>
                    </a:lnTo>
                    <a:lnTo>
                      <a:pt x="574039" y="313340"/>
                    </a:lnTo>
                    <a:lnTo>
                      <a:pt x="574039" y="305820"/>
                    </a:lnTo>
                    <a:lnTo>
                      <a:pt x="576546" y="305820"/>
                    </a:lnTo>
                    <a:lnTo>
                      <a:pt x="579053" y="303313"/>
                    </a:lnTo>
                    <a:lnTo>
                      <a:pt x="581560" y="300807"/>
                    </a:lnTo>
                    <a:lnTo>
                      <a:pt x="589080" y="300807"/>
                    </a:lnTo>
                    <a:lnTo>
                      <a:pt x="591586" y="298300"/>
                    </a:lnTo>
                    <a:lnTo>
                      <a:pt x="591586" y="300807"/>
                    </a:lnTo>
                    <a:lnTo>
                      <a:pt x="594093" y="303313"/>
                    </a:lnTo>
                    <a:lnTo>
                      <a:pt x="596600" y="305820"/>
                    </a:lnTo>
                    <a:lnTo>
                      <a:pt x="599107" y="305820"/>
                    </a:lnTo>
                    <a:lnTo>
                      <a:pt x="599107" y="308327"/>
                    </a:lnTo>
                    <a:lnTo>
                      <a:pt x="601613" y="308327"/>
                    </a:lnTo>
                    <a:lnTo>
                      <a:pt x="604120" y="310833"/>
                    </a:lnTo>
                    <a:lnTo>
                      <a:pt x="606627" y="313340"/>
                    </a:lnTo>
                    <a:lnTo>
                      <a:pt x="609133" y="313340"/>
                    </a:lnTo>
                    <a:lnTo>
                      <a:pt x="609133" y="315847"/>
                    </a:lnTo>
                    <a:lnTo>
                      <a:pt x="611640" y="313340"/>
                    </a:lnTo>
                    <a:lnTo>
                      <a:pt x="614147" y="313340"/>
                    </a:lnTo>
                    <a:lnTo>
                      <a:pt x="614147" y="310833"/>
                    </a:lnTo>
                    <a:lnTo>
                      <a:pt x="616654" y="310833"/>
                    </a:lnTo>
                    <a:lnTo>
                      <a:pt x="616654" y="308327"/>
                    </a:lnTo>
                    <a:lnTo>
                      <a:pt x="619160" y="305820"/>
                    </a:lnTo>
                    <a:lnTo>
                      <a:pt x="619160" y="303313"/>
                    </a:lnTo>
                    <a:lnTo>
                      <a:pt x="621667" y="300807"/>
                    </a:lnTo>
                    <a:lnTo>
                      <a:pt x="624174" y="298300"/>
                    </a:lnTo>
                    <a:lnTo>
                      <a:pt x="626681" y="295793"/>
                    </a:lnTo>
                    <a:lnTo>
                      <a:pt x="626681" y="290780"/>
                    </a:lnTo>
                    <a:lnTo>
                      <a:pt x="629187" y="290780"/>
                    </a:lnTo>
                    <a:lnTo>
                      <a:pt x="631694" y="288273"/>
                    </a:lnTo>
                    <a:lnTo>
                      <a:pt x="634201" y="285766"/>
                    </a:lnTo>
                    <a:lnTo>
                      <a:pt x="636707" y="280753"/>
                    </a:lnTo>
                    <a:lnTo>
                      <a:pt x="639214" y="280753"/>
                    </a:lnTo>
                    <a:lnTo>
                      <a:pt x="639214" y="278246"/>
                    </a:lnTo>
                    <a:lnTo>
                      <a:pt x="641721" y="278246"/>
                    </a:lnTo>
                    <a:lnTo>
                      <a:pt x="641721" y="275739"/>
                    </a:lnTo>
                    <a:lnTo>
                      <a:pt x="644228" y="278246"/>
                    </a:lnTo>
                    <a:lnTo>
                      <a:pt x="651748" y="278246"/>
                    </a:lnTo>
                    <a:lnTo>
                      <a:pt x="654255" y="275739"/>
                    </a:lnTo>
                    <a:lnTo>
                      <a:pt x="659268" y="275739"/>
                    </a:lnTo>
                    <a:lnTo>
                      <a:pt x="661775" y="273233"/>
                    </a:lnTo>
                    <a:lnTo>
                      <a:pt x="664281" y="273233"/>
                    </a:lnTo>
                    <a:lnTo>
                      <a:pt x="669295" y="270726"/>
                    </a:lnTo>
                    <a:lnTo>
                      <a:pt x="671802" y="268219"/>
                    </a:lnTo>
                    <a:lnTo>
                      <a:pt x="676815" y="268219"/>
                    </a:lnTo>
                    <a:lnTo>
                      <a:pt x="676815" y="265713"/>
                    </a:lnTo>
                    <a:lnTo>
                      <a:pt x="686842" y="265713"/>
                    </a:lnTo>
                    <a:lnTo>
                      <a:pt x="686842" y="263206"/>
                    </a:lnTo>
                    <a:lnTo>
                      <a:pt x="696869" y="265713"/>
                    </a:lnTo>
                    <a:lnTo>
                      <a:pt x="701882" y="265713"/>
                    </a:lnTo>
                    <a:lnTo>
                      <a:pt x="704389" y="263206"/>
                    </a:lnTo>
                    <a:lnTo>
                      <a:pt x="706896" y="263206"/>
                    </a:lnTo>
                    <a:lnTo>
                      <a:pt x="706896" y="260699"/>
                    </a:lnTo>
                    <a:lnTo>
                      <a:pt x="709402" y="258192"/>
                    </a:lnTo>
                    <a:lnTo>
                      <a:pt x="711909" y="255686"/>
                    </a:lnTo>
                    <a:lnTo>
                      <a:pt x="711909" y="253179"/>
                    </a:lnTo>
                    <a:lnTo>
                      <a:pt x="714416" y="250672"/>
                    </a:lnTo>
                    <a:lnTo>
                      <a:pt x="716923" y="248165"/>
                    </a:lnTo>
                    <a:lnTo>
                      <a:pt x="716923" y="245659"/>
                    </a:lnTo>
                    <a:lnTo>
                      <a:pt x="719429" y="245659"/>
                    </a:lnTo>
                    <a:lnTo>
                      <a:pt x="721936" y="243152"/>
                    </a:lnTo>
                    <a:lnTo>
                      <a:pt x="726949" y="243152"/>
                    </a:lnTo>
                    <a:lnTo>
                      <a:pt x="729456" y="240645"/>
                    </a:lnTo>
                    <a:lnTo>
                      <a:pt x="731963" y="238139"/>
                    </a:lnTo>
                    <a:lnTo>
                      <a:pt x="731963" y="235632"/>
                    </a:lnTo>
                    <a:lnTo>
                      <a:pt x="734470" y="233125"/>
                    </a:lnTo>
                    <a:lnTo>
                      <a:pt x="739483" y="230618"/>
                    </a:lnTo>
                    <a:lnTo>
                      <a:pt x="734470" y="228112"/>
                    </a:lnTo>
                    <a:lnTo>
                      <a:pt x="731963" y="225605"/>
                    </a:lnTo>
                    <a:lnTo>
                      <a:pt x="729456" y="225605"/>
                    </a:lnTo>
                    <a:lnTo>
                      <a:pt x="726949" y="223098"/>
                    </a:lnTo>
                    <a:lnTo>
                      <a:pt x="726949" y="220591"/>
                    </a:lnTo>
                    <a:lnTo>
                      <a:pt x="729456" y="220591"/>
                    </a:lnTo>
                    <a:lnTo>
                      <a:pt x="729456" y="200538"/>
                    </a:lnTo>
                    <a:lnTo>
                      <a:pt x="731963" y="198031"/>
                    </a:lnTo>
                    <a:lnTo>
                      <a:pt x="729456" y="193018"/>
                    </a:lnTo>
                    <a:lnTo>
                      <a:pt x="731963" y="190511"/>
                    </a:lnTo>
                    <a:lnTo>
                      <a:pt x="731963" y="185497"/>
                    </a:lnTo>
                    <a:lnTo>
                      <a:pt x="734470" y="182991"/>
                    </a:lnTo>
                    <a:lnTo>
                      <a:pt x="734470" y="177977"/>
                    </a:lnTo>
                    <a:lnTo>
                      <a:pt x="736976" y="175471"/>
                    </a:lnTo>
                    <a:lnTo>
                      <a:pt x="736976" y="172964"/>
                    </a:lnTo>
                    <a:lnTo>
                      <a:pt x="752017" y="172964"/>
                    </a:lnTo>
                    <a:lnTo>
                      <a:pt x="754523" y="167950"/>
                    </a:lnTo>
                    <a:lnTo>
                      <a:pt x="757030" y="160430"/>
                    </a:lnTo>
                    <a:lnTo>
                      <a:pt x="759537" y="160430"/>
                    </a:lnTo>
                    <a:lnTo>
                      <a:pt x="759537" y="157923"/>
                    </a:lnTo>
                    <a:lnTo>
                      <a:pt x="762044" y="157923"/>
                    </a:lnTo>
                    <a:lnTo>
                      <a:pt x="767057" y="147897"/>
                    </a:lnTo>
                    <a:lnTo>
                      <a:pt x="779591" y="135363"/>
                    </a:lnTo>
                    <a:lnTo>
                      <a:pt x="782097" y="130349"/>
                    </a:lnTo>
                    <a:lnTo>
                      <a:pt x="782097" y="127843"/>
                    </a:lnTo>
                    <a:lnTo>
                      <a:pt x="792124" y="122829"/>
                    </a:lnTo>
                    <a:lnTo>
                      <a:pt x="797138" y="120323"/>
                    </a:lnTo>
                    <a:lnTo>
                      <a:pt x="802151" y="117816"/>
                    </a:lnTo>
                    <a:lnTo>
                      <a:pt x="812178" y="115309"/>
                    </a:lnTo>
                    <a:lnTo>
                      <a:pt x="814685" y="112803"/>
                    </a:lnTo>
                    <a:lnTo>
                      <a:pt x="814685" y="102776"/>
                    </a:lnTo>
                    <a:lnTo>
                      <a:pt x="812178" y="95255"/>
                    </a:lnTo>
                    <a:lnTo>
                      <a:pt x="817191" y="85229"/>
                    </a:lnTo>
                    <a:lnTo>
                      <a:pt x="817191" y="82722"/>
                    </a:lnTo>
                    <a:lnTo>
                      <a:pt x="819698" y="80215"/>
                    </a:lnTo>
                    <a:lnTo>
                      <a:pt x="822205" y="75202"/>
                    </a:lnTo>
                    <a:lnTo>
                      <a:pt x="829725" y="67681"/>
                    </a:lnTo>
                    <a:lnTo>
                      <a:pt x="834739" y="65175"/>
                    </a:lnTo>
                    <a:lnTo>
                      <a:pt x="844765" y="62668"/>
                    </a:lnTo>
                    <a:lnTo>
                      <a:pt x="847272" y="60161"/>
                    </a:lnTo>
                    <a:lnTo>
                      <a:pt x="852286" y="57655"/>
                    </a:lnTo>
                    <a:lnTo>
                      <a:pt x="857299" y="55148"/>
                    </a:lnTo>
                    <a:lnTo>
                      <a:pt x="862312" y="52641"/>
                    </a:lnTo>
                    <a:lnTo>
                      <a:pt x="872339" y="47628"/>
                    </a:lnTo>
                    <a:lnTo>
                      <a:pt x="874846" y="47628"/>
                    </a:lnTo>
                    <a:lnTo>
                      <a:pt x="877353" y="45121"/>
                    </a:lnTo>
                    <a:lnTo>
                      <a:pt x="884873" y="40107"/>
                    </a:lnTo>
                    <a:lnTo>
                      <a:pt x="889886" y="37601"/>
                    </a:lnTo>
                    <a:lnTo>
                      <a:pt x="894900" y="32587"/>
                    </a:lnTo>
                    <a:lnTo>
                      <a:pt x="899913" y="22561"/>
                    </a:lnTo>
                    <a:lnTo>
                      <a:pt x="902420" y="22561"/>
                    </a:lnTo>
                    <a:lnTo>
                      <a:pt x="912447" y="15040"/>
                    </a:lnTo>
                    <a:lnTo>
                      <a:pt x="914954" y="15040"/>
                    </a:lnTo>
                    <a:lnTo>
                      <a:pt x="919967" y="7520"/>
                    </a:lnTo>
                    <a:lnTo>
                      <a:pt x="924981" y="7520"/>
                    </a:lnTo>
                    <a:lnTo>
                      <a:pt x="929994" y="0"/>
                    </a:lnTo>
                    <a:lnTo>
                      <a:pt x="932501" y="0"/>
                    </a:lnTo>
                    <a:lnTo>
                      <a:pt x="935007" y="2507"/>
                    </a:lnTo>
                    <a:lnTo>
                      <a:pt x="945034" y="5014"/>
                    </a:lnTo>
                    <a:lnTo>
                      <a:pt x="947541" y="5014"/>
                    </a:lnTo>
                  </a:path>
                </a:pathLst>
              </a:custGeom>
              <a:solidFill>
                <a:srgbClr val="7F7F7F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1A02F138-3580-1AFE-251A-2E84EEEE9946}"/>
                  </a:ext>
                </a:extLst>
              </p:cNvPr>
              <p:cNvSpPr/>
              <p:nvPr/>
            </p:nvSpPr>
            <p:spPr>
              <a:xfrm>
                <a:off x="7517250" y="5014997"/>
                <a:ext cx="2664563" cy="2629551"/>
              </a:xfrm>
              <a:custGeom>
                <a:avLst/>
                <a:gdLst>
                  <a:gd name="connsiteX0" fmla="*/ 834752 w 2664563"/>
                  <a:gd name="connsiteY0" fmla="*/ 37615 h 2629551"/>
                  <a:gd name="connsiteX1" fmla="*/ 832245 w 2664563"/>
                  <a:gd name="connsiteY1" fmla="*/ 47641 h 2629551"/>
                  <a:gd name="connsiteX2" fmla="*/ 832245 w 2664563"/>
                  <a:gd name="connsiteY2" fmla="*/ 52655 h 2629551"/>
                  <a:gd name="connsiteX3" fmla="*/ 829739 w 2664563"/>
                  <a:gd name="connsiteY3" fmla="*/ 67695 h 2629551"/>
                  <a:gd name="connsiteX4" fmla="*/ 829739 w 2664563"/>
                  <a:gd name="connsiteY4" fmla="*/ 77722 h 2629551"/>
                  <a:gd name="connsiteX5" fmla="*/ 832245 w 2664563"/>
                  <a:gd name="connsiteY5" fmla="*/ 87749 h 2629551"/>
                  <a:gd name="connsiteX6" fmla="*/ 834752 w 2664563"/>
                  <a:gd name="connsiteY6" fmla="*/ 90256 h 2629551"/>
                  <a:gd name="connsiteX7" fmla="*/ 837259 w 2664563"/>
                  <a:gd name="connsiteY7" fmla="*/ 107803 h 2629551"/>
                  <a:gd name="connsiteX8" fmla="*/ 847286 w 2664563"/>
                  <a:gd name="connsiteY8" fmla="*/ 122843 h 2629551"/>
                  <a:gd name="connsiteX9" fmla="*/ 849792 w 2664563"/>
                  <a:gd name="connsiteY9" fmla="*/ 122843 h 2629551"/>
                  <a:gd name="connsiteX10" fmla="*/ 852299 w 2664563"/>
                  <a:gd name="connsiteY10" fmla="*/ 127857 h 2629551"/>
                  <a:gd name="connsiteX11" fmla="*/ 859819 w 2664563"/>
                  <a:gd name="connsiteY11" fmla="*/ 135377 h 2629551"/>
                  <a:gd name="connsiteX12" fmla="*/ 862326 w 2664563"/>
                  <a:gd name="connsiteY12" fmla="*/ 135377 h 2629551"/>
                  <a:gd name="connsiteX13" fmla="*/ 859819 w 2664563"/>
                  <a:gd name="connsiteY13" fmla="*/ 140390 h 2629551"/>
                  <a:gd name="connsiteX14" fmla="*/ 859819 w 2664563"/>
                  <a:gd name="connsiteY14" fmla="*/ 142897 h 2629551"/>
                  <a:gd name="connsiteX15" fmla="*/ 867340 w 2664563"/>
                  <a:gd name="connsiteY15" fmla="*/ 145403 h 2629551"/>
                  <a:gd name="connsiteX16" fmla="*/ 869846 w 2664563"/>
                  <a:gd name="connsiteY16" fmla="*/ 145403 h 2629551"/>
                  <a:gd name="connsiteX17" fmla="*/ 874860 w 2664563"/>
                  <a:gd name="connsiteY17" fmla="*/ 147910 h 2629551"/>
                  <a:gd name="connsiteX18" fmla="*/ 879873 w 2664563"/>
                  <a:gd name="connsiteY18" fmla="*/ 150417 h 2629551"/>
                  <a:gd name="connsiteX19" fmla="*/ 882380 w 2664563"/>
                  <a:gd name="connsiteY19" fmla="*/ 150417 h 2629551"/>
                  <a:gd name="connsiteX20" fmla="*/ 884887 w 2664563"/>
                  <a:gd name="connsiteY20" fmla="*/ 152924 h 2629551"/>
                  <a:gd name="connsiteX21" fmla="*/ 892407 w 2664563"/>
                  <a:gd name="connsiteY21" fmla="*/ 155431 h 2629551"/>
                  <a:gd name="connsiteX22" fmla="*/ 897420 w 2664563"/>
                  <a:gd name="connsiteY22" fmla="*/ 157937 h 2629551"/>
                  <a:gd name="connsiteX23" fmla="*/ 904940 w 2664563"/>
                  <a:gd name="connsiteY23" fmla="*/ 160444 h 2629551"/>
                  <a:gd name="connsiteX24" fmla="*/ 907447 w 2664563"/>
                  <a:gd name="connsiteY24" fmla="*/ 160444 h 2629551"/>
                  <a:gd name="connsiteX25" fmla="*/ 909954 w 2664563"/>
                  <a:gd name="connsiteY25" fmla="*/ 162951 h 2629551"/>
                  <a:gd name="connsiteX26" fmla="*/ 912461 w 2664563"/>
                  <a:gd name="connsiteY26" fmla="*/ 162951 h 2629551"/>
                  <a:gd name="connsiteX27" fmla="*/ 914967 w 2664563"/>
                  <a:gd name="connsiteY27" fmla="*/ 165457 h 2629551"/>
                  <a:gd name="connsiteX28" fmla="*/ 919981 w 2664563"/>
                  <a:gd name="connsiteY28" fmla="*/ 167964 h 2629551"/>
                  <a:gd name="connsiteX29" fmla="*/ 924994 w 2664563"/>
                  <a:gd name="connsiteY29" fmla="*/ 167964 h 2629551"/>
                  <a:gd name="connsiteX30" fmla="*/ 927501 w 2664563"/>
                  <a:gd name="connsiteY30" fmla="*/ 170471 h 2629551"/>
                  <a:gd name="connsiteX31" fmla="*/ 932514 w 2664563"/>
                  <a:gd name="connsiteY31" fmla="*/ 172977 h 2629551"/>
                  <a:gd name="connsiteX32" fmla="*/ 937528 w 2664563"/>
                  <a:gd name="connsiteY32" fmla="*/ 177991 h 2629551"/>
                  <a:gd name="connsiteX33" fmla="*/ 940034 w 2664563"/>
                  <a:gd name="connsiteY33" fmla="*/ 183004 h 2629551"/>
                  <a:gd name="connsiteX34" fmla="*/ 945048 w 2664563"/>
                  <a:gd name="connsiteY34" fmla="*/ 188018 h 2629551"/>
                  <a:gd name="connsiteX35" fmla="*/ 945048 w 2664563"/>
                  <a:gd name="connsiteY35" fmla="*/ 193031 h 2629551"/>
                  <a:gd name="connsiteX36" fmla="*/ 947555 w 2664563"/>
                  <a:gd name="connsiteY36" fmla="*/ 198045 h 2629551"/>
                  <a:gd name="connsiteX37" fmla="*/ 950061 w 2664563"/>
                  <a:gd name="connsiteY37" fmla="*/ 198045 h 2629551"/>
                  <a:gd name="connsiteX38" fmla="*/ 950061 w 2664563"/>
                  <a:gd name="connsiteY38" fmla="*/ 200551 h 2629551"/>
                  <a:gd name="connsiteX39" fmla="*/ 965102 w 2664563"/>
                  <a:gd name="connsiteY39" fmla="*/ 203058 h 2629551"/>
                  <a:gd name="connsiteX40" fmla="*/ 967608 w 2664563"/>
                  <a:gd name="connsiteY40" fmla="*/ 205565 h 2629551"/>
                  <a:gd name="connsiteX41" fmla="*/ 975129 w 2664563"/>
                  <a:gd name="connsiteY41" fmla="*/ 205565 h 2629551"/>
                  <a:gd name="connsiteX42" fmla="*/ 980142 w 2664563"/>
                  <a:gd name="connsiteY42" fmla="*/ 208072 h 2629551"/>
                  <a:gd name="connsiteX43" fmla="*/ 987662 w 2664563"/>
                  <a:gd name="connsiteY43" fmla="*/ 210578 h 2629551"/>
                  <a:gd name="connsiteX44" fmla="*/ 1007716 w 2664563"/>
                  <a:gd name="connsiteY44" fmla="*/ 210578 h 2629551"/>
                  <a:gd name="connsiteX45" fmla="*/ 1015236 w 2664563"/>
                  <a:gd name="connsiteY45" fmla="*/ 213085 h 2629551"/>
                  <a:gd name="connsiteX46" fmla="*/ 1020250 w 2664563"/>
                  <a:gd name="connsiteY46" fmla="*/ 210578 h 2629551"/>
                  <a:gd name="connsiteX47" fmla="*/ 1037797 w 2664563"/>
                  <a:gd name="connsiteY47" fmla="*/ 210578 h 2629551"/>
                  <a:gd name="connsiteX48" fmla="*/ 1042810 w 2664563"/>
                  <a:gd name="connsiteY48" fmla="*/ 208072 h 2629551"/>
                  <a:gd name="connsiteX49" fmla="*/ 1047824 w 2664563"/>
                  <a:gd name="connsiteY49" fmla="*/ 205565 h 2629551"/>
                  <a:gd name="connsiteX50" fmla="*/ 1050330 w 2664563"/>
                  <a:gd name="connsiteY50" fmla="*/ 203058 h 2629551"/>
                  <a:gd name="connsiteX51" fmla="*/ 1052837 w 2664563"/>
                  <a:gd name="connsiteY51" fmla="*/ 203058 h 2629551"/>
                  <a:gd name="connsiteX52" fmla="*/ 1057851 w 2664563"/>
                  <a:gd name="connsiteY52" fmla="*/ 198045 h 2629551"/>
                  <a:gd name="connsiteX53" fmla="*/ 1060357 w 2664563"/>
                  <a:gd name="connsiteY53" fmla="*/ 195538 h 2629551"/>
                  <a:gd name="connsiteX54" fmla="*/ 1060357 w 2664563"/>
                  <a:gd name="connsiteY54" fmla="*/ 190525 h 2629551"/>
                  <a:gd name="connsiteX55" fmla="*/ 1062864 w 2664563"/>
                  <a:gd name="connsiteY55" fmla="*/ 188018 h 2629551"/>
                  <a:gd name="connsiteX56" fmla="*/ 1062864 w 2664563"/>
                  <a:gd name="connsiteY56" fmla="*/ 180498 h 2629551"/>
                  <a:gd name="connsiteX57" fmla="*/ 1065371 w 2664563"/>
                  <a:gd name="connsiteY57" fmla="*/ 175484 h 2629551"/>
                  <a:gd name="connsiteX58" fmla="*/ 1067877 w 2664563"/>
                  <a:gd name="connsiteY58" fmla="*/ 172977 h 2629551"/>
                  <a:gd name="connsiteX59" fmla="*/ 1067877 w 2664563"/>
                  <a:gd name="connsiteY59" fmla="*/ 170471 h 2629551"/>
                  <a:gd name="connsiteX60" fmla="*/ 1070384 w 2664563"/>
                  <a:gd name="connsiteY60" fmla="*/ 165457 h 2629551"/>
                  <a:gd name="connsiteX61" fmla="*/ 1062864 w 2664563"/>
                  <a:gd name="connsiteY61" fmla="*/ 162951 h 2629551"/>
                  <a:gd name="connsiteX62" fmla="*/ 1065371 w 2664563"/>
                  <a:gd name="connsiteY62" fmla="*/ 160444 h 2629551"/>
                  <a:gd name="connsiteX63" fmla="*/ 1070384 w 2664563"/>
                  <a:gd name="connsiteY63" fmla="*/ 162951 h 2629551"/>
                  <a:gd name="connsiteX64" fmla="*/ 1072891 w 2664563"/>
                  <a:gd name="connsiteY64" fmla="*/ 160444 h 2629551"/>
                  <a:gd name="connsiteX65" fmla="*/ 1072891 w 2664563"/>
                  <a:gd name="connsiteY65" fmla="*/ 152924 h 2629551"/>
                  <a:gd name="connsiteX66" fmla="*/ 1075397 w 2664563"/>
                  <a:gd name="connsiteY66" fmla="*/ 152924 h 2629551"/>
                  <a:gd name="connsiteX67" fmla="*/ 1075397 w 2664563"/>
                  <a:gd name="connsiteY67" fmla="*/ 150417 h 2629551"/>
                  <a:gd name="connsiteX68" fmla="*/ 1077904 w 2664563"/>
                  <a:gd name="connsiteY68" fmla="*/ 142897 h 2629551"/>
                  <a:gd name="connsiteX69" fmla="*/ 1080411 w 2664563"/>
                  <a:gd name="connsiteY69" fmla="*/ 140390 h 2629551"/>
                  <a:gd name="connsiteX70" fmla="*/ 1080411 w 2664563"/>
                  <a:gd name="connsiteY70" fmla="*/ 135377 h 2629551"/>
                  <a:gd name="connsiteX71" fmla="*/ 1082918 w 2664563"/>
                  <a:gd name="connsiteY71" fmla="*/ 132870 h 2629551"/>
                  <a:gd name="connsiteX72" fmla="*/ 1082918 w 2664563"/>
                  <a:gd name="connsiteY72" fmla="*/ 127857 h 2629551"/>
                  <a:gd name="connsiteX73" fmla="*/ 1085425 w 2664563"/>
                  <a:gd name="connsiteY73" fmla="*/ 125350 h 2629551"/>
                  <a:gd name="connsiteX74" fmla="*/ 1085425 w 2664563"/>
                  <a:gd name="connsiteY74" fmla="*/ 82749 h 2629551"/>
                  <a:gd name="connsiteX75" fmla="*/ 1087931 w 2664563"/>
                  <a:gd name="connsiteY75" fmla="*/ 75229 h 2629551"/>
                  <a:gd name="connsiteX76" fmla="*/ 1090356 w 2664563"/>
                  <a:gd name="connsiteY76" fmla="*/ 70216 h 2629551"/>
                  <a:gd name="connsiteX77" fmla="*/ 1092863 w 2664563"/>
                  <a:gd name="connsiteY77" fmla="*/ 65202 h 2629551"/>
                  <a:gd name="connsiteX78" fmla="*/ 1095370 w 2664563"/>
                  <a:gd name="connsiteY78" fmla="*/ 57682 h 2629551"/>
                  <a:gd name="connsiteX79" fmla="*/ 1100383 w 2664563"/>
                  <a:gd name="connsiteY79" fmla="*/ 52669 h 2629551"/>
                  <a:gd name="connsiteX80" fmla="*/ 1102890 w 2664563"/>
                  <a:gd name="connsiteY80" fmla="*/ 47655 h 2629551"/>
                  <a:gd name="connsiteX81" fmla="*/ 1107903 w 2664563"/>
                  <a:gd name="connsiteY81" fmla="*/ 40135 h 2629551"/>
                  <a:gd name="connsiteX82" fmla="*/ 1112917 w 2664563"/>
                  <a:gd name="connsiteY82" fmla="*/ 35121 h 2629551"/>
                  <a:gd name="connsiteX83" fmla="*/ 1117930 w 2664563"/>
                  <a:gd name="connsiteY83" fmla="*/ 27601 h 2629551"/>
                  <a:gd name="connsiteX84" fmla="*/ 1122944 w 2664563"/>
                  <a:gd name="connsiteY84" fmla="*/ 25094 h 2629551"/>
                  <a:gd name="connsiteX85" fmla="*/ 1122944 w 2664563"/>
                  <a:gd name="connsiteY85" fmla="*/ 22588 h 2629551"/>
                  <a:gd name="connsiteX86" fmla="*/ 1148011 w 2664563"/>
                  <a:gd name="connsiteY86" fmla="*/ 22588 h 2629551"/>
                  <a:gd name="connsiteX87" fmla="*/ 1150518 w 2664563"/>
                  <a:gd name="connsiteY87" fmla="*/ 25094 h 2629551"/>
                  <a:gd name="connsiteX88" fmla="*/ 1155531 w 2664563"/>
                  <a:gd name="connsiteY88" fmla="*/ 25094 h 2629551"/>
                  <a:gd name="connsiteX89" fmla="*/ 1160544 w 2664563"/>
                  <a:gd name="connsiteY89" fmla="*/ 27601 h 2629551"/>
                  <a:gd name="connsiteX90" fmla="*/ 1170571 w 2664563"/>
                  <a:gd name="connsiteY90" fmla="*/ 30108 h 2629551"/>
                  <a:gd name="connsiteX91" fmla="*/ 1195638 w 2664563"/>
                  <a:gd name="connsiteY91" fmla="*/ 30108 h 2629551"/>
                  <a:gd name="connsiteX92" fmla="*/ 1200652 w 2664563"/>
                  <a:gd name="connsiteY92" fmla="*/ 32615 h 2629551"/>
                  <a:gd name="connsiteX93" fmla="*/ 1218199 w 2664563"/>
                  <a:gd name="connsiteY93" fmla="*/ 32615 h 2629551"/>
                  <a:gd name="connsiteX94" fmla="*/ 1218199 w 2664563"/>
                  <a:gd name="connsiteY94" fmla="*/ 35121 h 2629551"/>
                  <a:gd name="connsiteX95" fmla="*/ 1223212 w 2664563"/>
                  <a:gd name="connsiteY95" fmla="*/ 37628 h 2629551"/>
                  <a:gd name="connsiteX96" fmla="*/ 1225719 w 2664563"/>
                  <a:gd name="connsiteY96" fmla="*/ 37628 h 2629551"/>
                  <a:gd name="connsiteX97" fmla="*/ 1225719 w 2664563"/>
                  <a:gd name="connsiteY97" fmla="*/ 40135 h 2629551"/>
                  <a:gd name="connsiteX98" fmla="*/ 1230733 w 2664563"/>
                  <a:gd name="connsiteY98" fmla="*/ 45148 h 2629551"/>
                  <a:gd name="connsiteX99" fmla="*/ 1230733 w 2664563"/>
                  <a:gd name="connsiteY99" fmla="*/ 55175 h 2629551"/>
                  <a:gd name="connsiteX100" fmla="*/ 1235746 w 2664563"/>
                  <a:gd name="connsiteY100" fmla="*/ 62695 h 2629551"/>
                  <a:gd name="connsiteX101" fmla="*/ 1238253 w 2664563"/>
                  <a:gd name="connsiteY101" fmla="*/ 70216 h 2629551"/>
                  <a:gd name="connsiteX102" fmla="*/ 1243266 w 2664563"/>
                  <a:gd name="connsiteY102" fmla="*/ 75229 h 2629551"/>
                  <a:gd name="connsiteX103" fmla="*/ 1245773 w 2664563"/>
                  <a:gd name="connsiteY103" fmla="*/ 77736 h 2629551"/>
                  <a:gd name="connsiteX104" fmla="*/ 1253293 w 2664563"/>
                  <a:gd name="connsiteY104" fmla="*/ 80243 h 2629551"/>
                  <a:gd name="connsiteX105" fmla="*/ 1258306 w 2664563"/>
                  <a:gd name="connsiteY105" fmla="*/ 85256 h 2629551"/>
                  <a:gd name="connsiteX106" fmla="*/ 1263320 w 2664563"/>
                  <a:gd name="connsiteY106" fmla="*/ 87762 h 2629551"/>
                  <a:gd name="connsiteX107" fmla="*/ 1265827 w 2664563"/>
                  <a:gd name="connsiteY107" fmla="*/ 90269 h 2629551"/>
                  <a:gd name="connsiteX108" fmla="*/ 1270840 w 2664563"/>
                  <a:gd name="connsiteY108" fmla="*/ 92776 h 2629551"/>
                  <a:gd name="connsiteX109" fmla="*/ 1278360 w 2664563"/>
                  <a:gd name="connsiteY109" fmla="*/ 105310 h 2629551"/>
                  <a:gd name="connsiteX110" fmla="*/ 1288387 w 2664563"/>
                  <a:gd name="connsiteY110" fmla="*/ 117843 h 2629551"/>
                  <a:gd name="connsiteX111" fmla="*/ 1293401 w 2664563"/>
                  <a:gd name="connsiteY111" fmla="*/ 125363 h 2629551"/>
                  <a:gd name="connsiteX112" fmla="*/ 1300921 w 2664563"/>
                  <a:gd name="connsiteY112" fmla="*/ 130377 h 2629551"/>
                  <a:gd name="connsiteX113" fmla="*/ 1303428 w 2664563"/>
                  <a:gd name="connsiteY113" fmla="*/ 135390 h 2629551"/>
                  <a:gd name="connsiteX114" fmla="*/ 1308441 w 2664563"/>
                  <a:gd name="connsiteY114" fmla="*/ 140404 h 2629551"/>
                  <a:gd name="connsiteX115" fmla="*/ 1318468 w 2664563"/>
                  <a:gd name="connsiteY115" fmla="*/ 145417 h 2629551"/>
                  <a:gd name="connsiteX116" fmla="*/ 1320975 w 2664563"/>
                  <a:gd name="connsiteY116" fmla="*/ 147924 h 2629551"/>
                  <a:gd name="connsiteX117" fmla="*/ 1328495 w 2664563"/>
                  <a:gd name="connsiteY117" fmla="*/ 152937 h 2629551"/>
                  <a:gd name="connsiteX118" fmla="*/ 1338522 w 2664563"/>
                  <a:gd name="connsiteY118" fmla="*/ 157951 h 2629551"/>
                  <a:gd name="connsiteX119" fmla="*/ 1341028 w 2664563"/>
                  <a:gd name="connsiteY119" fmla="*/ 160458 h 2629551"/>
                  <a:gd name="connsiteX120" fmla="*/ 1341028 w 2664563"/>
                  <a:gd name="connsiteY120" fmla="*/ 162964 h 2629551"/>
                  <a:gd name="connsiteX121" fmla="*/ 1343535 w 2664563"/>
                  <a:gd name="connsiteY121" fmla="*/ 162964 h 2629551"/>
                  <a:gd name="connsiteX122" fmla="*/ 1346042 w 2664563"/>
                  <a:gd name="connsiteY122" fmla="*/ 167978 h 2629551"/>
                  <a:gd name="connsiteX123" fmla="*/ 1366096 w 2664563"/>
                  <a:gd name="connsiteY123" fmla="*/ 185525 h 2629551"/>
                  <a:gd name="connsiteX124" fmla="*/ 1371109 w 2664563"/>
                  <a:gd name="connsiteY124" fmla="*/ 195552 h 2629551"/>
                  <a:gd name="connsiteX125" fmla="*/ 1371109 w 2664563"/>
                  <a:gd name="connsiteY125" fmla="*/ 198058 h 2629551"/>
                  <a:gd name="connsiteX126" fmla="*/ 1381136 w 2664563"/>
                  <a:gd name="connsiteY126" fmla="*/ 213099 h 2629551"/>
                  <a:gd name="connsiteX127" fmla="*/ 1383643 w 2664563"/>
                  <a:gd name="connsiteY127" fmla="*/ 218112 h 2629551"/>
                  <a:gd name="connsiteX128" fmla="*/ 1386149 w 2664563"/>
                  <a:gd name="connsiteY128" fmla="*/ 223126 h 2629551"/>
                  <a:gd name="connsiteX129" fmla="*/ 1391163 w 2664563"/>
                  <a:gd name="connsiteY129" fmla="*/ 225632 h 2629551"/>
                  <a:gd name="connsiteX130" fmla="*/ 1393670 w 2664563"/>
                  <a:gd name="connsiteY130" fmla="*/ 228139 h 2629551"/>
                  <a:gd name="connsiteX131" fmla="*/ 1396176 w 2664563"/>
                  <a:gd name="connsiteY131" fmla="*/ 230646 h 2629551"/>
                  <a:gd name="connsiteX132" fmla="*/ 1398683 w 2664563"/>
                  <a:gd name="connsiteY132" fmla="*/ 230646 h 2629551"/>
                  <a:gd name="connsiteX133" fmla="*/ 1398683 w 2664563"/>
                  <a:gd name="connsiteY133" fmla="*/ 233153 h 2629551"/>
                  <a:gd name="connsiteX134" fmla="*/ 1401190 w 2664563"/>
                  <a:gd name="connsiteY134" fmla="*/ 233153 h 2629551"/>
                  <a:gd name="connsiteX135" fmla="*/ 1403696 w 2664563"/>
                  <a:gd name="connsiteY135" fmla="*/ 235659 h 2629551"/>
                  <a:gd name="connsiteX136" fmla="*/ 1418737 w 2664563"/>
                  <a:gd name="connsiteY136" fmla="*/ 243179 h 2629551"/>
                  <a:gd name="connsiteX137" fmla="*/ 1438790 w 2664563"/>
                  <a:gd name="connsiteY137" fmla="*/ 243179 h 2629551"/>
                  <a:gd name="connsiteX138" fmla="*/ 1443804 w 2664563"/>
                  <a:gd name="connsiteY138" fmla="*/ 245686 h 2629551"/>
                  <a:gd name="connsiteX139" fmla="*/ 1453831 w 2664563"/>
                  <a:gd name="connsiteY139" fmla="*/ 245686 h 2629551"/>
                  <a:gd name="connsiteX140" fmla="*/ 1456338 w 2664563"/>
                  <a:gd name="connsiteY140" fmla="*/ 243179 h 2629551"/>
                  <a:gd name="connsiteX141" fmla="*/ 1461351 w 2664563"/>
                  <a:gd name="connsiteY141" fmla="*/ 238166 h 2629551"/>
                  <a:gd name="connsiteX142" fmla="*/ 1466364 w 2664563"/>
                  <a:gd name="connsiteY142" fmla="*/ 235659 h 2629551"/>
                  <a:gd name="connsiteX143" fmla="*/ 1468871 w 2664563"/>
                  <a:gd name="connsiteY143" fmla="*/ 235659 h 2629551"/>
                  <a:gd name="connsiteX144" fmla="*/ 1471378 w 2664563"/>
                  <a:gd name="connsiteY144" fmla="*/ 233153 h 2629551"/>
                  <a:gd name="connsiteX145" fmla="*/ 1478898 w 2664563"/>
                  <a:gd name="connsiteY145" fmla="*/ 233153 h 2629551"/>
                  <a:gd name="connsiteX146" fmla="*/ 1481405 w 2664563"/>
                  <a:gd name="connsiteY146" fmla="*/ 230646 h 2629551"/>
                  <a:gd name="connsiteX147" fmla="*/ 1501458 w 2664563"/>
                  <a:gd name="connsiteY147" fmla="*/ 230646 h 2629551"/>
                  <a:gd name="connsiteX148" fmla="*/ 1501458 w 2664563"/>
                  <a:gd name="connsiteY148" fmla="*/ 233153 h 2629551"/>
                  <a:gd name="connsiteX149" fmla="*/ 1508979 w 2664563"/>
                  <a:gd name="connsiteY149" fmla="*/ 235659 h 2629551"/>
                  <a:gd name="connsiteX150" fmla="*/ 1524019 w 2664563"/>
                  <a:gd name="connsiteY150" fmla="*/ 235659 h 2629551"/>
                  <a:gd name="connsiteX151" fmla="*/ 1539059 w 2664563"/>
                  <a:gd name="connsiteY151" fmla="*/ 238166 h 2629551"/>
                  <a:gd name="connsiteX152" fmla="*/ 1544073 w 2664563"/>
                  <a:gd name="connsiteY152" fmla="*/ 235659 h 2629551"/>
                  <a:gd name="connsiteX153" fmla="*/ 1549086 w 2664563"/>
                  <a:gd name="connsiteY153" fmla="*/ 235659 h 2629551"/>
                  <a:gd name="connsiteX154" fmla="*/ 1566633 w 2664563"/>
                  <a:gd name="connsiteY154" fmla="*/ 233153 h 2629551"/>
                  <a:gd name="connsiteX155" fmla="*/ 1581674 w 2664563"/>
                  <a:gd name="connsiteY155" fmla="*/ 230646 h 2629551"/>
                  <a:gd name="connsiteX156" fmla="*/ 1594207 w 2664563"/>
                  <a:gd name="connsiteY156" fmla="*/ 228139 h 2629551"/>
                  <a:gd name="connsiteX157" fmla="*/ 1659369 w 2664563"/>
                  <a:gd name="connsiteY157" fmla="*/ 228139 h 2629551"/>
                  <a:gd name="connsiteX158" fmla="*/ 1664382 w 2664563"/>
                  <a:gd name="connsiteY158" fmla="*/ 230646 h 2629551"/>
                  <a:gd name="connsiteX159" fmla="*/ 1676915 w 2664563"/>
                  <a:gd name="connsiteY159" fmla="*/ 230646 h 2629551"/>
                  <a:gd name="connsiteX160" fmla="*/ 1679422 w 2664563"/>
                  <a:gd name="connsiteY160" fmla="*/ 233153 h 2629551"/>
                  <a:gd name="connsiteX161" fmla="*/ 1689449 w 2664563"/>
                  <a:gd name="connsiteY161" fmla="*/ 233153 h 2629551"/>
                  <a:gd name="connsiteX162" fmla="*/ 1694463 w 2664563"/>
                  <a:gd name="connsiteY162" fmla="*/ 235659 h 2629551"/>
                  <a:gd name="connsiteX163" fmla="*/ 1696969 w 2664563"/>
                  <a:gd name="connsiteY163" fmla="*/ 238166 h 2629551"/>
                  <a:gd name="connsiteX164" fmla="*/ 1699476 w 2664563"/>
                  <a:gd name="connsiteY164" fmla="*/ 243179 h 2629551"/>
                  <a:gd name="connsiteX165" fmla="*/ 1709503 w 2664563"/>
                  <a:gd name="connsiteY165" fmla="*/ 248193 h 2629551"/>
                  <a:gd name="connsiteX166" fmla="*/ 1714516 w 2664563"/>
                  <a:gd name="connsiteY166" fmla="*/ 253206 h 2629551"/>
                  <a:gd name="connsiteX167" fmla="*/ 1717023 w 2664563"/>
                  <a:gd name="connsiteY167" fmla="*/ 253206 h 2629551"/>
                  <a:gd name="connsiteX168" fmla="*/ 1719530 w 2664563"/>
                  <a:gd name="connsiteY168" fmla="*/ 255713 h 2629551"/>
                  <a:gd name="connsiteX169" fmla="*/ 1722037 w 2664563"/>
                  <a:gd name="connsiteY169" fmla="*/ 258220 h 2629551"/>
                  <a:gd name="connsiteX170" fmla="*/ 1724543 w 2664563"/>
                  <a:gd name="connsiteY170" fmla="*/ 258220 h 2629551"/>
                  <a:gd name="connsiteX171" fmla="*/ 1727050 w 2664563"/>
                  <a:gd name="connsiteY171" fmla="*/ 260727 h 2629551"/>
                  <a:gd name="connsiteX172" fmla="*/ 1729557 w 2664563"/>
                  <a:gd name="connsiteY172" fmla="*/ 263233 h 2629551"/>
                  <a:gd name="connsiteX173" fmla="*/ 1732063 w 2664563"/>
                  <a:gd name="connsiteY173" fmla="*/ 263233 h 2629551"/>
                  <a:gd name="connsiteX174" fmla="*/ 1739584 w 2664563"/>
                  <a:gd name="connsiteY174" fmla="*/ 265740 h 2629551"/>
                  <a:gd name="connsiteX175" fmla="*/ 1744597 w 2664563"/>
                  <a:gd name="connsiteY175" fmla="*/ 268247 h 2629551"/>
                  <a:gd name="connsiteX176" fmla="*/ 1749611 w 2664563"/>
                  <a:gd name="connsiteY176" fmla="*/ 270753 h 2629551"/>
                  <a:gd name="connsiteX177" fmla="*/ 1752117 w 2664563"/>
                  <a:gd name="connsiteY177" fmla="*/ 270753 h 2629551"/>
                  <a:gd name="connsiteX178" fmla="*/ 1757131 w 2664563"/>
                  <a:gd name="connsiteY178" fmla="*/ 275767 h 2629551"/>
                  <a:gd name="connsiteX179" fmla="*/ 1759637 w 2664563"/>
                  <a:gd name="connsiteY179" fmla="*/ 278273 h 2629551"/>
                  <a:gd name="connsiteX180" fmla="*/ 1762144 w 2664563"/>
                  <a:gd name="connsiteY180" fmla="*/ 280780 h 2629551"/>
                  <a:gd name="connsiteX181" fmla="*/ 1764651 w 2664563"/>
                  <a:gd name="connsiteY181" fmla="*/ 280780 h 2629551"/>
                  <a:gd name="connsiteX182" fmla="*/ 1764651 w 2664563"/>
                  <a:gd name="connsiteY182" fmla="*/ 283287 h 2629551"/>
                  <a:gd name="connsiteX183" fmla="*/ 1767157 w 2664563"/>
                  <a:gd name="connsiteY183" fmla="*/ 283287 h 2629551"/>
                  <a:gd name="connsiteX184" fmla="*/ 1767157 w 2664563"/>
                  <a:gd name="connsiteY184" fmla="*/ 285794 h 2629551"/>
                  <a:gd name="connsiteX185" fmla="*/ 1772171 w 2664563"/>
                  <a:gd name="connsiteY185" fmla="*/ 288300 h 2629551"/>
                  <a:gd name="connsiteX186" fmla="*/ 1779691 w 2664563"/>
                  <a:gd name="connsiteY186" fmla="*/ 293314 h 2629551"/>
                  <a:gd name="connsiteX187" fmla="*/ 1779691 w 2664563"/>
                  <a:gd name="connsiteY187" fmla="*/ 295821 h 2629551"/>
                  <a:gd name="connsiteX188" fmla="*/ 1784705 w 2664563"/>
                  <a:gd name="connsiteY188" fmla="*/ 298327 h 2629551"/>
                  <a:gd name="connsiteX189" fmla="*/ 1787211 w 2664563"/>
                  <a:gd name="connsiteY189" fmla="*/ 303341 h 2629551"/>
                  <a:gd name="connsiteX190" fmla="*/ 1789718 w 2664563"/>
                  <a:gd name="connsiteY190" fmla="*/ 303341 h 2629551"/>
                  <a:gd name="connsiteX191" fmla="*/ 1789718 w 2664563"/>
                  <a:gd name="connsiteY191" fmla="*/ 305847 h 2629551"/>
                  <a:gd name="connsiteX192" fmla="*/ 1794731 w 2664563"/>
                  <a:gd name="connsiteY192" fmla="*/ 310861 h 2629551"/>
                  <a:gd name="connsiteX193" fmla="*/ 1799745 w 2664563"/>
                  <a:gd name="connsiteY193" fmla="*/ 313368 h 2629551"/>
                  <a:gd name="connsiteX194" fmla="*/ 1812279 w 2664563"/>
                  <a:gd name="connsiteY194" fmla="*/ 320888 h 2629551"/>
                  <a:gd name="connsiteX195" fmla="*/ 1844866 w 2664563"/>
                  <a:gd name="connsiteY195" fmla="*/ 320888 h 2629551"/>
                  <a:gd name="connsiteX196" fmla="*/ 1852386 w 2664563"/>
                  <a:gd name="connsiteY196" fmla="*/ 318381 h 2629551"/>
                  <a:gd name="connsiteX197" fmla="*/ 1869933 w 2664563"/>
                  <a:gd name="connsiteY197" fmla="*/ 313368 h 2629551"/>
                  <a:gd name="connsiteX198" fmla="*/ 1877453 w 2664563"/>
                  <a:gd name="connsiteY198" fmla="*/ 308354 h 2629551"/>
                  <a:gd name="connsiteX199" fmla="*/ 1879960 w 2664563"/>
                  <a:gd name="connsiteY199" fmla="*/ 305847 h 2629551"/>
                  <a:gd name="connsiteX200" fmla="*/ 1897507 w 2664563"/>
                  <a:gd name="connsiteY200" fmla="*/ 305847 h 2629551"/>
                  <a:gd name="connsiteX201" fmla="*/ 1905027 w 2664563"/>
                  <a:gd name="connsiteY201" fmla="*/ 303341 h 2629551"/>
                  <a:gd name="connsiteX202" fmla="*/ 1920068 w 2664563"/>
                  <a:gd name="connsiteY202" fmla="*/ 303341 h 2629551"/>
                  <a:gd name="connsiteX203" fmla="*/ 1927588 w 2664563"/>
                  <a:gd name="connsiteY203" fmla="*/ 300834 h 2629551"/>
                  <a:gd name="connsiteX204" fmla="*/ 1940121 w 2664563"/>
                  <a:gd name="connsiteY204" fmla="*/ 293314 h 2629551"/>
                  <a:gd name="connsiteX205" fmla="*/ 1952655 w 2664563"/>
                  <a:gd name="connsiteY205" fmla="*/ 293314 h 2629551"/>
                  <a:gd name="connsiteX206" fmla="*/ 1952655 w 2664563"/>
                  <a:gd name="connsiteY206" fmla="*/ 290807 h 2629551"/>
                  <a:gd name="connsiteX207" fmla="*/ 1955162 w 2664563"/>
                  <a:gd name="connsiteY207" fmla="*/ 285794 h 2629551"/>
                  <a:gd name="connsiteX208" fmla="*/ 1957668 w 2664563"/>
                  <a:gd name="connsiteY208" fmla="*/ 283287 h 2629551"/>
                  <a:gd name="connsiteX209" fmla="*/ 1957668 w 2664563"/>
                  <a:gd name="connsiteY209" fmla="*/ 280780 h 2629551"/>
                  <a:gd name="connsiteX210" fmla="*/ 1960175 w 2664563"/>
                  <a:gd name="connsiteY210" fmla="*/ 275767 h 2629551"/>
                  <a:gd name="connsiteX211" fmla="*/ 1960175 w 2664563"/>
                  <a:gd name="connsiteY211" fmla="*/ 273260 h 2629551"/>
                  <a:gd name="connsiteX212" fmla="*/ 1962682 w 2664563"/>
                  <a:gd name="connsiteY212" fmla="*/ 273260 h 2629551"/>
                  <a:gd name="connsiteX213" fmla="*/ 1962682 w 2664563"/>
                  <a:gd name="connsiteY213" fmla="*/ 270753 h 2629551"/>
                  <a:gd name="connsiteX214" fmla="*/ 1965189 w 2664563"/>
                  <a:gd name="connsiteY214" fmla="*/ 268247 h 2629551"/>
                  <a:gd name="connsiteX215" fmla="*/ 1967695 w 2664563"/>
                  <a:gd name="connsiteY215" fmla="*/ 265740 h 2629551"/>
                  <a:gd name="connsiteX216" fmla="*/ 1967695 w 2664563"/>
                  <a:gd name="connsiteY216" fmla="*/ 263233 h 2629551"/>
                  <a:gd name="connsiteX217" fmla="*/ 1970202 w 2664563"/>
                  <a:gd name="connsiteY217" fmla="*/ 263233 h 2629551"/>
                  <a:gd name="connsiteX218" fmla="*/ 1970202 w 2664563"/>
                  <a:gd name="connsiteY218" fmla="*/ 270753 h 2629551"/>
                  <a:gd name="connsiteX219" fmla="*/ 1972709 w 2664563"/>
                  <a:gd name="connsiteY219" fmla="*/ 273260 h 2629551"/>
                  <a:gd name="connsiteX220" fmla="*/ 1975215 w 2664563"/>
                  <a:gd name="connsiteY220" fmla="*/ 275767 h 2629551"/>
                  <a:gd name="connsiteX221" fmla="*/ 1975215 w 2664563"/>
                  <a:gd name="connsiteY221" fmla="*/ 273260 h 2629551"/>
                  <a:gd name="connsiteX222" fmla="*/ 1980229 w 2664563"/>
                  <a:gd name="connsiteY222" fmla="*/ 273260 h 2629551"/>
                  <a:gd name="connsiteX223" fmla="*/ 1980229 w 2664563"/>
                  <a:gd name="connsiteY223" fmla="*/ 270753 h 2629551"/>
                  <a:gd name="connsiteX224" fmla="*/ 1982736 w 2664563"/>
                  <a:gd name="connsiteY224" fmla="*/ 270753 h 2629551"/>
                  <a:gd name="connsiteX225" fmla="*/ 1982736 w 2664563"/>
                  <a:gd name="connsiteY225" fmla="*/ 268247 h 2629551"/>
                  <a:gd name="connsiteX226" fmla="*/ 1985242 w 2664563"/>
                  <a:gd name="connsiteY226" fmla="*/ 268247 h 2629551"/>
                  <a:gd name="connsiteX227" fmla="*/ 1987749 w 2664563"/>
                  <a:gd name="connsiteY227" fmla="*/ 265740 h 2629551"/>
                  <a:gd name="connsiteX228" fmla="*/ 1990256 w 2664563"/>
                  <a:gd name="connsiteY228" fmla="*/ 263233 h 2629551"/>
                  <a:gd name="connsiteX229" fmla="*/ 1992763 w 2664563"/>
                  <a:gd name="connsiteY229" fmla="*/ 260727 h 2629551"/>
                  <a:gd name="connsiteX230" fmla="*/ 1995269 w 2664563"/>
                  <a:gd name="connsiteY230" fmla="*/ 258220 h 2629551"/>
                  <a:gd name="connsiteX231" fmla="*/ 2000283 w 2664563"/>
                  <a:gd name="connsiteY231" fmla="*/ 258220 h 2629551"/>
                  <a:gd name="connsiteX232" fmla="*/ 2000283 w 2664563"/>
                  <a:gd name="connsiteY232" fmla="*/ 253206 h 2629551"/>
                  <a:gd name="connsiteX233" fmla="*/ 2002789 w 2664563"/>
                  <a:gd name="connsiteY233" fmla="*/ 253206 h 2629551"/>
                  <a:gd name="connsiteX234" fmla="*/ 2002789 w 2664563"/>
                  <a:gd name="connsiteY234" fmla="*/ 250700 h 2629551"/>
                  <a:gd name="connsiteX235" fmla="*/ 2005296 w 2664563"/>
                  <a:gd name="connsiteY235" fmla="*/ 250700 h 2629551"/>
                  <a:gd name="connsiteX236" fmla="*/ 2005296 w 2664563"/>
                  <a:gd name="connsiteY236" fmla="*/ 248193 h 2629551"/>
                  <a:gd name="connsiteX237" fmla="*/ 2007803 w 2664563"/>
                  <a:gd name="connsiteY237" fmla="*/ 245686 h 2629551"/>
                  <a:gd name="connsiteX238" fmla="*/ 2007803 w 2664563"/>
                  <a:gd name="connsiteY238" fmla="*/ 240673 h 2629551"/>
                  <a:gd name="connsiteX239" fmla="*/ 2005296 w 2664563"/>
                  <a:gd name="connsiteY239" fmla="*/ 240673 h 2629551"/>
                  <a:gd name="connsiteX240" fmla="*/ 2005296 w 2664563"/>
                  <a:gd name="connsiteY240" fmla="*/ 228139 h 2629551"/>
                  <a:gd name="connsiteX241" fmla="*/ 2007803 w 2664563"/>
                  <a:gd name="connsiteY241" fmla="*/ 223126 h 2629551"/>
                  <a:gd name="connsiteX242" fmla="*/ 2007803 w 2664563"/>
                  <a:gd name="connsiteY242" fmla="*/ 220619 h 2629551"/>
                  <a:gd name="connsiteX243" fmla="*/ 2010309 w 2664563"/>
                  <a:gd name="connsiteY243" fmla="*/ 220619 h 2629551"/>
                  <a:gd name="connsiteX244" fmla="*/ 2010309 w 2664563"/>
                  <a:gd name="connsiteY244" fmla="*/ 218112 h 2629551"/>
                  <a:gd name="connsiteX245" fmla="*/ 2032870 w 2664563"/>
                  <a:gd name="connsiteY245" fmla="*/ 218112 h 2629551"/>
                  <a:gd name="connsiteX246" fmla="*/ 2035377 w 2664563"/>
                  <a:gd name="connsiteY246" fmla="*/ 215605 h 2629551"/>
                  <a:gd name="connsiteX247" fmla="*/ 2037883 w 2664563"/>
                  <a:gd name="connsiteY247" fmla="*/ 213099 h 2629551"/>
                  <a:gd name="connsiteX248" fmla="*/ 2042897 w 2664563"/>
                  <a:gd name="connsiteY248" fmla="*/ 213099 h 2629551"/>
                  <a:gd name="connsiteX249" fmla="*/ 2045404 w 2664563"/>
                  <a:gd name="connsiteY249" fmla="*/ 215605 h 2629551"/>
                  <a:gd name="connsiteX250" fmla="*/ 2047910 w 2664563"/>
                  <a:gd name="connsiteY250" fmla="*/ 218112 h 2629551"/>
                  <a:gd name="connsiteX251" fmla="*/ 2050417 w 2664563"/>
                  <a:gd name="connsiteY251" fmla="*/ 220619 h 2629551"/>
                  <a:gd name="connsiteX252" fmla="*/ 2055431 w 2664563"/>
                  <a:gd name="connsiteY252" fmla="*/ 220619 h 2629551"/>
                  <a:gd name="connsiteX253" fmla="*/ 2055431 w 2664563"/>
                  <a:gd name="connsiteY253" fmla="*/ 218112 h 2629551"/>
                  <a:gd name="connsiteX254" fmla="*/ 2057937 w 2664563"/>
                  <a:gd name="connsiteY254" fmla="*/ 215605 h 2629551"/>
                  <a:gd name="connsiteX255" fmla="*/ 2060444 w 2664563"/>
                  <a:gd name="connsiteY255" fmla="*/ 213099 h 2629551"/>
                  <a:gd name="connsiteX256" fmla="*/ 2062951 w 2664563"/>
                  <a:gd name="connsiteY256" fmla="*/ 210592 h 2629551"/>
                  <a:gd name="connsiteX257" fmla="*/ 2065457 w 2664563"/>
                  <a:gd name="connsiteY257" fmla="*/ 210592 h 2629551"/>
                  <a:gd name="connsiteX258" fmla="*/ 2067964 w 2664563"/>
                  <a:gd name="connsiteY258" fmla="*/ 208085 h 2629551"/>
                  <a:gd name="connsiteX259" fmla="*/ 2070471 w 2664563"/>
                  <a:gd name="connsiteY259" fmla="*/ 205579 h 2629551"/>
                  <a:gd name="connsiteX260" fmla="*/ 2072978 w 2664563"/>
                  <a:gd name="connsiteY260" fmla="*/ 203072 h 2629551"/>
                  <a:gd name="connsiteX261" fmla="*/ 2072978 w 2664563"/>
                  <a:gd name="connsiteY261" fmla="*/ 198058 h 2629551"/>
                  <a:gd name="connsiteX262" fmla="*/ 2075484 w 2664563"/>
                  <a:gd name="connsiteY262" fmla="*/ 195552 h 2629551"/>
                  <a:gd name="connsiteX263" fmla="*/ 2075484 w 2664563"/>
                  <a:gd name="connsiteY263" fmla="*/ 193045 h 2629551"/>
                  <a:gd name="connsiteX264" fmla="*/ 2080498 w 2664563"/>
                  <a:gd name="connsiteY264" fmla="*/ 190538 h 2629551"/>
                  <a:gd name="connsiteX265" fmla="*/ 2090525 w 2664563"/>
                  <a:gd name="connsiteY265" fmla="*/ 190538 h 2629551"/>
                  <a:gd name="connsiteX266" fmla="*/ 2090525 w 2664563"/>
                  <a:gd name="connsiteY266" fmla="*/ 193045 h 2629551"/>
                  <a:gd name="connsiteX267" fmla="*/ 2093031 w 2664563"/>
                  <a:gd name="connsiteY267" fmla="*/ 193045 h 2629551"/>
                  <a:gd name="connsiteX268" fmla="*/ 2093031 w 2664563"/>
                  <a:gd name="connsiteY268" fmla="*/ 195552 h 2629551"/>
                  <a:gd name="connsiteX269" fmla="*/ 2095538 w 2664563"/>
                  <a:gd name="connsiteY269" fmla="*/ 195552 h 2629551"/>
                  <a:gd name="connsiteX270" fmla="*/ 2100552 w 2664563"/>
                  <a:gd name="connsiteY270" fmla="*/ 190538 h 2629551"/>
                  <a:gd name="connsiteX271" fmla="*/ 2105565 w 2664563"/>
                  <a:gd name="connsiteY271" fmla="*/ 188031 h 2629551"/>
                  <a:gd name="connsiteX272" fmla="*/ 2108072 w 2664563"/>
                  <a:gd name="connsiteY272" fmla="*/ 188031 h 2629551"/>
                  <a:gd name="connsiteX273" fmla="*/ 2108072 w 2664563"/>
                  <a:gd name="connsiteY273" fmla="*/ 190538 h 2629551"/>
                  <a:gd name="connsiteX274" fmla="*/ 2113085 w 2664563"/>
                  <a:gd name="connsiteY274" fmla="*/ 193045 h 2629551"/>
                  <a:gd name="connsiteX275" fmla="*/ 2113085 w 2664563"/>
                  <a:gd name="connsiteY275" fmla="*/ 190538 h 2629551"/>
                  <a:gd name="connsiteX276" fmla="*/ 2118099 w 2664563"/>
                  <a:gd name="connsiteY276" fmla="*/ 190538 h 2629551"/>
                  <a:gd name="connsiteX277" fmla="*/ 2118099 w 2664563"/>
                  <a:gd name="connsiteY277" fmla="*/ 188031 h 2629551"/>
                  <a:gd name="connsiteX278" fmla="*/ 2120605 w 2664563"/>
                  <a:gd name="connsiteY278" fmla="*/ 185525 h 2629551"/>
                  <a:gd name="connsiteX279" fmla="*/ 2125619 w 2664563"/>
                  <a:gd name="connsiteY279" fmla="*/ 188031 h 2629551"/>
                  <a:gd name="connsiteX280" fmla="*/ 2130632 w 2664563"/>
                  <a:gd name="connsiteY280" fmla="*/ 188031 h 2629551"/>
                  <a:gd name="connsiteX281" fmla="*/ 2133139 w 2664563"/>
                  <a:gd name="connsiteY281" fmla="*/ 185525 h 2629551"/>
                  <a:gd name="connsiteX282" fmla="*/ 2135646 w 2664563"/>
                  <a:gd name="connsiteY282" fmla="*/ 185525 h 2629551"/>
                  <a:gd name="connsiteX283" fmla="*/ 2135646 w 2664563"/>
                  <a:gd name="connsiteY283" fmla="*/ 180511 h 2629551"/>
                  <a:gd name="connsiteX284" fmla="*/ 2138152 w 2664563"/>
                  <a:gd name="connsiteY284" fmla="*/ 178005 h 2629551"/>
                  <a:gd name="connsiteX285" fmla="*/ 2140659 w 2664563"/>
                  <a:gd name="connsiteY285" fmla="*/ 178005 h 2629551"/>
                  <a:gd name="connsiteX286" fmla="*/ 2143166 w 2664563"/>
                  <a:gd name="connsiteY286" fmla="*/ 175498 h 2629551"/>
                  <a:gd name="connsiteX287" fmla="*/ 2145673 w 2664563"/>
                  <a:gd name="connsiteY287" fmla="*/ 178005 h 2629551"/>
                  <a:gd name="connsiteX288" fmla="*/ 2145673 w 2664563"/>
                  <a:gd name="connsiteY288" fmla="*/ 180511 h 2629551"/>
                  <a:gd name="connsiteX289" fmla="*/ 2150686 w 2664563"/>
                  <a:gd name="connsiteY289" fmla="*/ 183018 h 2629551"/>
                  <a:gd name="connsiteX290" fmla="*/ 2153193 w 2664563"/>
                  <a:gd name="connsiteY290" fmla="*/ 183018 h 2629551"/>
                  <a:gd name="connsiteX291" fmla="*/ 2153193 w 2664563"/>
                  <a:gd name="connsiteY291" fmla="*/ 180511 h 2629551"/>
                  <a:gd name="connsiteX292" fmla="*/ 2155699 w 2664563"/>
                  <a:gd name="connsiteY292" fmla="*/ 180511 h 2629551"/>
                  <a:gd name="connsiteX293" fmla="*/ 2155699 w 2664563"/>
                  <a:gd name="connsiteY293" fmla="*/ 178005 h 2629551"/>
                  <a:gd name="connsiteX294" fmla="*/ 2158206 w 2664563"/>
                  <a:gd name="connsiteY294" fmla="*/ 172991 h 2629551"/>
                  <a:gd name="connsiteX295" fmla="*/ 2160713 w 2664563"/>
                  <a:gd name="connsiteY295" fmla="*/ 172991 h 2629551"/>
                  <a:gd name="connsiteX296" fmla="*/ 2163220 w 2664563"/>
                  <a:gd name="connsiteY296" fmla="*/ 170485 h 2629551"/>
                  <a:gd name="connsiteX297" fmla="*/ 2165726 w 2664563"/>
                  <a:gd name="connsiteY297" fmla="*/ 167978 h 2629551"/>
                  <a:gd name="connsiteX298" fmla="*/ 2168233 w 2664563"/>
                  <a:gd name="connsiteY298" fmla="*/ 165471 h 2629551"/>
                  <a:gd name="connsiteX299" fmla="*/ 2178260 w 2664563"/>
                  <a:gd name="connsiteY299" fmla="*/ 165471 h 2629551"/>
                  <a:gd name="connsiteX300" fmla="*/ 2180767 w 2664563"/>
                  <a:gd name="connsiteY300" fmla="*/ 162964 h 2629551"/>
                  <a:gd name="connsiteX301" fmla="*/ 2180767 w 2664563"/>
                  <a:gd name="connsiteY301" fmla="*/ 160458 h 2629551"/>
                  <a:gd name="connsiteX302" fmla="*/ 2183273 w 2664563"/>
                  <a:gd name="connsiteY302" fmla="*/ 162964 h 2629551"/>
                  <a:gd name="connsiteX303" fmla="*/ 2185780 w 2664563"/>
                  <a:gd name="connsiteY303" fmla="*/ 157951 h 2629551"/>
                  <a:gd name="connsiteX304" fmla="*/ 2185780 w 2664563"/>
                  <a:gd name="connsiteY304" fmla="*/ 155444 h 2629551"/>
                  <a:gd name="connsiteX305" fmla="*/ 2190794 w 2664563"/>
                  <a:gd name="connsiteY305" fmla="*/ 155444 h 2629551"/>
                  <a:gd name="connsiteX306" fmla="*/ 2190794 w 2664563"/>
                  <a:gd name="connsiteY306" fmla="*/ 152937 h 2629551"/>
                  <a:gd name="connsiteX307" fmla="*/ 2193300 w 2664563"/>
                  <a:gd name="connsiteY307" fmla="*/ 152937 h 2629551"/>
                  <a:gd name="connsiteX308" fmla="*/ 2195807 w 2664563"/>
                  <a:gd name="connsiteY308" fmla="*/ 150430 h 2629551"/>
                  <a:gd name="connsiteX309" fmla="*/ 2198314 w 2664563"/>
                  <a:gd name="connsiteY309" fmla="*/ 147924 h 2629551"/>
                  <a:gd name="connsiteX310" fmla="*/ 2203327 w 2664563"/>
                  <a:gd name="connsiteY310" fmla="*/ 147924 h 2629551"/>
                  <a:gd name="connsiteX311" fmla="*/ 2205834 w 2664563"/>
                  <a:gd name="connsiteY311" fmla="*/ 150430 h 2629551"/>
                  <a:gd name="connsiteX312" fmla="*/ 2208341 w 2664563"/>
                  <a:gd name="connsiteY312" fmla="*/ 150430 h 2629551"/>
                  <a:gd name="connsiteX313" fmla="*/ 2210847 w 2664563"/>
                  <a:gd name="connsiteY313" fmla="*/ 155444 h 2629551"/>
                  <a:gd name="connsiteX314" fmla="*/ 2215861 w 2664563"/>
                  <a:gd name="connsiteY314" fmla="*/ 155444 h 2629551"/>
                  <a:gd name="connsiteX315" fmla="*/ 2218367 w 2664563"/>
                  <a:gd name="connsiteY315" fmla="*/ 157951 h 2629551"/>
                  <a:gd name="connsiteX316" fmla="*/ 2230901 w 2664563"/>
                  <a:gd name="connsiteY316" fmla="*/ 157951 h 2629551"/>
                  <a:gd name="connsiteX317" fmla="*/ 2233408 w 2664563"/>
                  <a:gd name="connsiteY317" fmla="*/ 162964 h 2629551"/>
                  <a:gd name="connsiteX318" fmla="*/ 2238421 w 2664563"/>
                  <a:gd name="connsiteY318" fmla="*/ 165471 h 2629551"/>
                  <a:gd name="connsiteX319" fmla="*/ 2240928 w 2664563"/>
                  <a:gd name="connsiteY319" fmla="*/ 167978 h 2629551"/>
                  <a:gd name="connsiteX320" fmla="*/ 2243435 w 2664563"/>
                  <a:gd name="connsiteY320" fmla="*/ 170485 h 2629551"/>
                  <a:gd name="connsiteX321" fmla="*/ 2243435 w 2664563"/>
                  <a:gd name="connsiteY321" fmla="*/ 172991 h 2629551"/>
                  <a:gd name="connsiteX322" fmla="*/ 2245941 w 2664563"/>
                  <a:gd name="connsiteY322" fmla="*/ 175498 h 2629551"/>
                  <a:gd name="connsiteX323" fmla="*/ 2248448 w 2664563"/>
                  <a:gd name="connsiteY323" fmla="*/ 178005 h 2629551"/>
                  <a:gd name="connsiteX324" fmla="*/ 2248448 w 2664563"/>
                  <a:gd name="connsiteY324" fmla="*/ 180511 h 2629551"/>
                  <a:gd name="connsiteX325" fmla="*/ 2253462 w 2664563"/>
                  <a:gd name="connsiteY325" fmla="*/ 183018 h 2629551"/>
                  <a:gd name="connsiteX326" fmla="*/ 2253462 w 2664563"/>
                  <a:gd name="connsiteY326" fmla="*/ 185525 h 2629551"/>
                  <a:gd name="connsiteX327" fmla="*/ 2255968 w 2664563"/>
                  <a:gd name="connsiteY327" fmla="*/ 188031 h 2629551"/>
                  <a:gd name="connsiteX328" fmla="*/ 2258475 w 2664563"/>
                  <a:gd name="connsiteY328" fmla="*/ 190538 h 2629551"/>
                  <a:gd name="connsiteX329" fmla="*/ 2258475 w 2664563"/>
                  <a:gd name="connsiteY329" fmla="*/ 193045 h 2629551"/>
                  <a:gd name="connsiteX330" fmla="*/ 2260982 w 2664563"/>
                  <a:gd name="connsiteY330" fmla="*/ 193045 h 2629551"/>
                  <a:gd name="connsiteX331" fmla="*/ 2260982 w 2664563"/>
                  <a:gd name="connsiteY331" fmla="*/ 195552 h 2629551"/>
                  <a:gd name="connsiteX332" fmla="*/ 2263489 w 2664563"/>
                  <a:gd name="connsiteY332" fmla="*/ 195552 h 2629551"/>
                  <a:gd name="connsiteX333" fmla="*/ 2263489 w 2664563"/>
                  <a:gd name="connsiteY333" fmla="*/ 198058 h 2629551"/>
                  <a:gd name="connsiteX334" fmla="*/ 2265995 w 2664563"/>
                  <a:gd name="connsiteY334" fmla="*/ 198058 h 2629551"/>
                  <a:gd name="connsiteX335" fmla="*/ 2271009 w 2664563"/>
                  <a:gd name="connsiteY335" fmla="*/ 205579 h 2629551"/>
                  <a:gd name="connsiteX336" fmla="*/ 2276022 w 2664563"/>
                  <a:gd name="connsiteY336" fmla="*/ 208085 h 2629551"/>
                  <a:gd name="connsiteX337" fmla="*/ 2278529 w 2664563"/>
                  <a:gd name="connsiteY337" fmla="*/ 208085 h 2629551"/>
                  <a:gd name="connsiteX338" fmla="*/ 2278529 w 2664563"/>
                  <a:gd name="connsiteY338" fmla="*/ 210592 h 2629551"/>
                  <a:gd name="connsiteX339" fmla="*/ 2283542 w 2664563"/>
                  <a:gd name="connsiteY339" fmla="*/ 208085 h 2629551"/>
                  <a:gd name="connsiteX340" fmla="*/ 2288556 w 2664563"/>
                  <a:gd name="connsiteY340" fmla="*/ 205579 h 2629551"/>
                  <a:gd name="connsiteX341" fmla="*/ 2291063 w 2664563"/>
                  <a:gd name="connsiteY341" fmla="*/ 205579 h 2629551"/>
                  <a:gd name="connsiteX342" fmla="*/ 2293569 w 2664563"/>
                  <a:gd name="connsiteY342" fmla="*/ 210592 h 2629551"/>
                  <a:gd name="connsiteX343" fmla="*/ 2293569 w 2664563"/>
                  <a:gd name="connsiteY343" fmla="*/ 215605 h 2629551"/>
                  <a:gd name="connsiteX344" fmla="*/ 2296076 w 2664563"/>
                  <a:gd name="connsiteY344" fmla="*/ 215605 h 2629551"/>
                  <a:gd name="connsiteX345" fmla="*/ 2298583 w 2664563"/>
                  <a:gd name="connsiteY345" fmla="*/ 218112 h 2629551"/>
                  <a:gd name="connsiteX346" fmla="*/ 2298583 w 2664563"/>
                  <a:gd name="connsiteY346" fmla="*/ 223126 h 2629551"/>
                  <a:gd name="connsiteX347" fmla="*/ 2306103 w 2664563"/>
                  <a:gd name="connsiteY347" fmla="*/ 228139 h 2629551"/>
                  <a:gd name="connsiteX348" fmla="*/ 2311116 w 2664563"/>
                  <a:gd name="connsiteY348" fmla="*/ 228139 h 2629551"/>
                  <a:gd name="connsiteX349" fmla="*/ 2316130 w 2664563"/>
                  <a:gd name="connsiteY349" fmla="*/ 225632 h 2629551"/>
                  <a:gd name="connsiteX350" fmla="*/ 2318636 w 2664563"/>
                  <a:gd name="connsiteY350" fmla="*/ 225632 h 2629551"/>
                  <a:gd name="connsiteX351" fmla="*/ 2321143 w 2664563"/>
                  <a:gd name="connsiteY351" fmla="*/ 223126 h 2629551"/>
                  <a:gd name="connsiteX352" fmla="*/ 2326157 w 2664563"/>
                  <a:gd name="connsiteY352" fmla="*/ 225632 h 2629551"/>
                  <a:gd name="connsiteX353" fmla="*/ 2328664 w 2664563"/>
                  <a:gd name="connsiteY353" fmla="*/ 223126 h 2629551"/>
                  <a:gd name="connsiteX354" fmla="*/ 2331170 w 2664563"/>
                  <a:gd name="connsiteY354" fmla="*/ 223126 h 2629551"/>
                  <a:gd name="connsiteX355" fmla="*/ 2338690 w 2664563"/>
                  <a:gd name="connsiteY355" fmla="*/ 228139 h 2629551"/>
                  <a:gd name="connsiteX356" fmla="*/ 2343704 w 2664563"/>
                  <a:gd name="connsiteY356" fmla="*/ 233153 h 2629551"/>
                  <a:gd name="connsiteX357" fmla="*/ 2348717 w 2664563"/>
                  <a:gd name="connsiteY357" fmla="*/ 235659 h 2629551"/>
                  <a:gd name="connsiteX358" fmla="*/ 2351224 w 2664563"/>
                  <a:gd name="connsiteY358" fmla="*/ 235659 h 2629551"/>
                  <a:gd name="connsiteX359" fmla="*/ 2358744 w 2664563"/>
                  <a:gd name="connsiteY359" fmla="*/ 240673 h 2629551"/>
                  <a:gd name="connsiteX360" fmla="*/ 2371277 w 2664563"/>
                  <a:gd name="connsiteY360" fmla="*/ 245686 h 2629551"/>
                  <a:gd name="connsiteX361" fmla="*/ 2371277 w 2664563"/>
                  <a:gd name="connsiteY361" fmla="*/ 248193 h 2629551"/>
                  <a:gd name="connsiteX362" fmla="*/ 2378798 w 2664563"/>
                  <a:gd name="connsiteY362" fmla="*/ 255713 h 2629551"/>
                  <a:gd name="connsiteX363" fmla="*/ 2383811 w 2664563"/>
                  <a:gd name="connsiteY363" fmla="*/ 265740 h 2629551"/>
                  <a:gd name="connsiteX364" fmla="*/ 2386318 w 2664563"/>
                  <a:gd name="connsiteY364" fmla="*/ 273260 h 2629551"/>
                  <a:gd name="connsiteX365" fmla="*/ 2386318 w 2664563"/>
                  <a:gd name="connsiteY365" fmla="*/ 275767 h 2629551"/>
                  <a:gd name="connsiteX366" fmla="*/ 2388825 w 2664563"/>
                  <a:gd name="connsiteY366" fmla="*/ 280780 h 2629551"/>
                  <a:gd name="connsiteX367" fmla="*/ 2391332 w 2664563"/>
                  <a:gd name="connsiteY367" fmla="*/ 283287 h 2629551"/>
                  <a:gd name="connsiteX368" fmla="*/ 2393838 w 2664563"/>
                  <a:gd name="connsiteY368" fmla="*/ 288300 h 2629551"/>
                  <a:gd name="connsiteX369" fmla="*/ 2391332 w 2664563"/>
                  <a:gd name="connsiteY369" fmla="*/ 290807 h 2629551"/>
                  <a:gd name="connsiteX370" fmla="*/ 2396345 w 2664563"/>
                  <a:gd name="connsiteY370" fmla="*/ 295821 h 2629551"/>
                  <a:gd name="connsiteX371" fmla="*/ 2398851 w 2664563"/>
                  <a:gd name="connsiteY371" fmla="*/ 303341 h 2629551"/>
                  <a:gd name="connsiteX372" fmla="*/ 2398851 w 2664563"/>
                  <a:gd name="connsiteY372" fmla="*/ 305847 h 2629551"/>
                  <a:gd name="connsiteX373" fmla="*/ 2401358 w 2664563"/>
                  <a:gd name="connsiteY373" fmla="*/ 315874 h 2629551"/>
                  <a:gd name="connsiteX374" fmla="*/ 2403865 w 2664563"/>
                  <a:gd name="connsiteY374" fmla="*/ 318381 h 2629551"/>
                  <a:gd name="connsiteX375" fmla="*/ 2403865 w 2664563"/>
                  <a:gd name="connsiteY375" fmla="*/ 323395 h 2629551"/>
                  <a:gd name="connsiteX376" fmla="*/ 2406372 w 2664563"/>
                  <a:gd name="connsiteY376" fmla="*/ 330915 h 2629551"/>
                  <a:gd name="connsiteX377" fmla="*/ 2416399 w 2664563"/>
                  <a:gd name="connsiteY377" fmla="*/ 328408 h 2629551"/>
                  <a:gd name="connsiteX378" fmla="*/ 2421412 w 2664563"/>
                  <a:gd name="connsiteY378" fmla="*/ 328408 h 2629551"/>
                  <a:gd name="connsiteX379" fmla="*/ 2421412 w 2664563"/>
                  <a:gd name="connsiteY379" fmla="*/ 330915 h 2629551"/>
                  <a:gd name="connsiteX380" fmla="*/ 2436452 w 2664563"/>
                  <a:gd name="connsiteY380" fmla="*/ 338435 h 2629551"/>
                  <a:gd name="connsiteX381" fmla="*/ 2436452 w 2664563"/>
                  <a:gd name="connsiteY381" fmla="*/ 340942 h 2629551"/>
                  <a:gd name="connsiteX382" fmla="*/ 2443973 w 2664563"/>
                  <a:gd name="connsiteY382" fmla="*/ 343448 h 2629551"/>
                  <a:gd name="connsiteX383" fmla="*/ 2448986 w 2664563"/>
                  <a:gd name="connsiteY383" fmla="*/ 350969 h 2629551"/>
                  <a:gd name="connsiteX384" fmla="*/ 2451493 w 2664563"/>
                  <a:gd name="connsiteY384" fmla="*/ 353475 h 2629551"/>
                  <a:gd name="connsiteX385" fmla="*/ 2454000 w 2664563"/>
                  <a:gd name="connsiteY385" fmla="*/ 355982 h 2629551"/>
                  <a:gd name="connsiteX386" fmla="*/ 2459013 w 2664563"/>
                  <a:gd name="connsiteY386" fmla="*/ 363502 h 2629551"/>
                  <a:gd name="connsiteX387" fmla="*/ 2459013 w 2664563"/>
                  <a:gd name="connsiteY387" fmla="*/ 366009 h 2629551"/>
                  <a:gd name="connsiteX388" fmla="*/ 2456506 w 2664563"/>
                  <a:gd name="connsiteY388" fmla="*/ 368515 h 2629551"/>
                  <a:gd name="connsiteX389" fmla="*/ 2456506 w 2664563"/>
                  <a:gd name="connsiteY389" fmla="*/ 393583 h 2629551"/>
                  <a:gd name="connsiteX390" fmla="*/ 2454000 w 2664563"/>
                  <a:gd name="connsiteY390" fmla="*/ 398596 h 2629551"/>
                  <a:gd name="connsiteX391" fmla="*/ 2451493 w 2664563"/>
                  <a:gd name="connsiteY391" fmla="*/ 401103 h 2629551"/>
                  <a:gd name="connsiteX392" fmla="*/ 2451493 w 2664563"/>
                  <a:gd name="connsiteY392" fmla="*/ 406116 h 2629551"/>
                  <a:gd name="connsiteX393" fmla="*/ 2448986 w 2664563"/>
                  <a:gd name="connsiteY393" fmla="*/ 406116 h 2629551"/>
                  <a:gd name="connsiteX394" fmla="*/ 2448986 w 2664563"/>
                  <a:gd name="connsiteY394" fmla="*/ 411130 h 2629551"/>
                  <a:gd name="connsiteX395" fmla="*/ 2446479 w 2664563"/>
                  <a:gd name="connsiteY395" fmla="*/ 413637 h 2629551"/>
                  <a:gd name="connsiteX396" fmla="*/ 2443973 w 2664563"/>
                  <a:gd name="connsiteY396" fmla="*/ 416143 h 2629551"/>
                  <a:gd name="connsiteX397" fmla="*/ 2438959 w 2664563"/>
                  <a:gd name="connsiteY397" fmla="*/ 416143 h 2629551"/>
                  <a:gd name="connsiteX398" fmla="*/ 2436452 w 2664563"/>
                  <a:gd name="connsiteY398" fmla="*/ 421157 h 2629551"/>
                  <a:gd name="connsiteX399" fmla="*/ 2433946 w 2664563"/>
                  <a:gd name="connsiteY399" fmla="*/ 423663 h 2629551"/>
                  <a:gd name="connsiteX400" fmla="*/ 2433946 w 2664563"/>
                  <a:gd name="connsiteY400" fmla="*/ 438704 h 2629551"/>
                  <a:gd name="connsiteX401" fmla="*/ 2431439 w 2664563"/>
                  <a:gd name="connsiteY401" fmla="*/ 443717 h 2629551"/>
                  <a:gd name="connsiteX402" fmla="*/ 2428932 w 2664563"/>
                  <a:gd name="connsiteY402" fmla="*/ 448731 h 2629551"/>
                  <a:gd name="connsiteX403" fmla="*/ 2426425 w 2664563"/>
                  <a:gd name="connsiteY403" fmla="*/ 451237 h 2629551"/>
                  <a:gd name="connsiteX404" fmla="*/ 2426425 w 2664563"/>
                  <a:gd name="connsiteY404" fmla="*/ 453744 h 2629551"/>
                  <a:gd name="connsiteX405" fmla="*/ 2423919 w 2664563"/>
                  <a:gd name="connsiteY405" fmla="*/ 456251 h 2629551"/>
                  <a:gd name="connsiteX406" fmla="*/ 2421412 w 2664563"/>
                  <a:gd name="connsiteY406" fmla="*/ 461264 h 2629551"/>
                  <a:gd name="connsiteX407" fmla="*/ 2423919 w 2664563"/>
                  <a:gd name="connsiteY407" fmla="*/ 466278 h 2629551"/>
                  <a:gd name="connsiteX408" fmla="*/ 2421412 w 2664563"/>
                  <a:gd name="connsiteY408" fmla="*/ 466278 h 2629551"/>
                  <a:gd name="connsiteX409" fmla="*/ 2421412 w 2664563"/>
                  <a:gd name="connsiteY409" fmla="*/ 471291 h 2629551"/>
                  <a:gd name="connsiteX410" fmla="*/ 2416399 w 2664563"/>
                  <a:gd name="connsiteY410" fmla="*/ 478811 h 2629551"/>
                  <a:gd name="connsiteX411" fmla="*/ 2418905 w 2664563"/>
                  <a:gd name="connsiteY411" fmla="*/ 483825 h 2629551"/>
                  <a:gd name="connsiteX412" fmla="*/ 2416399 w 2664563"/>
                  <a:gd name="connsiteY412" fmla="*/ 486331 h 2629551"/>
                  <a:gd name="connsiteX413" fmla="*/ 2416399 w 2664563"/>
                  <a:gd name="connsiteY413" fmla="*/ 493852 h 2629551"/>
                  <a:gd name="connsiteX414" fmla="*/ 2418905 w 2664563"/>
                  <a:gd name="connsiteY414" fmla="*/ 501372 h 2629551"/>
                  <a:gd name="connsiteX415" fmla="*/ 2418905 w 2664563"/>
                  <a:gd name="connsiteY415" fmla="*/ 503879 h 2629551"/>
                  <a:gd name="connsiteX416" fmla="*/ 2421412 w 2664563"/>
                  <a:gd name="connsiteY416" fmla="*/ 508892 h 2629551"/>
                  <a:gd name="connsiteX417" fmla="*/ 2416399 w 2664563"/>
                  <a:gd name="connsiteY417" fmla="*/ 516412 h 2629551"/>
                  <a:gd name="connsiteX418" fmla="*/ 2413892 w 2664563"/>
                  <a:gd name="connsiteY418" fmla="*/ 518919 h 2629551"/>
                  <a:gd name="connsiteX419" fmla="*/ 2408878 w 2664563"/>
                  <a:gd name="connsiteY419" fmla="*/ 523932 h 2629551"/>
                  <a:gd name="connsiteX420" fmla="*/ 2406372 w 2664563"/>
                  <a:gd name="connsiteY420" fmla="*/ 526439 h 2629551"/>
                  <a:gd name="connsiteX421" fmla="*/ 2406372 w 2664563"/>
                  <a:gd name="connsiteY421" fmla="*/ 528946 h 2629551"/>
                  <a:gd name="connsiteX422" fmla="*/ 2408878 w 2664563"/>
                  <a:gd name="connsiteY422" fmla="*/ 531453 h 2629551"/>
                  <a:gd name="connsiteX423" fmla="*/ 2408878 w 2664563"/>
                  <a:gd name="connsiteY423" fmla="*/ 538973 h 2629551"/>
                  <a:gd name="connsiteX424" fmla="*/ 2411385 w 2664563"/>
                  <a:gd name="connsiteY424" fmla="*/ 538973 h 2629551"/>
                  <a:gd name="connsiteX425" fmla="*/ 2413892 w 2664563"/>
                  <a:gd name="connsiteY425" fmla="*/ 546493 h 2629551"/>
                  <a:gd name="connsiteX426" fmla="*/ 2413892 w 2664563"/>
                  <a:gd name="connsiteY426" fmla="*/ 548999 h 2629551"/>
                  <a:gd name="connsiteX427" fmla="*/ 2418905 w 2664563"/>
                  <a:gd name="connsiteY427" fmla="*/ 561533 h 2629551"/>
                  <a:gd name="connsiteX428" fmla="*/ 2421412 w 2664563"/>
                  <a:gd name="connsiteY428" fmla="*/ 561533 h 2629551"/>
                  <a:gd name="connsiteX429" fmla="*/ 2431439 w 2664563"/>
                  <a:gd name="connsiteY429" fmla="*/ 559026 h 2629551"/>
                  <a:gd name="connsiteX430" fmla="*/ 2436452 w 2664563"/>
                  <a:gd name="connsiteY430" fmla="*/ 561533 h 2629551"/>
                  <a:gd name="connsiteX431" fmla="*/ 2443973 w 2664563"/>
                  <a:gd name="connsiteY431" fmla="*/ 566547 h 2629551"/>
                  <a:gd name="connsiteX432" fmla="*/ 2446479 w 2664563"/>
                  <a:gd name="connsiteY432" fmla="*/ 569053 h 2629551"/>
                  <a:gd name="connsiteX433" fmla="*/ 2451493 w 2664563"/>
                  <a:gd name="connsiteY433" fmla="*/ 571560 h 2629551"/>
                  <a:gd name="connsiteX434" fmla="*/ 2456506 w 2664563"/>
                  <a:gd name="connsiteY434" fmla="*/ 574067 h 2629551"/>
                  <a:gd name="connsiteX435" fmla="*/ 2459013 w 2664563"/>
                  <a:gd name="connsiteY435" fmla="*/ 574067 h 2629551"/>
                  <a:gd name="connsiteX436" fmla="*/ 2461519 w 2664563"/>
                  <a:gd name="connsiteY436" fmla="*/ 576573 h 2629551"/>
                  <a:gd name="connsiteX437" fmla="*/ 2466533 w 2664563"/>
                  <a:gd name="connsiteY437" fmla="*/ 579080 h 2629551"/>
                  <a:gd name="connsiteX438" fmla="*/ 2471547 w 2664563"/>
                  <a:gd name="connsiteY438" fmla="*/ 579080 h 2629551"/>
                  <a:gd name="connsiteX439" fmla="*/ 2476560 w 2664563"/>
                  <a:gd name="connsiteY439" fmla="*/ 576573 h 2629551"/>
                  <a:gd name="connsiteX440" fmla="*/ 2479067 w 2664563"/>
                  <a:gd name="connsiteY440" fmla="*/ 576573 h 2629551"/>
                  <a:gd name="connsiteX441" fmla="*/ 2481574 w 2664563"/>
                  <a:gd name="connsiteY441" fmla="*/ 584094 h 2629551"/>
                  <a:gd name="connsiteX442" fmla="*/ 2481574 w 2664563"/>
                  <a:gd name="connsiteY442" fmla="*/ 591614 h 2629551"/>
                  <a:gd name="connsiteX443" fmla="*/ 2484080 w 2664563"/>
                  <a:gd name="connsiteY443" fmla="*/ 596627 h 2629551"/>
                  <a:gd name="connsiteX444" fmla="*/ 2484080 w 2664563"/>
                  <a:gd name="connsiteY444" fmla="*/ 599134 h 2629551"/>
                  <a:gd name="connsiteX445" fmla="*/ 2481574 w 2664563"/>
                  <a:gd name="connsiteY445" fmla="*/ 601641 h 2629551"/>
                  <a:gd name="connsiteX446" fmla="*/ 2479067 w 2664563"/>
                  <a:gd name="connsiteY446" fmla="*/ 606654 h 2629551"/>
                  <a:gd name="connsiteX447" fmla="*/ 2479067 w 2664563"/>
                  <a:gd name="connsiteY447" fmla="*/ 611667 h 2629551"/>
                  <a:gd name="connsiteX448" fmla="*/ 2481574 w 2664563"/>
                  <a:gd name="connsiteY448" fmla="*/ 616681 h 2629551"/>
                  <a:gd name="connsiteX449" fmla="*/ 2481574 w 2664563"/>
                  <a:gd name="connsiteY449" fmla="*/ 619188 h 2629551"/>
                  <a:gd name="connsiteX450" fmla="*/ 2484080 w 2664563"/>
                  <a:gd name="connsiteY450" fmla="*/ 621695 h 2629551"/>
                  <a:gd name="connsiteX451" fmla="*/ 2484080 w 2664563"/>
                  <a:gd name="connsiteY451" fmla="*/ 629215 h 2629551"/>
                  <a:gd name="connsiteX452" fmla="*/ 2491600 w 2664563"/>
                  <a:gd name="connsiteY452" fmla="*/ 631721 h 2629551"/>
                  <a:gd name="connsiteX453" fmla="*/ 2496614 w 2664563"/>
                  <a:gd name="connsiteY453" fmla="*/ 636735 h 2629551"/>
                  <a:gd name="connsiteX454" fmla="*/ 2496614 w 2664563"/>
                  <a:gd name="connsiteY454" fmla="*/ 641748 h 2629551"/>
                  <a:gd name="connsiteX455" fmla="*/ 2499120 w 2664563"/>
                  <a:gd name="connsiteY455" fmla="*/ 649268 h 2629551"/>
                  <a:gd name="connsiteX456" fmla="*/ 2499120 w 2664563"/>
                  <a:gd name="connsiteY456" fmla="*/ 651775 h 2629551"/>
                  <a:gd name="connsiteX457" fmla="*/ 2501627 w 2664563"/>
                  <a:gd name="connsiteY457" fmla="*/ 661802 h 2629551"/>
                  <a:gd name="connsiteX458" fmla="*/ 2501627 w 2664563"/>
                  <a:gd name="connsiteY458" fmla="*/ 669322 h 2629551"/>
                  <a:gd name="connsiteX459" fmla="*/ 2504134 w 2664563"/>
                  <a:gd name="connsiteY459" fmla="*/ 674336 h 2629551"/>
                  <a:gd name="connsiteX460" fmla="*/ 2504134 w 2664563"/>
                  <a:gd name="connsiteY460" fmla="*/ 684362 h 2629551"/>
                  <a:gd name="connsiteX461" fmla="*/ 2506641 w 2664563"/>
                  <a:gd name="connsiteY461" fmla="*/ 691882 h 2629551"/>
                  <a:gd name="connsiteX462" fmla="*/ 2511654 w 2664563"/>
                  <a:gd name="connsiteY462" fmla="*/ 694390 h 2629551"/>
                  <a:gd name="connsiteX463" fmla="*/ 2511654 w 2664563"/>
                  <a:gd name="connsiteY463" fmla="*/ 704416 h 2629551"/>
                  <a:gd name="connsiteX464" fmla="*/ 2509147 w 2664563"/>
                  <a:gd name="connsiteY464" fmla="*/ 709430 h 2629551"/>
                  <a:gd name="connsiteX465" fmla="*/ 2514161 w 2664563"/>
                  <a:gd name="connsiteY465" fmla="*/ 714443 h 2629551"/>
                  <a:gd name="connsiteX466" fmla="*/ 2519174 w 2664563"/>
                  <a:gd name="connsiteY466" fmla="*/ 719457 h 2629551"/>
                  <a:gd name="connsiteX467" fmla="*/ 2521681 w 2664563"/>
                  <a:gd name="connsiteY467" fmla="*/ 721963 h 2629551"/>
                  <a:gd name="connsiteX468" fmla="*/ 2526694 w 2664563"/>
                  <a:gd name="connsiteY468" fmla="*/ 721963 h 2629551"/>
                  <a:gd name="connsiteX469" fmla="*/ 2524188 w 2664563"/>
                  <a:gd name="connsiteY469" fmla="*/ 726977 h 2629551"/>
                  <a:gd name="connsiteX470" fmla="*/ 2521681 w 2664563"/>
                  <a:gd name="connsiteY470" fmla="*/ 731990 h 2629551"/>
                  <a:gd name="connsiteX471" fmla="*/ 2524188 w 2664563"/>
                  <a:gd name="connsiteY471" fmla="*/ 734497 h 2629551"/>
                  <a:gd name="connsiteX472" fmla="*/ 2524188 w 2664563"/>
                  <a:gd name="connsiteY472" fmla="*/ 737004 h 2629551"/>
                  <a:gd name="connsiteX473" fmla="*/ 2521681 w 2664563"/>
                  <a:gd name="connsiteY473" fmla="*/ 744524 h 2629551"/>
                  <a:gd name="connsiteX474" fmla="*/ 2524188 w 2664563"/>
                  <a:gd name="connsiteY474" fmla="*/ 749537 h 2629551"/>
                  <a:gd name="connsiteX475" fmla="*/ 2524188 w 2664563"/>
                  <a:gd name="connsiteY475" fmla="*/ 762071 h 2629551"/>
                  <a:gd name="connsiteX476" fmla="*/ 2531708 w 2664563"/>
                  <a:gd name="connsiteY476" fmla="*/ 762071 h 2629551"/>
                  <a:gd name="connsiteX477" fmla="*/ 2534215 w 2664563"/>
                  <a:gd name="connsiteY477" fmla="*/ 764578 h 2629551"/>
                  <a:gd name="connsiteX478" fmla="*/ 2534215 w 2664563"/>
                  <a:gd name="connsiteY478" fmla="*/ 779618 h 2629551"/>
                  <a:gd name="connsiteX479" fmla="*/ 2536721 w 2664563"/>
                  <a:gd name="connsiteY479" fmla="*/ 782125 h 2629551"/>
                  <a:gd name="connsiteX480" fmla="*/ 2536721 w 2664563"/>
                  <a:gd name="connsiteY480" fmla="*/ 792151 h 2629551"/>
                  <a:gd name="connsiteX481" fmla="*/ 2541735 w 2664563"/>
                  <a:gd name="connsiteY481" fmla="*/ 797165 h 2629551"/>
                  <a:gd name="connsiteX482" fmla="*/ 2541735 w 2664563"/>
                  <a:gd name="connsiteY482" fmla="*/ 799672 h 2629551"/>
                  <a:gd name="connsiteX483" fmla="*/ 2544242 w 2664563"/>
                  <a:gd name="connsiteY483" fmla="*/ 802178 h 2629551"/>
                  <a:gd name="connsiteX484" fmla="*/ 2544242 w 2664563"/>
                  <a:gd name="connsiteY484" fmla="*/ 812206 h 2629551"/>
                  <a:gd name="connsiteX485" fmla="*/ 2549255 w 2664563"/>
                  <a:gd name="connsiteY485" fmla="*/ 814712 h 2629551"/>
                  <a:gd name="connsiteX486" fmla="*/ 2554268 w 2664563"/>
                  <a:gd name="connsiteY486" fmla="*/ 819726 h 2629551"/>
                  <a:gd name="connsiteX487" fmla="*/ 2554268 w 2664563"/>
                  <a:gd name="connsiteY487" fmla="*/ 824739 h 2629551"/>
                  <a:gd name="connsiteX488" fmla="*/ 2556775 w 2664563"/>
                  <a:gd name="connsiteY488" fmla="*/ 824739 h 2629551"/>
                  <a:gd name="connsiteX489" fmla="*/ 2556775 w 2664563"/>
                  <a:gd name="connsiteY489" fmla="*/ 842286 h 2629551"/>
                  <a:gd name="connsiteX490" fmla="*/ 2559282 w 2664563"/>
                  <a:gd name="connsiteY490" fmla="*/ 844793 h 2629551"/>
                  <a:gd name="connsiteX491" fmla="*/ 2561788 w 2664563"/>
                  <a:gd name="connsiteY491" fmla="*/ 849807 h 2629551"/>
                  <a:gd name="connsiteX492" fmla="*/ 2564295 w 2664563"/>
                  <a:gd name="connsiteY492" fmla="*/ 849807 h 2629551"/>
                  <a:gd name="connsiteX493" fmla="*/ 2566802 w 2664563"/>
                  <a:gd name="connsiteY493" fmla="*/ 854820 h 2629551"/>
                  <a:gd name="connsiteX494" fmla="*/ 2574322 w 2664563"/>
                  <a:gd name="connsiteY494" fmla="*/ 864846 h 2629551"/>
                  <a:gd name="connsiteX495" fmla="*/ 2576829 w 2664563"/>
                  <a:gd name="connsiteY495" fmla="*/ 867353 h 2629551"/>
                  <a:gd name="connsiteX496" fmla="*/ 2574322 w 2664563"/>
                  <a:gd name="connsiteY496" fmla="*/ 877380 h 2629551"/>
                  <a:gd name="connsiteX497" fmla="*/ 2576829 w 2664563"/>
                  <a:gd name="connsiteY497" fmla="*/ 884900 h 2629551"/>
                  <a:gd name="connsiteX498" fmla="*/ 2571816 w 2664563"/>
                  <a:gd name="connsiteY498" fmla="*/ 887407 h 2629551"/>
                  <a:gd name="connsiteX499" fmla="*/ 2569309 w 2664563"/>
                  <a:gd name="connsiteY499" fmla="*/ 894927 h 2629551"/>
                  <a:gd name="connsiteX500" fmla="*/ 2571816 w 2664563"/>
                  <a:gd name="connsiteY500" fmla="*/ 899941 h 2629551"/>
                  <a:gd name="connsiteX501" fmla="*/ 2576829 w 2664563"/>
                  <a:gd name="connsiteY501" fmla="*/ 909967 h 2629551"/>
                  <a:gd name="connsiteX502" fmla="*/ 2579336 w 2664563"/>
                  <a:gd name="connsiteY502" fmla="*/ 909967 h 2629551"/>
                  <a:gd name="connsiteX503" fmla="*/ 2579336 w 2664563"/>
                  <a:gd name="connsiteY503" fmla="*/ 925008 h 2629551"/>
                  <a:gd name="connsiteX504" fmla="*/ 2584349 w 2664563"/>
                  <a:gd name="connsiteY504" fmla="*/ 925008 h 2629551"/>
                  <a:gd name="connsiteX505" fmla="*/ 2584349 w 2664563"/>
                  <a:gd name="connsiteY505" fmla="*/ 930021 h 2629551"/>
                  <a:gd name="connsiteX506" fmla="*/ 2586856 w 2664563"/>
                  <a:gd name="connsiteY506" fmla="*/ 935034 h 2629551"/>
                  <a:gd name="connsiteX507" fmla="*/ 2589362 w 2664563"/>
                  <a:gd name="connsiteY507" fmla="*/ 937542 h 2629551"/>
                  <a:gd name="connsiteX508" fmla="*/ 2589362 w 2664563"/>
                  <a:gd name="connsiteY508" fmla="*/ 940048 h 2629551"/>
                  <a:gd name="connsiteX509" fmla="*/ 2581842 w 2664563"/>
                  <a:gd name="connsiteY509" fmla="*/ 942555 h 2629551"/>
                  <a:gd name="connsiteX510" fmla="*/ 2579336 w 2664563"/>
                  <a:gd name="connsiteY510" fmla="*/ 942555 h 2629551"/>
                  <a:gd name="connsiteX511" fmla="*/ 2574322 w 2664563"/>
                  <a:gd name="connsiteY511" fmla="*/ 945062 h 2629551"/>
                  <a:gd name="connsiteX512" fmla="*/ 2571816 w 2664563"/>
                  <a:gd name="connsiteY512" fmla="*/ 952582 h 2629551"/>
                  <a:gd name="connsiteX513" fmla="*/ 2571816 w 2664563"/>
                  <a:gd name="connsiteY513" fmla="*/ 955089 h 2629551"/>
                  <a:gd name="connsiteX514" fmla="*/ 2574322 w 2664563"/>
                  <a:gd name="connsiteY514" fmla="*/ 957595 h 2629551"/>
                  <a:gd name="connsiteX515" fmla="*/ 2569309 w 2664563"/>
                  <a:gd name="connsiteY515" fmla="*/ 962609 h 2629551"/>
                  <a:gd name="connsiteX516" fmla="*/ 2569309 w 2664563"/>
                  <a:gd name="connsiteY516" fmla="*/ 965115 h 2629551"/>
                  <a:gd name="connsiteX517" fmla="*/ 2566802 w 2664563"/>
                  <a:gd name="connsiteY517" fmla="*/ 967622 h 2629551"/>
                  <a:gd name="connsiteX518" fmla="*/ 2561788 w 2664563"/>
                  <a:gd name="connsiteY518" fmla="*/ 970129 h 2629551"/>
                  <a:gd name="connsiteX519" fmla="*/ 2559282 w 2664563"/>
                  <a:gd name="connsiteY519" fmla="*/ 970129 h 2629551"/>
                  <a:gd name="connsiteX520" fmla="*/ 2551761 w 2664563"/>
                  <a:gd name="connsiteY520" fmla="*/ 975143 h 2629551"/>
                  <a:gd name="connsiteX521" fmla="*/ 2549255 w 2664563"/>
                  <a:gd name="connsiteY521" fmla="*/ 977649 h 2629551"/>
                  <a:gd name="connsiteX522" fmla="*/ 2549255 w 2664563"/>
                  <a:gd name="connsiteY522" fmla="*/ 982662 h 2629551"/>
                  <a:gd name="connsiteX523" fmla="*/ 2544242 w 2664563"/>
                  <a:gd name="connsiteY523" fmla="*/ 982662 h 2629551"/>
                  <a:gd name="connsiteX524" fmla="*/ 2541735 w 2664563"/>
                  <a:gd name="connsiteY524" fmla="*/ 985169 h 2629551"/>
                  <a:gd name="connsiteX525" fmla="*/ 2536721 w 2664563"/>
                  <a:gd name="connsiteY525" fmla="*/ 982662 h 2629551"/>
                  <a:gd name="connsiteX526" fmla="*/ 2531708 w 2664563"/>
                  <a:gd name="connsiteY526" fmla="*/ 982662 h 2629551"/>
                  <a:gd name="connsiteX527" fmla="*/ 2529201 w 2664563"/>
                  <a:gd name="connsiteY527" fmla="*/ 980156 h 2629551"/>
                  <a:gd name="connsiteX528" fmla="*/ 2519174 w 2664563"/>
                  <a:gd name="connsiteY528" fmla="*/ 980156 h 2629551"/>
                  <a:gd name="connsiteX529" fmla="*/ 2516668 w 2664563"/>
                  <a:gd name="connsiteY529" fmla="*/ 977649 h 2629551"/>
                  <a:gd name="connsiteX530" fmla="*/ 2511654 w 2664563"/>
                  <a:gd name="connsiteY530" fmla="*/ 977649 h 2629551"/>
                  <a:gd name="connsiteX531" fmla="*/ 2509147 w 2664563"/>
                  <a:gd name="connsiteY531" fmla="*/ 980156 h 2629551"/>
                  <a:gd name="connsiteX532" fmla="*/ 2496614 w 2664563"/>
                  <a:gd name="connsiteY532" fmla="*/ 980156 h 2629551"/>
                  <a:gd name="connsiteX533" fmla="*/ 2496614 w 2664563"/>
                  <a:gd name="connsiteY533" fmla="*/ 982662 h 2629551"/>
                  <a:gd name="connsiteX534" fmla="*/ 2491600 w 2664563"/>
                  <a:gd name="connsiteY534" fmla="*/ 980156 h 2629551"/>
                  <a:gd name="connsiteX535" fmla="*/ 2489093 w 2664563"/>
                  <a:gd name="connsiteY535" fmla="*/ 982662 h 2629551"/>
                  <a:gd name="connsiteX536" fmla="*/ 2486587 w 2664563"/>
                  <a:gd name="connsiteY536" fmla="*/ 982662 h 2629551"/>
                  <a:gd name="connsiteX537" fmla="*/ 2486587 w 2664563"/>
                  <a:gd name="connsiteY537" fmla="*/ 985169 h 2629551"/>
                  <a:gd name="connsiteX538" fmla="*/ 2481574 w 2664563"/>
                  <a:gd name="connsiteY538" fmla="*/ 987676 h 2629551"/>
                  <a:gd name="connsiteX539" fmla="*/ 2479067 w 2664563"/>
                  <a:gd name="connsiteY539" fmla="*/ 992690 h 2629551"/>
                  <a:gd name="connsiteX540" fmla="*/ 2476560 w 2664563"/>
                  <a:gd name="connsiteY540" fmla="*/ 995196 h 2629551"/>
                  <a:gd name="connsiteX541" fmla="*/ 2476560 w 2664563"/>
                  <a:gd name="connsiteY541" fmla="*/ 1002716 h 2629551"/>
                  <a:gd name="connsiteX542" fmla="*/ 2474053 w 2664563"/>
                  <a:gd name="connsiteY542" fmla="*/ 1005223 h 2629551"/>
                  <a:gd name="connsiteX543" fmla="*/ 2474053 w 2664563"/>
                  <a:gd name="connsiteY543" fmla="*/ 1012743 h 2629551"/>
                  <a:gd name="connsiteX544" fmla="*/ 2471547 w 2664563"/>
                  <a:gd name="connsiteY544" fmla="*/ 1015250 h 2629551"/>
                  <a:gd name="connsiteX545" fmla="*/ 2471547 w 2664563"/>
                  <a:gd name="connsiteY545" fmla="*/ 1017757 h 2629551"/>
                  <a:gd name="connsiteX546" fmla="*/ 2469040 w 2664563"/>
                  <a:gd name="connsiteY546" fmla="*/ 1020263 h 2629551"/>
                  <a:gd name="connsiteX547" fmla="*/ 2466533 w 2664563"/>
                  <a:gd name="connsiteY547" fmla="*/ 1022770 h 2629551"/>
                  <a:gd name="connsiteX548" fmla="*/ 2466533 w 2664563"/>
                  <a:gd name="connsiteY548" fmla="*/ 1025277 h 2629551"/>
                  <a:gd name="connsiteX549" fmla="*/ 2456506 w 2664563"/>
                  <a:gd name="connsiteY549" fmla="*/ 1027783 h 2629551"/>
                  <a:gd name="connsiteX550" fmla="*/ 2454000 w 2664563"/>
                  <a:gd name="connsiteY550" fmla="*/ 1032797 h 2629551"/>
                  <a:gd name="connsiteX551" fmla="*/ 2451493 w 2664563"/>
                  <a:gd name="connsiteY551" fmla="*/ 1032797 h 2629551"/>
                  <a:gd name="connsiteX552" fmla="*/ 2451493 w 2664563"/>
                  <a:gd name="connsiteY552" fmla="*/ 1037811 h 2629551"/>
                  <a:gd name="connsiteX553" fmla="*/ 2448986 w 2664563"/>
                  <a:gd name="connsiteY553" fmla="*/ 1037811 h 2629551"/>
                  <a:gd name="connsiteX554" fmla="*/ 2448986 w 2664563"/>
                  <a:gd name="connsiteY554" fmla="*/ 1040317 h 2629551"/>
                  <a:gd name="connsiteX555" fmla="*/ 2446479 w 2664563"/>
                  <a:gd name="connsiteY555" fmla="*/ 1040317 h 2629551"/>
                  <a:gd name="connsiteX556" fmla="*/ 2446479 w 2664563"/>
                  <a:gd name="connsiteY556" fmla="*/ 1042824 h 2629551"/>
                  <a:gd name="connsiteX557" fmla="*/ 2443973 w 2664563"/>
                  <a:gd name="connsiteY557" fmla="*/ 1045330 h 2629551"/>
                  <a:gd name="connsiteX558" fmla="*/ 2443973 w 2664563"/>
                  <a:gd name="connsiteY558" fmla="*/ 1050344 h 2629551"/>
                  <a:gd name="connsiteX559" fmla="*/ 2441466 w 2664563"/>
                  <a:gd name="connsiteY559" fmla="*/ 1052850 h 2629551"/>
                  <a:gd name="connsiteX560" fmla="*/ 2438959 w 2664563"/>
                  <a:gd name="connsiteY560" fmla="*/ 1055358 h 2629551"/>
                  <a:gd name="connsiteX561" fmla="*/ 2436452 w 2664563"/>
                  <a:gd name="connsiteY561" fmla="*/ 1055358 h 2629551"/>
                  <a:gd name="connsiteX562" fmla="*/ 2436452 w 2664563"/>
                  <a:gd name="connsiteY562" fmla="*/ 1057864 h 2629551"/>
                  <a:gd name="connsiteX563" fmla="*/ 2433946 w 2664563"/>
                  <a:gd name="connsiteY563" fmla="*/ 1057864 h 2629551"/>
                  <a:gd name="connsiteX564" fmla="*/ 2433946 w 2664563"/>
                  <a:gd name="connsiteY564" fmla="*/ 1060371 h 2629551"/>
                  <a:gd name="connsiteX565" fmla="*/ 2431439 w 2664563"/>
                  <a:gd name="connsiteY565" fmla="*/ 1060371 h 2629551"/>
                  <a:gd name="connsiteX566" fmla="*/ 2431439 w 2664563"/>
                  <a:gd name="connsiteY566" fmla="*/ 1065384 h 2629551"/>
                  <a:gd name="connsiteX567" fmla="*/ 2428932 w 2664563"/>
                  <a:gd name="connsiteY567" fmla="*/ 1065384 h 2629551"/>
                  <a:gd name="connsiteX568" fmla="*/ 2428932 w 2664563"/>
                  <a:gd name="connsiteY568" fmla="*/ 1067891 h 2629551"/>
                  <a:gd name="connsiteX569" fmla="*/ 2421412 w 2664563"/>
                  <a:gd name="connsiteY569" fmla="*/ 1067891 h 2629551"/>
                  <a:gd name="connsiteX570" fmla="*/ 2418905 w 2664563"/>
                  <a:gd name="connsiteY570" fmla="*/ 1070398 h 2629551"/>
                  <a:gd name="connsiteX571" fmla="*/ 2413892 w 2664563"/>
                  <a:gd name="connsiteY571" fmla="*/ 1070398 h 2629551"/>
                  <a:gd name="connsiteX572" fmla="*/ 2411385 w 2664563"/>
                  <a:gd name="connsiteY572" fmla="*/ 1072905 h 2629551"/>
                  <a:gd name="connsiteX573" fmla="*/ 2406372 w 2664563"/>
                  <a:gd name="connsiteY573" fmla="*/ 1072905 h 2629551"/>
                  <a:gd name="connsiteX574" fmla="*/ 2401358 w 2664563"/>
                  <a:gd name="connsiteY574" fmla="*/ 1075411 h 2629551"/>
                  <a:gd name="connsiteX575" fmla="*/ 2401358 w 2664563"/>
                  <a:gd name="connsiteY575" fmla="*/ 1072905 h 2629551"/>
                  <a:gd name="connsiteX576" fmla="*/ 2398851 w 2664563"/>
                  <a:gd name="connsiteY576" fmla="*/ 1072905 h 2629551"/>
                  <a:gd name="connsiteX577" fmla="*/ 2398851 w 2664563"/>
                  <a:gd name="connsiteY577" fmla="*/ 1075411 h 2629551"/>
                  <a:gd name="connsiteX578" fmla="*/ 2396345 w 2664563"/>
                  <a:gd name="connsiteY578" fmla="*/ 1075411 h 2629551"/>
                  <a:gd name="connsiteX579" fmla="*/ 2396345 w 2664563"/>
                  <a:gd name="connsiteY579" fmla="*/ 1077918 h 2629551"/>
                  <a:gd name="connsiteX580" fmla="*/ 2393838 w 2664563"/>
                  <a:gd name="connsiteY580" fmla="*/ 1077918 h 2629551"/>
                  <a:gd name="connsiteX581" fmla="*/ 2393838 w 2664563"/>
                  <a:gd name="connsiteY581" fmla="*/ 1080425 h 2629551"/>
                  <a:gd name="connsiteX582" fmla="*/ 2391332 w 2664563"/>
                  <a:gd name="connsiteY582" fmla="*/ 1085438 h 2629551"/>
                  <a:gd name="connsiteX583" fmla="*/ 2391332 w 2664563"/>
                  <a:gd name="connsiteY583" fmla="*/ 1087945 h 2629551"/>
                  <a:gd name="connsiteX584" fmla="*/ 2388825 w 2664563"/>
                  <a:gd name="connsiteY584" fmla="*/ 1087945 h 2629551"/>
                  <a:gd name="connsiteX585" fmla="*/ 2388825 w 2664563"/>
                  <a:gd name="connsiteY585" fmla="*/ 1095465 h 2629551"/>
                  <a:gd name="connsiteX586" fmla="*/ 2386318 w 2664563"/>
                  <a:gd name="connsiteY586" fmla="*/ 1097972 h 2629551"/>
                  <a:gd name="connsiteX587" fmla="*/ 2378798 w 2664563"/>
                  <a:gd name="connsiteY587" fmla="*/ 1097972 h 2629551"/>
                  <a:gd name="connsiteX588" fmla="*/ 2373784 w 2664563"/>
                  <a:gd name="connsiteY588" fmla="*/ 1095465 h 2629551"/>
                  <a:gd name="connsiteX589" fmla="*/ 2358744 w 2664563"/>
                  <a:gd name="connsiteY589" fmla="*/ 1095465 h 2629551"/>
                  <a:gd name="connsiteX590" fmla="*/ 2358744 w 2664563"/>
                  <a:gd name="connsiteY590" fmla="*/ 1097972 h 2629551"/>
                  <a:gd name="connsiteX591" fmla="*/ 2353731 w 2664563"/>
                  <a:gd name="connsiteY591" fmla="*/ 1097972 h 2629551"/>
                  <a:gd name="connsiteX592" fmla="*/ 2351224 w 2664563"/>
                  <a:gd name="connsiteY592" fmla="*/ 1095465 h 2629551"/>
                  <a:gd name="connsiteX593" fmla="*/ 2338690 w 2664563"/>
                  <a:gd name="connsiteY593" fmla="*/ 1095465 h 2629551"/>
                  <a:gd name="connsiteX594" fmla="*/ 2336183 w 2664563"/>
                  <a:gd name="connsiteY594" fmla="*/ 1092959 h 2629551"/>
                  <a:gd name="connsiteX595" fmla="*/ 2331170 w 2664563"/>
                  <a:gd name="connsiteY595" fmla="*/ 1092959 h 2629551"/>
                  <a:gd name="connsiteX596" fmla="*/ 2331170 w 2664563"/>
                  <a:gd name="connsiteY596" fmla="*/ 1090451 h 2629551"/>
                  <a:gd name="connsiteX597" fmla="*/ 2328664 w 2664563"/>
                  <a:gd name="connsiteY597" fmla="*/ 1090451 h 2629551"/>
                  <a:gd name="connsiteX598" fmla="*/ 2328664 w 2664563"/>
                  <a:gd name="connsiteY598" fmla="*/ 1085438 h 2629551"/>
                  <a:gd name="connsiteX599" fmla="*/ 2326157 w 2664563"/>
                  <a:gd name="connsiteY599" fmla="*/ 1080425 h 2629551"/>
                  <a:gd name="connsiteX600" fmla="*/ 2323650 w 2664563"/>
                  <a:gd name="connsiteY600" fmla="*/ 1080425 h 2629551"/>
                  <a:gd name="connsiteX601" fmla="*/ 2321143 w 2664563"/>
                  <a:gd name="connsiteY601" fmla="*/ 1077918 h 2629551"/>
                  <a:gd name="connsiteX602" fmla="*/ 2316130 w 2664563"/>
                  <a:gd name="connsiteY602" fmla="*/ 1077918 h 2629551"/>
                  <a:gd name="connsiteX603" fmla="*/ 2313623 w 2664563"/>
                  <a:gd name="connsiteY603" fmla="*/ 1075411 h 2629551"/>
                  <a:gd name="connsiteX604" fmla="*/ 2311116 w 2664563"/>
                  <a:gd name="connsiteY604" fmla="*/ 1070398 h 2629551"/>
                  <a:gd name="connsiteX605" fmla="*/ 2308609 w 2664563"/>
                  <a:gd name="connsiteY605" fmla="*/ 1067891 h 2629551"/>
                  <a:gd name="connsiteX606" fmla="*/ 2308609 w 2664563"/>
                  <a:gd name="connsiteY606" fmla="*/ 1070398 h 2629551"/>
                  <a:gd name="connsiteX607" fmla="*/ 2306103 w 2664563"/>
                  <a:gd name="connsiteY607" fmla="*/ 1075411 h 2629551"/>
                  <a:gd name="connsiteX608" fmla="*/ 2303596 w 2664563"/>
                  <a:gd name="connsiteY608" fmla="*/ 1077918 h 2629551"/>
                  <a:gd name="connsiteX609" fmla="*/ 2301089 w 2664563"/>
                  <a:gd name="connsiteY609" fmla="*/ 1087945 h 2629551"/>
                  <a:gd name="connsiteX610" fmla="*/ 2301089 w 2664563"/>
                  <a:gd name="connsiteY610" fmla="*/ 1095465 h 2629551"/>
                  <a:gd name="connsiteX611" fmla="*/ 2298583 w 2664563"/>
                  <a:gd name="connsiteY611" fmla="*/ 1097972 h 2629551"/>
                  <a:gd name="connsiteX612" fmla="*/ 2298583 w 2664563"/>
                  <a:gd name="connsiteY612" fmla="*/ 1102985 h 2629551"/>
                  <a:gd name="connsiteX613" fmla="*/ 2301089 w 2664563"/>
                  <a:gd name="connsiteY613" fmla="*/ 1105492 h 2629551"/>
                  <a:gd name="connsiteX614" fmla="*/ 2303596 w 2664563"/>
                  <a:gd name="connsiteY614" fmla="*/ 1107998 h 2629551"/>
                  <a:gd name="connsiteX615" fmla="*/ 2303596 w 2664563"/>
                  <a:gd name="connsiteY615" fmla="*/ 1110505 h 2629551"/>
                  <a:gd name="connsiteX616" fmla="*/ 2308609 w 2664563"/>
                  <a:gd name="connsiteY616" fmla="*/ 1120532 h 2629551"/>
                  <a:gd name="connsiteX617" fmla="*/ 2308609 w 2664563"/>
                  <a:gd name="connsiteY617" fmla="*/ 1123039 h 2629551"/>
                  <a:gd name="connsiteX618" fmla="*/ 2311116 w 2664563"/>
                  <a:gd name="connsiteY618" fmla="*/ 1125546 h 2629551"/>
                  <a:gd name="connsiteX619" fmla="*/ 2313623 w 2664563"/>
                  <a:gd name="connsiteY619" fmla="*/ 1130559 h 2629551"/>
                  <a:gd name="connsiteX620" fmla="*/ 2313623 w 2664563"/>
                  <a:gd name="connsiteY620" fmla="*/ 1135573 h 2629551"/>
                  <a:gd name="connsiteX621" fmla="*/ 2316130 w 2664563"/>
                  <a:gd name="connsiteY621" fmla="*/ 1138079 h 2629551"/>
                  <a:gd name="connsiteX622" fmla="*/ 2318636 w 2664563"/>
                  <a:gd name="connsiteY622" fmla="*/ 1140586 h 2629551"/>
                  <a:gd name="connsiteX623" fmla="*/ 2318636 w 2664563"/>
                  <a:gd name="connsiteY623" fmla="*/ 1143093 h 2629551"/>
                  <a:gd name="connsiteX624" fmla="*/ 2321143 w 2664563"/>
                  <a:gd name="connsiteY624" fmla="*/ 1143093 h 2629551"/>
                  <a:gd name="connsiteX625" fmla="*/ 2321143 w 2664563"/>
                  <a:gd name="connsiteY625" fmla="*/ 1145599 h 2629551"/>
                  <a:gd name="connsiteX626" fmla="*/ 2323650 w 2664563"/>
                  <a:gd name="connsiteY626" fmla="*/ 1148106 h 2629551"/>
                  <a:gd name="connsiteX627" fmla="*/ 2326157 w 2664563"/>
                  <a:gd name="connsiteY627" fmla="*/ 1150613 h 2629551"/>
                  <a:gd name="connsiteX628" fmla="*/ 2328664 w 2664563"/>
                  <a:gd name="connsiteY628" fmla="*/ 1153119 h 2629551"/>
                  <a:gd name="connsiteX629" fmla="*/ 2331170 w 2664563"/>
                  <a:gd name="connsiteY629" fmla="*/ 1158133 h 2629551"/>
                  <a:gd name="connsiteX630" fmla="*/ 2333677 w 2664563"/>
                  <a:gd name="connsiteY630" fmla="*/ 1160640 h 2629551"/>
                  <a:gd name="connsiteX631" fmla="*/ 2336183 w 2664563"/>
                  <a:gd name="connsiteY631" fmla="*/ 1163147 h 2629551"/>
                  <a:gd name="connsiteX632" fmla="*/ 2338690 w 2664563"/>
                  <a:gd name="connsiteY632" fmla="*/ 1168160 h 2629551"/>
                  <a:gd name="connsiteX633" fmla="*/ 2343704 w 2664563"/>
                  <a:gd name="connsiteY633" fmla="*/ 1173174 h 2629551"/>
                  <a:gd name="connsiteX634" fmla="*/ 2346210 w 2664563"/>
                  <a:gd name="connsiteY634" fmla="*/ 1175680 h 2629551"/>
                  <a:gd name="connsiteX635" fmla="*/ 2348717 w 2664563"/>
                  <a:gd name="connsiteY635" fmla="*/ 1175680 h 2629551"/>
                  <a:gd name="connsiteX636" fmla="*/ 2353731 w 2664563"/>
                  <a:gd name="connsiteY636" fmla="*/ 1180694 h 2629551"/>
                  <a:gd name="connsiteX637" fmla="*/ 2361251 w 2664563"/>
                  <a:gd name="connsiteY637" fmla="*/ 1188214 h 2629551"/>
                  <a:gd name="connsiteX638" fmla="*/ 2363757 w 2664563"/>
                  <a:gd name="connsiteY638" fmla="*/ 1193227 h 2629551"/>
                  <a:gd name="connsiteX639" fmla="*/ 2358744 w 2664563"/>
                  <a:gd name="connsiteY639" fmla="*/ 1198241 h 2629551"/>
                  <a:gd name="connsiteX640" fmla="*/ 2356237 w 2664563"/>
                  <a:gd name="connsiteY640" fmla="*/ 1200747 h 2629551"/>
                  <a:gd name="connsiteX641" fmla="*/ 2356237 w 2664563"/>
                  <a:gd name="connsiteY641" fmla="*/ 1203254 h 2629551"/>
                  <a:gd name="connsiteX642" fmla="*/ 2351224 w 2664563"/>
                  <a:gd name="connsiteY642" fmla="*/ 1208267 h 2629551"/>
                  <a:gd name="connsiteX643" fmla="*/ 2348717 w 2664563"/>
                  <a:gd name="connsiteY643" fmla="*/ 1213281 h 2629551"/>
                  <a:gd name="connsiteX644" fmla="*/ 2346210 w 2664563"/>
                  <a:gd name="connsiteY644" fmla="*/ 1218295 h 2629551"/>
                  <a:gd name="connsiteX645" fmla="*/ 2343704 w 2664563"/>
                  <a:gd name="connsiteY645" fmla="*/ 1223308 h 2629551"/>
                  <a:gd name="connsiteX646" fmla="*/ 2343704 w 2664563"/>
                  <a:gd name="connsiteY646" fmla="*/ 1230828 h 2629551"/>
                  <a:gd name="connsiteX647" fmla="*/ 2341197 w 2664563"/>
                  <a:gd name="connsiteY647" fmla="*/ 1233334 h 2629551"/>
                  <a:gd name="connsiteX648" fmla="*/ 2341197 w 2664563"/>
                  <a:gd name="connsiteY648" fmla="*/ 1288469 h 2629551"/>
                  <a:gd name="connsiteX649" fmla="*/ 2343704 w 2664563"/>
                  <a:gd name="connsiteY649" fmla="*/ 1293483 h 2629551"/>
                  <a:gd name="connsiteX650" fmla="*/ 2343704 w 2664563"/>
                  <a:gd name="connsiteY650" fmla="*/ 1298496 h 2629551"/>
                  <a:gd name="connsiteX651" fmla="*/ 2346210 w 2664563"/>
                  <a:gd name="connsiteY651" fmla="*/ 1303509 h 2629551"/>
                  <a:gd name="connsiteX652" fmla="*/ 2346210 w 2664563"/>
                  <a:gd name="connsiteY652" fmla="*/ 1311030 h 2629551"/>
                  <a:gd name="connsiteX653" fmla="*/ 2348717 w 2664563"/>
                  <a:gd name="connsiteY653" fmla="*/ 1313536 h 2629551"/>
                  <a:gd name="connsiteX654" fmla="*/ 2348717 w 2664563"/>
                  <a:gd name="connsiteY654" fmla="*/ 1318550 h 2629551"/>
                  <a:gd name="connsiteX655" fmla="*/ 2351224 w 2664563"/>
                  <a:gd name="connsiteY655" fmla="*/ 1321056 h 2629551"/>
                  <a:gd name="connsiteX656" fmla="*/ 2351224 w 2664563"/>
                  <a:gd name="connsiteY656" fmla="*/ 1326070 h 2629551"/>
                  <a:gd name="connsiteX657" fmla="*/ 2353731 w 2664563"/>
                  <a:gd name="connsiteY657" fmla="*/ 1328576 h 2629551"/>
                  <a:gd name="connsiteX658" fmla="*/ 2353731 w 2664563"/>
                  <a:gd name="connsiteY658" fmla="*/ 1338603 h 2629551"/>
                  <a:gd name="connsiteX659" fmla="*/ 2356237 w 2664563"/>
                  <a:gd name="connsiteY659" fmla="*/ 1341110 h 2629551"/>
                  <a:gd name="connsiteX660" fmla="*/ 2358744 w 2664563"/>
                  <a:gd name="connsiteY660" fmla="*/ 1348631 h 2629551"/>
                  <a:gd name="connsiteX661" fmla="*/ 2358744 w 2664563"/>
                  <a:gd name="connsiteY661" fmla="*/ 1351137 h 2629551"/>
                  <a:gd name="connsiteX662" fmla="*/ 2361251 w 2664563"/>
                  <a:gd name="connsiteY662" fmla="*/ 1353644 h 2629551"/>
                  <a:gd name="connsiteX663" fmla="*/ 2361251 w 2664563"/>
                  <a:gd name="connsiteY663" fmla="*/ 1356151 h 2629551"/>
                  <a:gd name="connsiteX664" fmla="*/ 2363757 w 2664563"/>
                  <a:gd name="connsiteY664" fmla="*/ 1358657 h 2629551"/>
                  <a:gd name="connsiteX665" fmla="*/ 2363757 w 2664563"/>
                  <a:gd name="connsiteY665" fmla="*/ 1363671 h 2629551"/>
                  <a:gd name="connsiteX666" fmla="*/ 2366264 w 2664563"/>
                  <a:gd name="connsiteY666" fmla="*/ 1363671 h 2629551"/>
                  <a:gd name="connsiteX667" fmla="*/ 2366264 w 2664563"/>
                  <a:gd name="connsiteY667" fmla="*/ 1368684 h 2629551"/>
                  <a:gd name="connsiteX668" fmla="*/ 2368771 w 2664563"/>
                  <a:gd name="connsiteY668" fmla="*/ 1371191 h 2629551"/>
                  <a:gd name="connsiteX669" fmla="*/ 2368771 w 2664563"/>
                  <a:gd name="connsiteY669" fmla="*/ 1373698 h 2629551"/>
                  <a:gd name="connsiteX670" fmla="*/ 2371277 w 2664563"/>
                  <a:gd name="connsiteY670" fmla="*/ 1373698 h 2629551"/>
                  <a:gd name="connsiteX671" fmla="*/ 2371277 w 2664563"/>
                  <a:gd name="connsiteY671" fmla="*/ 1376204 h 2629551"/>
                  <a:gd name="connsiteX672" fmla="*/ 2373784 w 2664563"/>
                  <a:gd name="connsiteY672" fmla="*/ 1378711 h 2629551"/>
                  <a:gd name="connsiteX673" fmla="*/ 2373784 w 2664563"/>
                  <a:gd name="connsiteY673" fmla="*/ 1383724 h 2629551"/>
                  <a:gd name="connsiteX674" fmla="*/ 2376291 w 2664563"/>
                  <a:gd name="connsiteY674" fmla="*/ 1386231 h 2629551"/>
                  <a:gd name="connsiteX675" fmla="*/ 2376291 w 2664563"/>
                  <a:gd name="connsiteY675" fmla="*/ 1408791 h 2629551"/>
                  <a:gd name="connsiteX676" fmla="*/ 2378798 w 2664563"/>
                  <a:gd name="connsiteY676" fmla="*/ 1411299 h 2629551"/>
                  <a:gd name="connsiteX677" fmla="*/ 2381305 w 2664563"/>
                  <a:gd name="connsiteY677" fmla="*/ 1413805 h 2629551"/>
                  <a:gd name="connsiteX678" fmla="*/ 2383811 w 2664563"/>
                  <a:gd name="connsiteY678" fmla="*/ 1416312 h 2629551"/>
                  <a:gd name="connsiteX679" fmla="*/ 2386318 w 2664563"/>
                  <a:gd name="connsiteY679" fmla="*/ 1418819 h 2629551"/>
                  <a:gd name="connsiteX680" fmla="*/ 2396345 w 2664563"/>
                  <a:gd name="connsiteY680" fmla="*/ 1426339 h 2629551"/>
                  <a:gd name="connsiteX681" fmla="*/ 2398851 w 2664563"/>
                  <a:gd name="connsiteY681" fmla="*/ 1431352 h 2629551"/>
                  <a:gd name="connsiteX682" fmla="*/ 2401358 w 2664563"/>
                  <a:gd name="connsiteY682" fmla="*/ 1431352 h 2629551"/>
                  <a:gd name="connsiteX683" fmla="*/ 2411385 w 2664563"/>
                  <a:gd name="connsiteY683" fmla="*/ 1438872 h 2629551"/>
                  <a:gd name="connsiteX684" fmla="*/ 2423919 w 2664563"/>
                  <a:gd name="connsiteY684" fmla="*/ 1443886 h 2629551"/>
                  <a:gd name="connsiteX685" fmla="*/ 2431439 w 2664563"/>
                  <a:gd name="connsiteY685" fmla="*/ 1448900 h 2629551"/>
                  <a:gd name="connsiteX686" fmla="*/ 2436452 w 2664563"/>
                  <a:gd name="connsiteY686" fmla="*/ 1448900 h 2629551"/>
                  <a:gd name="connsiteX687" fmla="*/ 2451493 w 2664563"/>
                  <a:gd name="connsiteY687" fmla="*/ 1453913 h 2629551"/>
                  <a:gd name="connsiteX688" fmla="*/ 2456506 w 2664563"/>
                  <a:gd name="connsiteY688" fmla="*/ 1456419 h 2629551"/>
                  <a:gd name="connsiteX689" fmla="*/ 2461519 w 2664563"/>
                  <a:gd name="connsiteY689" fmla="*/ 1458926 h 2629551"/>
                  <a:gd name="connsiteX690" fmla="*/ 2469040 w 2664563"/>
                  <a:gd name="connsiteY690" fmla="*/ 1461433 h 2629551"/>
                  <a:gd name="connsiteX691" fmla="*/ 2481574 w 2664563"/>
                  <a:gd name="connsiteY691" fmla="*/ 1461433 h 2629551"/>
                  <a:gd name="connsiteX692" fmla="*/ 2489093 w 2664563"/>
                  <a:gd name="connsiteY692" fmla="*/ 1458926 h 2629551"/>
                  <a:gd name="connsiteX693" fmla="*/ 2499120 w 2664563"/>
                  <a:gd name="connsiteY693" fmla="*/ 1458926 h 2629551"/>
                  <a:gd name="connsiteX694" fmla="*/ 2501627 w 2664563"/>
                  <a:gd name="connsiteY694" fmla="*/ 1456419 h 2629551"/>
                  <a:gd name="connsiteX695" fmla="*/ 2516668 w 2664563"/>
                  <a:gd name="connsiteY695" fmla="*/ 1456419 h 2629551"/>
                  <a:gd name="connsiteX696" fmla="*/ 2519174 w 2664563"/>
                  <a:gd name="connsiteY696" fmla="*/ 1453913 h 2629551"/>
                  <a:gd name="connsiteX697" fmla="*/ 2526694 w 2664563"/>
                  <a:gd name="connsiteY697" fmla="*/ 1453913 h 2629551"/>
                  <a:gd name="connsiteX698" fmla="*/ 2529201 w 2664563"/>
                  <a:gd name="connsiteY698" fmla="*/ 1451406 h 2629551"/>
                  <a:gd name="connsiteX699" fmla="*/ 2534215 w 2664563"/>
                  <a:gd name="connsiteY699" fmla="*/ 1451406 h 2629551"/>
                  <a:gd name="connsiteX700" fmla="*/ 2541735 w 2664563"/>
                  <a:gd name="connsiteY700" fmla="*/ 1448900 h 2629551"/>
                  <a:gd name="connsiteX701" fmla="*/ 2559282 w 2664563"/>
                  <a:gd name="connsiteY701" fmla="*/ 1448900 h 2629551"/>
                  <a:gd name="connsiteX702" fmla="*/ 2564295 w 2664563"/>
                  <a:gd name="connsiteY702" fmla="*/ 1446392 h 2629551"/>
                  <a:gd name="connsiteX703" fmla="*/ 2569309 w 2664563"/>
                  <a:gd name="connsiteY703" fmla="*/ 1446392 h 2629551"/>
                  <a:gd name="connsiteX704" fmla="*/ 2581842 w 2664563"/>
                  <a:gd name="connsiteY704" fmla="*/ 1448900 h 2629551"/>
                  <a:gd name="connsiteX705" fmla="*/ 2601896 w 2664563"/>
                  <a:gd name="connsiteY705" fmla="*/ 1448900 h 2629551"/>
                  <a:gd name="connsiteX706" fmla="*/ 2606910 w 2664563"/>
                  <a:gd name="connsiteY706" fmla="*/ 1451406 h 2629551"/>
                  <a:gd name="connsiteX707" fmla="*/ 2609416 w 2664563"/>
                  <a:gd name="connsiteY707" fmla="*/ 1451406 h 2629551"/>
                  <a:gd name="connsiteX708" fmla="*/ 2614430 w 2664563"/>
                  <a:gd name="connsiteY708" fmla="*/ 1453913 h 2629551"/>
                  <a:gd name="connsiteX709" fmla="*/ 2619443 w 2664563"/>
                  <a:gd name="connsiteY709" fmla="*/ 1456419 h 2629551"/>
                  <a:gd name="connsiteX710" fmla="*/ 2624457 w 2664563"/>
                  <a:gd name="connsiteY710" fmla="*/ 1458926 h 2629551"/>
                  <a:gd name="connsiteX711" fmla="*/ 2621950 w 2664563"/>
                  <a:gd name="connsiteY711" fmla="*/ 1461433 h 2629551"/>
                  <a:gd name="connsiteX712" fmla="*/ 2621950 w 2664563"/>
                  <a:gd name="connsiteY712" fmla="*/ 1463939 h 2629551"/>
                  <a:gd name="connsiteX713" fmla="*/ 2642004 w 2664563"/>
                  <a:gd name="connsiteY713" fmla="*/ 1463939 h 2629551"/>
                  <a:gd name="connsiteX714" fmla="*/ 2642004 w 2664563"/>
                  <a:gd name="connsiteY714" fmla="*/ 1476473 h 2629551"/>
                  <a:gd name="connsiteX715" fmla="*/ 2639497 w 2664563"/>
                  <a:gd name="connsiteY715" fmla="*/ 1481487 h 2629551"/>
                  <a:gd name="connsiteX716" fmla="*/ 2639497 w 2664563"/>
                  <a:gd name="connsiteY716" fmla="*/ 1491514 h 2629551"/>
                  <a:gd name="connsiteX717" fmla="*/ 2636990 w 2664563"/>
                  <a:gd name="connsiteY717" fmla="*/ 1494020 h 2629551"/>
                  <a:gd name="connsiteX718" fmla="*/ 2636990 w 2664563"/>
                  <a:gd name="connsiteY718" fmla="*/ 1496527 h 2629551"/>
                  <a:gd name="connsiteX719" fmla="*/ 2634484 w 2664563"/>
                  <a:gd name="connsiteY719" fmla="*/ 1499034 h 2629551"/>
                  <a:gd name="connsiteX720" fmla="*/ 2636990 w 2664563"/>
                  <a:gd name="connsiteY720" fmla="*/ 1501540 h 2629551"/>
                  <a:gd name="connsiteX721" fmla="*/ 2636990 w 2664563"/>
                  <a:gd name="connsiteY721" fmla="*/ 1504047 h 2629551"/>
                  <a:gd name="connsiteX722" fmla="*/ 2634484 w 2664563"/>
                  <a:gd name="connsiteY722" fmla="*/ 1506554 h 2629551"/>
                  <a:gd name="connsiteX723" fmla="*/ 2634484 w 2664563"/>
                  <a:gd name="connsiteY723" fmla="*/ 1514074 h 2629551"/>
                  <a:gd name="connsiteX724" fmla="*/ 2631977 w 2664563"/>
                  <a:gd name="connsiteY724" fmla="*/ 1516581 h 2629551"/>
                  <a:gd name="connsiteX725" fmla="*/ 2629470 w 2664563"/>
                  <a:gd name="connsiteY725" fmla="*/ 1516581 h 2629551"/>
                  <a:gd name="connsiteX726" fmla="*/ 2626963 w 2664563"/>
                  <a:gd name="connsiteY726" fmla="*/ 1519087 h 2629551"/>
                  <a:gd name="connsiteX727" fmla="*/ 2626963 w 2664563"/>
                  <a:gd name="connsiteY727" fmla="*/ 1526607 h 2629551"/>
                  <a:gd name="connsiteX728" fmla="*/ 2624457 w 2664563"/>
                  <a:gd name="connsiteY728" fmla="*/ 1531621 h 2629551"/>
                  <a:gd name="connsiteX729" fmla="*/ 2624457 w 2664563"/>
                  <a:gd name="connsiteY729" fmla="*/ 1536635 h 2629551"/>
                  <a:gd name="connsiteX730" fmla="*/ 2621950 w 2664563"/>
                  <a:gd name="connsiteY730" fmla="*/ 1541648 h 2629551"/>
                  <a:gd name="connsiteX731" fmla="*/ 2619443 w 2664563"/>
                  <a:gd name="connsiteY731" fmla="*/ 1546661 h 2629551"/>
                  <a:gd name="connsiteX732" fmla="*/ 2621950 w 2664563"/>
                  <a:gd name="connsiteY732" fmla="*/ 1549168 h 2629551"/>
                  <a:gd name="connsiteX733" fmla="*/ 2621950 w 2664563"/>
                  <a:gd name="connsiteY733" fmla="*/ 1551675 h 2629551"/>
                  <a:gd name="connsiteX734" fmla="*/ 2626963 w 2664563"/>
                  <a:gd name="connsiteY734" fmla="*/ 1556688 h 2629551"/>
                  <a:gd name="connsiteX735" fmla="*/ 2626963 w 2664563"/>
                  <a:gd name="connsiteY735" fmla="*/ 1579249 h 2629551"/>
                  <a:gd name="connsiteX736" fmla="*/ 2624457 w 2664563"/>
                  <a:gd name="connsiteY736" fmla="*/ 1581755 h 2629551"/>
                  <a:gd name="connsiteX737" fmla="*/ 2624457 w 2664563"/>
                  <a:gd name="connsiteY737" fmla="*/ 1586769 h 2629551"/>
                  <a:gd name="connsiteX738" fmla="*/ 2621950 w 2664563"/>
                  <a:gd name="connsiteY738" fmla="*/ 1586769 h 2629551"/>
                  <a:gd name="connsiteX739" fmla="*/ 2621950 w 2664563"/>
                  <a:gd name="connsiteY739" fmla="*/ 1591783 h 2629551"/>
                  <a:gd name="connsiteX740" fmla="*/ 2626963 w 2664563"/>
                  <a:gd name="connsiteY740" fmla="*/ 1594289 h 2629551"/>
                  <a:gd name="connsiteX741" fmla="*/ 2626963 w 2664563"/>
                  <a:gd name="connsiteY741" fmla="*/ 1599303 h 2629551"/>
                  <a:gd name="connsiteX742" fmla="*/ 2629470 w 2664563"/>
                  <a:gd name="connsiteY742" fmla="*/ 1604316 h 2629551"/>
                  <a:gd name="connsiteX743" fmla="*/ 2631977 w 2664563"/>
                  <a:gd name="connsiteY743" fmla="*/ 1606823 h 2629551"/>
                  <a:gd name="connsiteX744" fmla="*/ 2636990 w 2664563"/>
                  <a:gd name="connsiteY744" fmla="*/ 1609329 h 2629551"/>
                  <a:gd name="connsiteX745" fmla="*/ 2639497 w 2664563"/>
                  <a:gd name="connsiteY745" fmla="*/ 1609329 h 2629551"/>
                  <a:gd name="connsiteX746" fmla="*/ 2639497 w 2664563"/>
                  <a:gd name="connsiteY746" fmla="*/ 1619356 h 2629551"/>
                  <a:gd name="connsiteX747" fmla="*/ 2642004 w 2664563"/>
                  <a:gd name="connsiteY747" fmla="*/ 1621863 h 2629551"/>
                  <a:gd name="connsiteX748" fmla="*/ 2647017 w 2664563"/>
                  <a:gd name="connsiteY748" fmla="*/ 1629384 h 2629551"/>
                  <a:gd name="connsiteX749" fmla="*/ 2649524 w 2664563"/>
                  <a:gd name="connsiteY749" fmla="*/ 1631890 h 2629551"/>
                  <a:gd name="connsiteX750" fmla="*/ 2649524 w 2664563"/>
                  <a:gd name="connsiteY750" fmla="*/ 1634397 h 2629551"/>
                  <a:gd name="connsiteX751" fmla="*/ 2652030 w 2664563"/>
                  <a:gd name="connsiteY751" fmla="*/ 1636904 h 2629551"/>
                  <a:gd name="connsiteX752" fmla="*/ 2654537 w 2664563"/>
                  <a:gd name="connsiteY752" fmla="*/ 1641917 h 2629551"/>
                  <a:gd name="connsiteX753" fmla="*/ 2654537 w 2664563"/>
                  <a:gd name="connsiteY753" fmla="*/ 1646930 h 2629551"/>
                  <a:gd name="connsiteX754" fmla="*/ 2657044 w 2664563"/>
                  <a:gd name="connsiteY754" fmla="*/ 1651943 h 2629551"/>
                  <a:gd name="connsiteX755" fmla="*/ 2659551 w 2664563"/>
                  <a:gd name="connsiteY755" fmla="*/ 1656957 h 2629551"/>
                  <a:gd name="connsiteX756" fmla="*/ 2654537 w 2664563"/>
                  <a:gd name="connsiteY756" fmla="*/ 1659464 h 2629551"/>
                  <a:gd name="connsiteX757" fmla="*/ 2654537 w 2664563"/>
                  <a:gd name="connsiteY757" fmla="*/ 1664477 h 2629551"/>
                  <a:gd name="connsiteX758" fmla="*/ 2657044 w 2664563"/>
                  <a:gd name="connsiteY758" fmla="*/ 1669491 h 2629551"/>
                  <a:gd name="connsiteX759" fmla="*/ 2657044 w 2664563"/>
                  <a:gd name="connsiteY759" fmla="*/ 1682024 h 2629551"/>
                  <a:gd name="connsiteX760" fmla="*/ 2659551 w 2664563"/>
                  <a:gd name="connsiteY760" fmla="*/ 1687038 h 2629551"/>
                  <a:gd name="connsiteX761" fmla="*/ 2657044 w 2664563"/>
                  <a:gd name="connsiteY761" fmla="*/ 1689544 h 2629551"/>
                  <a:gd name="connsiteX762" fmla="*/ 2657044 w 2664563"/>
                  <a:gd name="connsiteY762" fmla="*/ 1694558 h 2629551"/>
                  <a:gd name="connsiteX763" fmla="*/ 2654537 w 2664563"/>
                  <a:gd name="connsiteY763" fmla="*/ 1697065 h 2629551"/>
                  <a:gd name="connsiteX764" fmla="*/ 2654537 w 2664563"/>
                  <a:gd name="connsiteY764" fmla="*/ 1707091 h 2629551"/>
                  <a:gd name="connsiteX765" fmla="*/ 2649524 w 2664563"/>
                  <a:gd name="connsiteY765" fmla="*/ 1712105 h 2629551"/>
                  <a:gd name="connsiteX766" fmla="*/ 2649524 w 2664563"/>
                  <a:gd name="connsiteY766" fmla="*/ 1722132 h 2629551"/>
                  <a:gd name="connsiteX767" fmla="*/ 2647017 w 2664563"/>
                  <a:gd name="connsiteY767" fmla="*/ 1722132 h 2629551"/>
                  <a:gd name="connsiteX768" fmla="*/ 2647017 w 2664563"/>
                  <a:gd name="connsiteY768" fmla="*/ 1724639 h 2629551"/>
                  <a:gd name="connsiteX769" fmla="*/ 2644510 w 2664563"/>
                  <a:gd name="connsiteY769" fmla="*/ 1732159 h 2629551"/>
                  <a:gd name="connsiteX770" fmla="*/ 2644510 w 2664563"/>
                  <a:gd name="connsiteY770" fmla="*/ 1739679 h 2629551"/>
                  <a:gd name="connsiteX771" fmla="*/ 2647017 w 2664563"/>
                  <a:gd name="connsiteY771" fmla="*/ 1742186 h 2629551"/>
                  <a:gd name="connsiteX772" fmla="*/ 2647017 w 2664563"/>
                  <a:gd name="connsiteY772" fmla="*/ 1744692 h 2629551"/>
                  <a:gd name="connsiteX773" fmla="*/ 2649524 w 2664563"/>
                  <a:gd name="connsiteY773" fmla="*/ 1744692 h 2629551"/>
                  <a:gd name="connsiteX774" fmla="*/ 2649524 w 2664563"/>
                  <a:gd name="connsiteY774" fmla="*/ 1747199 h 2629551"/>
                  <a:gd name="connsiteX775" fmla="*/ 2652030 w 2664563"/>
                  <a:gd name="connsiteY775" fmla="*/ 1749706 h 2629551"/>
                  <a:gd name="connsiteX776" fmla="*/ 2654537 w 2664563"/>
                  <a:gd name="connsiteY776" fmla="*/ 1752212 h 2629551"/>
                  <a:gd name="connsiteX777" fmla="*/ 2654537 w 2664563"/>
                  <a:gd name="connsiteY777" fmla="*/ 1757226 h 2629551"/>
                  <a:gd name="connsiteX778" fmla="*/ 2657044 w 2664563"/>
                  <a:gd name="connsiteY778" fmla="*/ 1759733 h 2629551"/>
                  <a:gd name="connsiteX779" fmla="*/ 2662058 w 2664563"/>
                  <a:gd name="connsiteY779" fmla="*/ 1762240 h 2629551"/>
                  <a:gd name="connsiteX780" fmla="*/ 2662058 w 2664563"/>
                  <a:gd name="connsiteY780" fmla="*/ 1764746 h 2629551"/>
                  <a:gd name="connsiteX781" fmla="*/ 2664564 w 2664563"/>
                  <a:gd name="connsiteY781" fmla="*/ 1767253 h 2629551"/>
                  <a:gd name="connsiteX782" fmla="*/ 2662058 w 2664563"/>
                  <a:gd name="connsiteY782" fmla="*/ 1769759 h 2629551"/>
                  <a:gd name="connsiteX783" fmla="*/ 2662058 w 2664563"/>
                  <a:gd name="connsiteY783" fmla="*/ 1774773 h 2629551"/>
                  <a:gd name="connsiteX784" fmla="*/ 2659551 w 2664563"/>
                  <a:gd name="connsiteY784" fmla="*/ 1779787 h 2629551"/>
                  <a:gd name="connsiteX785" fmla="*/ 2657044 w 2664563"/>
                  <a:gd name="connsiteY785" fmla="*/ 1782293 h 2629551"/>
                  <a:gd name="connsiteX786" fmla="*/ 2657044 w 2664563"/>
                  <a:gd name="connsiteY786" fmla="*/ 1787307 h 2629551"/>
                  <a:gd name="connsiteX787" fmla="*/ 2654537 w 2664563"/>
                  <a:gd name="connsiteY787" fmla="*/ 1789813 h 2629551"/>
                  <a:gd name="connsiteX788" fmla="*/ 2654537 w 2664563"/>
                  <a:gd name="connsiteY788" fmla="*/ 1794827 h 2629551"/>
                  <a:gd name="connsiteX789" fmla="*/ 2652030 w 2664563"/>
                  <a:gd name="connsiteY789" fmla="*/ 1797334 h 2629551"/>
                  <a:gd name="connsiteX790" fmla="*/ 2657044 w 2664563"/>
                  <a:gd name="connsiteY790" fmla="*/ 1802347 h 2629551"/>
                  <a:gd name="connsiteX791" fmla="*/ 2659551 w 2664563"/>
                  <a:gd name="connsiteY791" fmla="*/ 1804854 h 2629551"/>
                  <a:gd name="connsiteX792" fmla="*/ 2654537 w 2664563"/>
                  <a:gd name="connsiteY792" fmla="*/ 1814881 h 2629551"/>
                  <a:gd name="connsiteX793" fmla="*/ 2654537 w 2664563"/>
                  <a:gd name="connsiteY793" fmla="*/ 1822401 h 2629551"/>
                  <a:gd name="connsiteX794" fmla="*/ 2652030 w 2664563"/>
                  <a:gd name="connsiteY794" fmla="*/ 1827414 h 2629551"/>
                  <a:gd name="connsiteX795" fmla="*/ 2652030 w 2664563"/>
                  <a:gd name="connsiteY795" fmla="*/ 1834935 h 2629551"/>
                  <a:gd name="connsiteX796" fmla="*/ 2649524 w 2664563"/>
                  <a:gd name="connsiteY796" fmla="*/ 1837441 h 2629551"/>
                  <a:gd name="connsiteX797" fmla="*/ 2647017 w 2664563"/>
                  <a:gd name="connsiteY797" fmla="*/ 1842455 h 2629551"/>
                  <a:gd name="connsiteX798" fmla="*/ 2649524 w 2664563"/>
                  <a:gd name="connsiteY798" fmla="*/ 1844961 h 2629551"/>
                  <a:gd name="connsiteX799" fmla="*/ 2652030 w 2664563"/>
                  <a:gd name="connsiteY799" fmla="*/ 1847468 h 2629551"/>
                  <a:gd name="connsiteX800" fmla="*/ 2652030 w 2664563"/>
                  <a:gd name="connsiteY800" fmla="*/ 1862508 h 2629551"/>
                  <a:gd name="connsiteX801" fmla="*/ 2649524 w 2664563"/>
                  <a:gd name="connsiteY801" fmla="*/ 1872536 h 2629551"/>
                  <a:gd name="connsiteX802" fmla="*/ 2647017 w 2664563"/>
                  <a:gd name="connsiteY802" fmla="*/ 1882562 h 2629551"/>
                  <a:gd name="connsiteX803" fmla="*/ 2642004 w 2664563"/>
                  <a:gd name="connsiteY803" fmla="*/ 1885069 h 2629551"/>
                  <a:gd name="connsiteX804" fmla="*/ 2639497 w 2664563"/>
                  <a:gd name="connsiteY804" fmla="*/ 1885069 h 2629551"/>
                  <a:gd name="connsiteX805" fmla="*/ 2636990 w 2664563"/>
                  <a:gd name="connsiteY805" fmla="*/ 1887576 h 2629551"/>
                  <a:gd name="connsiteX806" fmla="*/ 2634484 w 2664563"/>
                  <a:gd name="connsiteY806" fmla="*/ 1887576 h 2629551"/>
                  <a:gd name="connsiteX807" fmla="*/ 2631977 w 2664563"/>
                  <a:gd name="connsiteY807" fmla="*/ 1890082 h 2629551"/>
                  <a:gd name="connsiteX808" fmla="*/ 2629470 w 2664563"/>
                  <a:gd name="connsiteY808" fmla="*/ 1890082 h 2629551"/>
                  <a:gd name="connsiteX809" fmla="*/ 2624457 w 2664563"/>
                  <a:gd name="connsiteY809" fmla="*/ 1895095 h 2629551"/>
                  <a:gd name="connsiteX810" fmla="*/ 2619443 w 2664563"/>
                  <a:gd name="connsiteY810" fmla="*/ 1895095 h 2629551"/>
                  <a:gd name="connsiteX811" fmla="*/ 2611923 w 2664563"/>
                  <a:gd name="connsiteY811" fmla="*/ 1900109 h 2629551"/>
                  <a:gd name="connsiteX812" fmla="*/ 2604403 w 2664563"/>
                  <a:gd name="connsiteY812" fmla="*/ 1900109 h 2629551"/>
                  <a:gd name="connsiteX813" fmla="*/ 2599389 w 2664563"/>
                  <a:gd name="connsiteY813" fmla="*/ 1902616 h 2629551"/>
                  <a:gd name="connsiteX814" fmla="*/ 2599389 w 2664563"/>
                  <a:gd name="connsiteY814" fmla="*/ 1910136 h 2629551"/>
                  <a:gd name="connsiteX815" fmla="*/ 2601896 w 2664563"/>
                  <a:gd name="connsiteY815" fmla="*/ 1915150 h 2629551"/>
                  <a:gd name="connsiteX816" fmla="*/ 2596883 w 2664563"/>
                  <a:gd name="connsiteY816" fmla="*/ 1920163 h 2629551"/>
                  <a:gd name="connsiteX817" fmla="*/ 2591869 w 2664563"/>
                  <a:gd name="connsiteY817" fmla="*/ 1920163 h 2629551"/>
                  <a:gd name="connsiteX818" fmla="*/ 2589362 w 2664563"/>
                  <a:gd name="connsiteY818" fmla="*/ 1922670 h 2629551"/>
                  <a:gd name="connsiteX819" fmla="*/ 2586856 w 2664563"/>
                  <a:gd name="connsiteY819" fmla="*/ 1925176 h 2629551"/>
                  <a:gd name="connsiteX820" fmla="*/ 2584349 w 2664563"/>
                  <a:gd name="connsiteY820" fmla="*/ 1930190 h 2629551"/>
                  <a:gd name="connsiteX821" fmla="*/ 2581842 w 2664563"/>
                  <a:gd name="connsiteY821" fmla="*/ 1932696 h 2629551"/>
                  <a:gd name="connsiteX822" fmla="*/ 2581842 w 2664563"/>
                  <a:gd name="connsiteY822" fmla="*/ 1937710 h 2629551"/>
                  <a:gd name="connsiteX823" fmla="*/ 2579336 w 2664563"/>
                  <a:gd name="connsiteY823" fmla="*/ 1940217 h 2629551"/>
                  <a:gd name="connsiteX824" fmla="*/ 2576829 w 2664563"/>
                  <a:gd name="connsiteY824" fmla="*/ 1942724 h 2629551"/>
                  <a:gd name="connsiteX825" fmla="*/ 2576829 w 2664563"/>
                  <a:gd name="connsiteY825" fmla="*/ 1945230 h 2629551"/>
                  <a:gd name="connsiteX826" fmla="*/ 2569309 w 2664563"/>
                  <a:gd name="connsiteY826" fmla="*/ 1947737 h 2629551"/>
                  <a:gd name="connsiteX827" fmla="*/ 2566802 w 2664563"/>
                  <a:gd name="connsiteY827" fmla="*/ 1950244 h 2629551"/>
                  <a:gd name="connsiteX828" fmla="*/ 2566802 w 2664563"/>
                  <a:gd name="connsiteY828" fmla="*/ 1952751 h 2629551"/>
                  <a:gd name="connsiteX829" fmla="*/ 2569309 w 2664563"/>
                  <a:gd name="connsiteY829" fmla="*/ 1957764 h 2629551"/>
                  <a:gd name="connsiteX830" fmla="*/ 2571816 w 2664563"/>
                  <a:gd name="connsiteY830" fmla="*/ 1962777 h 2629551"/>
                  <a:gd name="connsiteX831" fmla="*/ 2574322 w 2664563"/>
                  <a:gd name="connsiteY831" fmla="*/ 1967791 h 2629551"/>
                  <a:gd name="connsiteX832" fmla="*/ 2576829 w 2664563"/>
                  <a:gd name="connsiteY832" fmla="*/ 1972804 h 2629551"/>
                  <a:gd name="connsiteX833" fmla="*/ 2576829 w 2664563"/>
                  <a:gd name="connsiteY833" fmla="*/ 1977818 h 2629551"/>
                  <a:gd name="connsiteX834" fmla="*/ 2579336 w 2664563"/>
                  <a:gd name="connsiteY834" fmla="*/ 1980324 h 2629551"/>
                  <a:gd name="connsiteX835" fmla="*/ 2574322 w 2664563"/>
                  <a:gd name="connsiteY835" fmla="*/ 1987844 h 2629551"/>
                  <a:gd name="connsiteX836" fmla="*/ 2571816 w 2664563"/>
                  <a:gd name="connsiteY836" fmla="*/ 1990351 h 2629551"/>
                  <a:gd name="connsiteX837" fmla="*/ 2566802 w 2664563"/>
                  <a:gd name="connsiteY837" fmla="*/ 1997872 h 2629551"/>
                  <a:gd name="connsiteX838" fmla="*/ 2561788 w 2664563"/>
                  <a:gd name="connsiteY838" fmla="*/ 2000378 h 2629551"/>
                  <a:gd name="connsiteX839" fmla="*/ 2559282 w 2664563"/>
                  <a:gd name="connsiteY839" fmla="*/ 2002885 h 2629551"/>
                  <a:gd name="connsiteX840" fmla="*/ 2556775 w 2664563"/>
                  <a:gd name="connsiteY840" fmla="*/ 2007898 h 2629551"/>
                  <a:gd name="connsiteX841" fmla="*/ 2551761 w 2664563"/>
                  <a:gd name="connsiteY841" fmla="*/ 2010405 h 2629551"/>
                  <a:gd name="connsiteX842" fmla="*/ 2546748 w 2664563"/>
                  <a:gd name="connsiteY842" fmla="*/ 2015419 h 2629551"/>
                  <a:gd name="connsiteX843" fmla="*/ 2541735 w 2664563"/>
                  <a:gd name="connsiteY843" fmla="*/ 2022939 h 2629551"/>
                  <a:gd name="connsiteX844" fmla="*/ 2539228 w 2664563"/>
                  <a:gd name="connsiteY844" fmla="*/ 2027952 h 2629551"/>
                  <a:gd name="connsiteX845" fmla="*/ 2536721 w 2664563"/>
                  <a:gd name="connsiteY845" fmla="*/ 2030459 h 2629551"/>
                  <a:gd name="connsiteX846" fmla="*/ 2534215 w 2664563"/>
                  <a:gd name="connsiteY846" fmla="*/ 2032965 h 2629551"/>
                  <a:gd name="connsiteX847" fmla="*/ 2531708 w 2664563"/>
                  <a:gd name="connsiteY847" fmla="*/ 2037979 h 2629551"/>
                  <a:gd name="connsiteX848" fmla="*/ 2534215 w 2664563"/>
                  <a:gd name="connsiteY848" fmla="*/ 2040486 h 2629551"/>
                  <a:gd name="connsiteX849" fmla="*/ 2529201 w 2664563"/>
                  <a:gd name="connsiteY849" fmla="*/ 2048006 h 2629551"/>
                  <a:gd name="connsiteX850" fmla="*/ 2526694 w 2664563"/>
                  <a:gd name="connsiteY850" fmla="*/ 2050512 h 2629551"/>
                  <a:gd name="connsiteX851" fmla="*/ 2524188 w 2664563"/>
                  <a:gd name="connsiteY851" fmla="*/ 2053020 h 2629551"/>
                  <a:gd name="connsiteX852" fmla="*/ 2519174 w 2664563"/>
                  <a:gd name="connsiteY852" fmla="*/ 2055526 h 2629551"/>
                  <a:gd name="connsiteX853" fmla="*/ 2519174 w 2664563"/>
                  <a:gd name="connsiteY853" fmla="*/ 2058033 h 2629551"/>
                  <a:gd name="connsiteX854" fmla="*/ 2516668 w 2664563"/>
                  <a:gd name="connsiteY854" fmla="*/ 2058033 h 2629551"/>
                  <a:gd name="connsiteX855" fmla="*/ 2511654 w 2664563"/>
                  <a:gd name="connsiteY855" fmla="*/ 2055526 h 2629551"/>
                  <a:gd name="connsiteX856" fmla="*/ 2506641 w 2664563"/>
                  <a:gd name="connsiteY856" fmla="*/ 2058033 h 2629551"/>
                  <a:gd name="connsiteX857" fmla="*/ 2504134 w 2664563"/>
                  <a:gd name="connsiteY857" fmla="*/ 2060540 h 2629551"/>
                  <a:gd name="connsiteX858" fmla="*/ 2499120 w 2664563"/>
                  <a:gd name="connsiteY858" fmla="*/ 2060540 h 2629551"/>
                  <a:gd name="connsiteX859" fmla="*/ 2496614 w 2664563"/>
                  <a:gd name="connsiteY859" fmla="*/ 2063046 h 2629551"/>
                  <a:gd name="connsiteX860" fmla="*/ 2474053 w 2664563"/>
                  <a:gd name="connsiteY860" fmla="*/ 2063046 h 2629551"/>
                  <a:gd name="connsiteX861" fmla="*/ 2469040 w 2664563"/>
                  <a:gd name="connsiteY861" fmla="*/ 2070566 h 2629551"/>
                  <a:gd name="connsiteX862" fmla="*/ 2466533 w 2664563"/>
                  <a:gd name="connsiteY862" fmla="*/ 2073073 h 2629551"/>
                  <a:gd name="connsiteX863" fmla="*/ 2461519 w 2664563"/>
                  <a:gd name="connsiteY863" fmla="*/ 2075580 h 2629551"/>
                  <a:gd name="connsiteX864" fmla="*/ 2459013 w 2664563"/>
                  <a:gd name="connsiteY864" fmla="*/ 2073073 h 2629551"/>
                  <a:gd name="connsiteX865" fmla="*/ 2454000 w 2664563"/>
                  <a:gd name="connsiteY865" fmla="*/ 2073073 h 2629551"/>
                  <a:gd name="connsiteX866" fmla="*/ 2454000 w 2664563"/>
                  <a:gd name="connsiteY866" fmla="*/ 2070566 h 2629551"/>
                  <a:gd name="connsiteX867" fmla="*/ 2451493 w 2664563"/>
                  <a:gd name="connsiteY867" fmla="*/ 2075580 h 2629551"/>
                  <a:gd name="connsiteX868" fmla="*/ 2451493 w 2664563"/>
                  <a:gd name="connsiteY868" fmla="*/ 2078087 h 2629551"/>
                  <a:gd name="connsiteX869" fmla="*/ 2454000 w 2664563"/>
                  <a:gd name="connsiteY869" fmla="*/ 2083100 h 2629551"/>
                  <a:gd name="connsiteX870" fmla="*/ 2456506 w 2664563"/>
                  <a:gd name="connsiteY870" fmla="*/ 2085607 h 2629551"/>
                  <a:gd name="connsiteX871" fmla="*/ 2456506 w 2664563"/>
                  <a:gd name="connsiteY871" fmla="*/ 2113167 h 2629551"/>
                  <a:gd name="connsiteX872" fmla="*/ 2451493 w 2664563"/>
                  <a:gd name="connsiteY872" fmla="*/ 2118180 h 2629551"/>
                  <a:gd name="connsiteX873" fmla="*/ 2448986 w 2664563"/>
                  <a:gd name="connsiteY873" fmla="*/ 2118180 h 2629551"/>
                  <a:gd name="connsiteX874" fmla="*/ 2446479 w 2664563"/>
                  <a:gd name="connsiteY874" fmla="*/ 2120687 h 2629551"/>
                  <a:gd name="connsiteX875" fmla="*/ 2443973 w 2664563"/>
                  <a:gd name="connsiteY875" fmla="*/ 2123194 h 2629551"/>
                  <a:gd name="connsiteX876" fmla="*/ 2443973 w 2664563"/>
                  <a:gd name="connsiteY876" fmla="*/ 2125700 h 2629551"/>
                  <a:gd name="connsiteX877" fmla="*/ 2441466 w 2664563"/>
                  <a:gd name="connsiteY877" fmla="*/ 2125700 h 2629551"/>
                  <a:gd name="connsiteX878" fmla="*/ 2436452 w 2664563"/>
                  <a:gd name="connsiteY878" fmla="*/ 2128208 h 2629551"/>
                  <a:gd name="connsiteX879" fmla="*/ 2436452 w 2664563"/>
                  <a:gd name="connsiteY879" fmla="*/ 2133221 h 2629551"/>
                  <a:gd name="connsiteX880" fmla="*/ 2433946 w 2664563"/>
                  <a:gd name="connsiteY880" fmla="*/ 2135728 h 2629551"/>
                  <a:gd name="connsiteX881" fmla="*/ 2433946 w 2664563"/>
                  <a:gd name="connsiteY881" fmla="*/ 2150768 h 2629551"/>
                  <a:gd name="connsiteX882" fmla="*/ 2431439 w 2664563"/>
                  <a:gd name="connsiteY882" fmla="*/ 2150768 h 2629551"/>
                  <a:gd name="connsiteX883" fmla="*/ 2428932 w 2664563"/>
                  <a:gd name="connsiteY883" fmla="*/ 2153275 h 2629551"/>
                  <a:gd name="connsiteX884" fmla="*/ 2426425 w 2664563"/>
                  <a:gd name="connsiteY884" fmla="*/ 2155781 h 2629551"/>
                  <a:gd name="connsiteX885" fmla="*/ 2426425 w 2664563"/>
                  <a:gd name="connsiteY885" fmla="*/ 2158288 h 2629551"/>
                  <a:gd name="connsiteX886" fmla="*/ 2423919 w 2664563"/>
                  <a:gd name="connsiteY886" fmla="*/ 2160795 h 2629551"/>
                  <a:gd name="connsiteX887" fmla="*/ 2423919 w 2664563"/>
                  <a:gd name="connsiteY887" fmla="*/ 2163301 h 2629551"/>
                  <a:gd name="connsiteX888" fmla="*/ 2421412 w 2664563"/>
                  <a:gd name="connsiteY888" fmla="*/ 2165809 h 2629551"/>
                  <a:gd name="connsiteX889" fmla="*/ 2421412 w 2664563"/>
                  <a:gd name="connsiteY889" fmla="*/ 2180848 h 2629551"/>
                  <a:gd name="connsiteX890" fmla="*/ 2423919 w 2664563"/>
                  <a:gd name="connsiteY890" fmla="*/ 2180848 h 2629551"/>
                  <a:gd name="connsiteX891" fmla="*/ 2423919 w 2664563"/>
                  <a:gd name="connsiteY891" fmla="*/ 2183355 h 2629551"/>
                  <a:gd name="connsiteX892" fmla="*/ 2426425 w 2664563"/>
                  <a:gd name="connsiteY892" fmla="*/ 2185862 h 2629551"/>
                  <a:gd name="connsiteX893" fmla="*/ 2428932 w 2664563"/>
                  <a:gd name="connsiteY893" fmla="*/ 2188368 h 2629551"/>
                  <a:gd name="connsiteX894" fmla="*/ 2428932 w 2664563"/>
                  <a:gd name="connsiteY894" fmla="*/ 2200902 h 2629551"/>
                  <a:gd name="connsiteX895" fmla="*/ 2426425 w 2664563"/>
                  <a:gd name="connsiteY895" fmla="*/ 2203409 h 2629551"/>
                  <a:gd name="connsiteX896" fmla="*/ 2426425 w 2664563"/>
                  <a:gd name="connsiteY896" fmla="*/ 2208423 h 2629551"/>
                  <a:gd name="connsiteX897" fmla="*/ 2423919 w 2664563"/>
                  <a:gd name="connsiteY897" fmla="*/ 2213436 h 2629551"/>
                  <a:gd name="connsiteX898" fmla="*/ 2418905 w 2664563"/>
                  <a:gd name="connsiteY898" fmla="*/ 2215943 h 2629551"/>
                  <a:gd name="connsiteX899" fmla="*/ 2416399 w 2664563"/>
                  <a:gd name="connsiteY899" fmla="*/ 2218449 h 2629551"/>
                  <a:gd name="connsiteX900" fmla="*/ 2411385 w 2664563"/>
                  <a:gd name="connsiteY900" fmla="*/ 2218449 h 2629551"/>
                  <a:gd name="connsiteX901" fmla="*/ 2411385 w 2664563"/>
                  <a:gd name="connsiteY901" fmla="*/ 2228477 h 2629551"/>
                  <a:gd name="connsiteX902" fmla="*/ 2408878 w 2664563"/>
                  <a:gd name="connsiteY902" fmla="*/ 2238503 h 2629551"/>
                  <a:gd name="connsiteX903" fmla="*/ 2406372 w 2664563"/>
                  <a:gd name="connsiteY903" fmla="*/ 2248530 h 2629551"/>
                  <a:gd name="connsiteX904" fmla="*/ 2403865 w 2664563"/>
                  <a:gd name="connsiteY904" fmla="*/ 2251037 h 2629551"/>
                  <a:gd name="connsiteX905" fmla="*/ 2393838 w 2664563"/>
                  <a:gd name="connsiteY905" fmla="*/ 2251037 h 2629551"/>
                  <a:gd name="connsiteX906" fmla="*/ 2393838 w 2664563"/>
                  <a:gd name="connsiteY906" fmla="*/ 2258557 h 2629551"/>
                  <a:gd name="connsiteX907" fmla="*/ 2388825 w 2664563"/>
                  <a:gd name="connsiteY907" fmla="*/ 2266077 h 2629551"/>
                  <a:gd name="connsiteX908" fmla="*/ 2388825 w 2664563"/>
                  <a:gd name="connsiteY908" fmla="*/ 2281117 h 2629551"/>
                  <a:gd name="connsiteX909" fmla="*/ 2386318 w 2664563"/>
                  <a:gd name="connsiteY909" fmla="*/ 2281117 h 2629551"/>
                  <a:gd name="connsiteX910" fmla="*/ 2381305 w 2664563"/>
                  <a:gd name="connsiteY910" fmla="*/ 2286131 h 2629551"/>
                  <a:gd name="connsiteX911" fmla="*/ 2378798 w 2664563"/>
                  <a:gd name="connsiteY911" fmla="*/ 2286131 h 2629551"/>
                  <a:gd name="connsiteX912" fmla="*/ 2376291 w 2664563"/>
                  <a:gd name="connsiteY912" fmla="*/ 2288637 h 2629551"/>
                  <a:gd name="connsiteX913" fmla="*/ 2378798 w 2664563"/>
                  <a:gd name="connsiteY913" fmla="*/ 2296158 h 2629551"/>
                  <a:gd name="connsiteX914" fmla="*/ 2378798 w 2664563"/>
                  <a:gd name="connsiteY914" fmla="*/ 2301171 h 2629551"/>
                  <a:gd name="connsiteX915" fmla="*/ 2373784 w 2664563"/>
                  <a:gd name="connsiteY915" fmla="*/ 2303678 h 2629551"/>
                  <a:gd name="connsiteX916" fmla="*/ 2371277 w 2664563"/>
                  <a:gd name="connsiteY916" fmla="*/ 2311198 h 2629551"/>
                  <a:gd name="connsiteX917" fmla="*/ 2371277 w 2664563"/>
                  <a:gd name="connsiteY917" fmla="*/ 2318718 h 2629551"/>
                  <a:gd name="connsiteX918" fmla="*/ 2368771 w 2664563"/>
                  <a:gd name="connsiteY918" fmla="*/ 2318718 h 2629551"/>
                  <a:gd name="connsiteX919" fmla="*/ 2366264 w 2664563"/>
                  <a:gd name="connsiteY919" fmla="*/ 2321225 h 2629551"/>
                  <a:gd name="connsiteX920" fmla="*/ 2358744 w 2664563"/>
                  <a:gd name="connsiteY920" fmla="*/ 2321225 h 2629551"/>
                  <a:gd name="connsiteX921" fmla="*/ 2348717 w 2664563"/>
                  <a:gd name="connsiteY921" fmla="*/ 2323732 h 2629551"/>
                  <a:gd name="connsiteX922" fmla="*/ 2346210 w 2664563"/>
                  <a:gd name="connsiteY922" fmla="*/ 2323732 h 2629551"/>
                  <a:gd name="connsiteX923" fmla="*/ 2343704 w 2664563"/>
                  <a:gd name="connsiteY923" fmla="*/ 2328745 h 2629551"/>
                  <a:gd name="connsiteX924" fmla="*/ 2341197 w 2664563"/>
                  <a:gd name="connsiteY924" fmla="*/ 2328745 h 2629551"/>
                  <a:gd name="connsiteX925" fmla="*/ 2338690 w 2664563"/>
                  <a:gd name="connsiteY925" fmla="*/ 2331252 h 2629551"/>
                  <a:gd name="connsiteX926" fmla="*/ 2333677 w 2664563"/>
                  <a:gd name="connsiteY926" fmla="*/ 2336265 h 2629551"/>
                  <a:gd name="connsiteX927" fmla="*/ 2328664 w 2664563"/>
                  <a:gd name="connsiteY927" fmla="*/ 2338772 h 2629551"/>
                  <a:gd name="connsiteX928" fmla="*/ 2326157 w 2664563"/>
                  <a:gd name="connsiteY928" fmla="*/ 2338772 h 2629551"/>
                  <a:gd name="connsiteX929" fmla="*/ 2326157 w 2664563"/>
                  <a:gd name="connsiteY929" fmla="*/ 2341279 h 2629551"/>
                  <a:gd name="connsiteX930" fmla="*/ 2321143 w 2664563"/>
                  <a:gd name="connsiteY930" fmla="*/ 2341279 h 2629551"/>
                  <a:gd name="connsiteX931" fmla="*/ 2318636 w 2664563"/>
                  <a:gd name="connsiteY931" fmla="*/ 2343785 h 2629551"/>
                  <a:gd name="connsiteX932" fmla="*/ 2298583 w 2664563"/>
                  <a:gd name="connsiteY932" fmla="*/ 2343785 h 2629551"/>
                  <a:gd name="connsiteX933" fmla="*/ 2296076 w 2664563"/>
                  <a:gd name="connsiteY933" fmla="*/ 2341279 h 2629551"/>
                  <a:gd name="connsiteX934" fmla="*/ 2293569 w 2664563"/>
                  <a:gd name="connsiteY934" fmla="*/ 2341279 h 2629551"/>
                  <a:gd name="connsiteX935" fmla="*/ 2293569 w 2664563"/>
                  <a:gd name="connsiteY935" fmla="*/ 2343785 h 2629551"/>
                  <a:gd name="connsiteX936" fmla="*/ 2291063 w 2664563"/>
                  <a:gd name="connsiteY936" fmla="*/ 2343785 h 2629551"/>
                  <a:gd name="connsiteX937" fmla="*/ 2288556 w 2664563"/>
                  <a:gd name="connsiteY937" fmla="*/ 2346293 h 2629551"/>
                  <a:gd name="connsiteX938" fmla="*/ 2288556 w 2664563"/>
                  <a:gd name="connsiteY938" fmla="*/ 2348799 h 2629551"/>
                  <a:gd name="connsiteX939" fmla="*/ 2273515 w 2664563"/>
                  <a:gd name="connsiteY939" fmla="*/ 2348799 h 2629551"/>
                  <a:gd name="connsiteX940" fmla="*/ 2271009 w 2664563"/>
                  <a:gd name="connsiteY940" fmla="*/ 2346293 h 2629551"/>
                  <a:gd name="connsiteX941" fmla="*/ 2268502 w 2664563"/>
                  <a:gd name="connsiteY941" fmla="*/ 2343785 h 2629551"/>
                  <a:gd name="connsiteX942" fmla="*/ 2263489 w 2664563"/>
                  <a:gd name="connsiteY942" fmla="*/ 2346293 h 2629551"/>
                  <a:gd name="connsiteX943" fmla="*/ 2258475 w 2664563"/>
                  <a:gd name="connsiteY943" fmla="*/ 2346293 h 2629551"/>
                  <a:gd name="connsiteX944" fmla="*/ 2255968 w 2664563"/>
                  <a:gd name="connsiteY944" fmla="*/ 2348799 h 2629551"/>
                  <a:gd name="connsiteX945" fmla="*/ 2250955 w 2664563"/>
                  <a:gd name="connsiteY945" fmla="*/ 2351306 h 2629551"/>
                  <a:gd name="connsiteX946" fmla="*/ 2245941 w 2664563"/>
                  <a:gd name="connsiteY946" fmla="*/ 2351306 h 2629551"/>
                  <a:gd name="connsiteX947" fmla="*/ 2240928 w 2664563"/>
                  <a:gd name="connsiteY947" fmla="*/ 2356319 h 2629551"/>
                  <a:gd name="connsiteX948" fmla="*/ 2238421 w 2664563"/>
                  <a:gd name="connsiteY948" fmla="*/ 2358826 h 2629551"/>
                  <a:gd name="connsiteX949" fmla="*/ 2233408 w 2664563"/>
                  <a:gd name="connsiteY949" fmla="*/ 2363839 h 2629551"/>
                  <a:gd name="connsiteX950" fmla="*/ 2228394 w 2664563"/>
                  <a:gd name="connsiteY950" fmla="*/ 2363839 h 2629551"/>
                  <a:gd name="connsiteX951" fmla="*/ 2223381 w 2664563"/>
                  <a:gd name="connsiteY951" fmla="*/ 2361333 h 2629551"/>
                  <a:gd name="connsiteX952" fmla="*/ 2218367 w 2664563"/>
                  <a:gd name="connsiteY952" fmla="*/ 2361333 h 2629551"/>
                  <a:gd name="connsiteX953" fmla="*/ 2215861 w 2664563"/>
                  <a:gd name="connsiteY953" fmla="*/ 2356319 h 2629551"/>
                  <a:gd name="connsiteX954" fmla="*/ 2210847 w 2664563"/>
                  <a:gd name="connsiteY954" fmla="*/ 2356319 h 2629551"/>
                  <a:gd name="connsiteX955" fmla="*/ 2205834 w 2664563"/>
                  <a:gd name="connsiteY955" fmla="*/ 2353813 h 2629551"/>
                  <a:gd name="connsiteX956" fmla="*/ 2203327 w 2664563"/>
                  <a:gd name="connsiteY956" fmla="*/ 2353813 h 2629551"/>
                  <a:gd name="connsiteX957" fmla="*/ 2200821 w 2664563"/>
                  <a:gd name="connsiteY957" fmla="*/ 2351306 h 2629551"/>
                  <a:gd name="connsiteX958" fmla="*/ 2188287 w 2664563"/>
                  <a:gd name="connsiteY958" fmla="*/ 2351306 h 2629551"/>
                  <a:gd name="connsiteX959" fmla="*/ 2180767 w 2664563"/>
                  <a:gd name="connsiteY959" fmla="*/ 2348799 h 2629551"/>
                  <a:gd name="connsiteX960" fmla="*/ 2165726 w 2664563"/>
                  <a:gd name="connsiteY960" fmla="*/ 2348799 h 2629551"/>
                  <a:gd name="connsiteX961" fmla="*/ 2165726 w 2664563"/>
                  <a:gd name="connsiteY961" fmla="*/ 2346293 h 2629551"/>
                  <a:gd name="connsiteX962" fmla="*/ 2163220 w 2664563"/>
                  <a:gd name="connsiteY962" fmla="*/ 2341279 h 2629551"/>
                  <a:gd name="connsiteX963" fmla="*/ 2158206 w 2664563"/>
                  <a:gd name="connsiteY963" fmla="*/ 2341279 h 2629551"/>
                  <a:gd name="connsiteX964" fmla="*/ 2155699 w 2664563"/>
                  <a:gd name="connsiteY964" fmla="*/ 2343785 h 2629551"/>
                  <a:gd name="connsiteX965" fmla="*/ 2145673 w 2664563"/>
                  <a:gd name="connsiteY965" fmla="*/ 2343785 h 2629551"/>
                  <a:gd name="connsiteX966" fmla="*/ 2140659 w 2664563"/>
                  <a:gd name="connsiteY966" fmla="*/ 2346293 h 2629551"/>
                  <a:gd name="connsiteX967" fmla="*/ 2135646 w 2664563"/>
                  <a:gd name="connsiteY967" fmla="*/ 2346293 h 2629551"/>
                  <a:gd name="connsiteX968" fmla="*/ 2130632 w 2664563"/>
                  <a:gd name="connsiteY968" fmla="*/ 2343785 h 2629551"/>
                  <a:gd name="connsiteX969" fmla="*/ 2118099 w 2664563"/>
                  <a:gd name="connsiteY969" fmla="*/ 2343785 h 2629551"/>
                  <a:gd name="connsiteX970" fmla="*/ 2115592 w 2664563"/>
                  <a:gd name="connsiteY970" fmla="*/ 2346293 h 2629551"/>
                  <a:gd name="connsiteX971" fmla="*/ 2115592 w 2664563"/>
                  <a:gd name="connsiteY971" fmla="*/ 2348799 h 2629551"/>
                  <a:gd name="connsiteX972" fmla="*/ 2113085 w 2664563"/>
                  <a:gd name="connsiteY972" fmla="*/ 2351306 h 2629551"/>
                  <a:gd name="connsiteX973" fmla="*/ 2110579 w 2664563"/>
                  <a:gd name="connsiteY973" fmla="*/ 2353813 h 2629551"/>
                  <a:gd name="connsiteX974" fmla="*/ 2108072 w 2664563"/>
                  <a:gd name="connsiteY974" fmla="*/ 2356319 h 2629551"/>
                  <a:gd name="connsiteX975" fmla="*/ 2108072 w 2664563"/>
                  <a:gd name="connsiteY975" fmla="*/ 2358826 h 2629551"/>
                  <a:gd name="connsiteX976" fmla="*/ 2100552 w 2664563"/>
                  <a:gd name="connsiteY976" fmla="*/ 2363839 h 2629551"/>
                  <a:gd name="connsiteX977" fmla="*/ 2093031 w 2664563"/>
                  <a:gd name="connsiteY977" fmla="*/ 2363839 h 2629551"/>
                  <a:gd name="connsiteX978" fmla="*/ 2093031 w 2664563"/>
                  <a:gd name="connsiteY978" fmla="*/ 2366346 h 2629551"/>
                  <a:gd name="connsiteX979" fmla="*/ 2090525 w 2664563"/>
                  <a:gd name="connsiteY979" fmla="*/ 2373866 h 2629551"/>
                  <a:gd name="connsiteX980" fmla="*/ 2088018 w 2664563"/>
                  <a:gd name="connsiteY980" fmla="*/ 2376373 h 2629551"/>
                  <a:gd name="connsiteX981" fmla="*/ 2085511 w 2664563"/>
                  <a:gd name="connsiteY981" fmla="*/ 2378880 h 2629551"/>
                  <a:gd name="connsiteX982" fmla="*/ 2080498 w 2664563"/>
                  <a:gd name="connsiteY982" fmla="*/ 2386400 h 2629551"/>
                  <a:gd name="connsiteX983" fmla="*/ 2077991 w 2664563"/>
                  <a:gd name="connsiteY983" fmla="*/ 2386400 h 2629551"/>
                  <a:gd name="connsiteX984" fmla="*/ 2072978 w 2664563"/>
                  <a:gd name="connsiteY984" fmla="*/ 2391413 h 2629551"/>
                  <a:gd name="connsiteX985" fmla="*/ 2065457 w 2664563"/>
                  <a:gd name="connsiteY985" fmla="*/ 2391413 h 2629551"/>
                  <a:gd name="connsiteX986" fmla="*/ 2062951 w 2664563"/>
                  <a:gd name="connsiteY986" fmla="*/ 2393920 h 2629551"/>
                  <a:gd name="connsiteX987" fmla="*/ 2060444 w 2664563"/>
                  <a:gd name="connsiteY987" fmla="*/ 2393920 h 2629551"/>
                  <a:gd name="connsiteX988" fmla="*/ 2060444 w 2664563"/>
                  <a:gd name="connsiteY988" fmla="*/ 2398933 h 2629551"/>
                  <a:gd name="connsiteX989" fmla="*/ 2057937 w 2664563"/>
                  <a:gd name="connsiteY989" fmla="*/ 2401440 h 2629551"/>
                  <a:gd name="connsiteX990" fmla="*/ 2055431 w 2664563"/>
                  <a:gd name="connsiteY990" fmla="*/ 2408961 h 2629551"/>
                  <a:gd name="connsiteX991" fmla="*/ 2055431 w 2664563"/>
                  <a:gd name="connsiteY991" fmla="*/ 2418987 h 2629551"/>
                  <a:gd name="connsiteX992" fmla="*/ 2052924 w 2664563"/>
                  <a:gd name="connsiteY992" fmla="*/ 2421494 h 2629551"/>
                  <a:gd name="connsiteX993" fmla="*/ 2050417 w 2664563"/>
                  <a:gd name="connsiteY993" fmla="*/ 2426507 h 2629551"/>
                  <a:gd name="connsiteX994" fmla="*/ 2050417 w 2664563"/>
                  <a:gd name="connsiteY994" fmla="*/ 2436534 h 2629551"/>
                  <a:gd name="connsiteX995" fmla="*/ 2047910 w 2664563"/>
                  <a:gd name="connsiteY995" fmla="*/ 2439041 h 2629551"/>
                  <a:gd name="connsiteX996" fmla="*/ 2047910 w 2664563"/>
                  <a:gd name="connsiteY996" fmla="*/ 2441548 h 2629551"/>
                  <a:gd name="connsiteX997" fmla="*/ 2045404 w 2664563"/>
                  <a:gd name="connsiteY997" fmla="*/ 2444054 h 2629551"/>
                  <a:gd name="connsiteX998" fmla="*/ 2042897 w 2664563"/>
                  <a:gd name="connsiteY998" fmla="*/ 2446561 h 2629551"/>
                  <a:gd name="connsiteX999" fmla="*/ 2042897 w 2664563"/>
                  <a:gd name="connsiteY999" fmla="*/ 2451575 h 2629551"/>
                  <a:gd name="connsiteX1000" fmla="*/ 2045404 w 2664563"/>
                  <a:gd name="connsiteY1000" fmla="*/ 2454081 h 2629551"/>
                  <a:gd name="connsiteX1001" fmla="*/ 2045404 w 2664563"/>
                  <a:gd name="connsiteY1001" fmla="*/ 2459095 h 2629551"/>
                  <a:gd name="connsiteX1002" fmla="*/ 2047910 w 2664563"/>
                  <a:gd name="connsiteY1002" fmla="*/ 2461601 h 2629551"/>
                  <a:gd name="connsiteX1003" fmla="*/ 2047910 w 2664563"/>
                  <a:gd name="connsiteY1003" fmla="*/ 2466615 h 2629551"/>
                  <a:gd name="connsiteX1004" fmla="*/ 2050417 w 2664563"/>
                  <a:gd name="connsiteY1004" fmla="*/ 2469121 h 2629551"/>
                  <a:gd name="connsiteX1005" fmla="*/ 2050417 w 2664563"/>
                  <a:gd name="connsiteY1005" fmla="*/ 2471629 h 2629551"/>
                  <a:gd name="connsiteX1006" fmla="*/ 2052924 w 2664563"/>
                  <a:gd name="connsiteY1006" fmla="*/ 2476642 h 2629551"/>
                  <a:gd name="connsiteX1007" fmla="*/ 2052924 w 2664563"/>
                  <a:gd name="connsiteY1007" fmla="*/ 2479149 h 2629551"/>
                  <a:gd name="connsiteX1008" fmla="*/ 2057937 w 2664563"/>
                  <a:gd name="connsiteY1008" fmla="*/ 2481655 h 2629551"/>
                  <a:gd name="connsiteX1009" fmla="*/ 2057937 w 2664563"/>
                  <a:gd name="connsiteY1009" fmla="*/ 2494189 h 2629551"/>
                  <a:gd name="connsiteX1010" fmla="*/ 2060444 w 2664563"/>
                  <a:gd name="connsiteY1010" fmla="*/ 2494189 h 2629551"/>
                  <a:gd name="connsiteX1011" fmla="*/ 2060444 w 2664563"/>
                  <a:gd name="connsiteY1011" fmla="*/ 2496696 h 2629551"/>
                  <a:gd name="connsiteX1012" fmla="*/ 2062951 w 2664563"/>
                  <a:gd name="connsiteY1012" fmla="*/ 2499202 h 2629551"/>
                  <a:gd name="connsiteX1013" fmla="*/ 2062951 w 2664563"/>
                  <a:gd name="connsiteY1013" fmla="*/ 2516749 h 2629551"/>
                  <a:gd name="connsiteX1014" fmla="*/ 2060444 w 2664563"/>
                  <a:gd name="connsiteY1014" fmla="*/ 2516749 h 2629551"/>
                  <a:gd name="connsiteX1015" fmla="*/ 2060444 w 2664563"/>
                  <a:gd name="connsiteY1015" fmla="*/ 2519256 h 2629551"/>
                  <a:gd name="connsiteX1016" fmla="*/ 2057937 w 2664563"/>
                  <a:gd name="connsiteY1016" fmla="*/ 2521763 h 2629551"/>
                  <a:gd name="connsiteX1017" fmla="*/ 2057937 w 2664563"/>
                  <a:gd name="connsiteY1017" fmla="*/ 2524269 h 2629551"/>
                  <a:gd name="connsiteX1018" fmla="*/ 2055431 w 2664563"/>
                  <a:gd name="connsiteY1018" fmla="*/ 2524269 h 2629551"/>
                  <a:gd name="connsiteX1019" fmla="*/ 2055431 w 2664563"/>
                  <a:gd name="connsiteY1019" fmla="*/ 2529283 h 2629551"/>
                  <a:gd name="connsiteX1020" fmla="*/ 2052924 w 2664563"/>
                  <a:gd name="connsiteY1020" fmla="*/ 2529283 h 2629551"/>
                  <a:gd name="connsiteX1021" fmla="*/ 2052924 w 2664563"/>
                  <a:gd name="connsiteY1021" fmla="*/ 2534297 h 2629551"/>
                  <a:gd name="connsiteX1022" fmla="*/ 2050417 w 2664563"/>
                  <a:gd name="connsiteY1022" fmla="*/ 2536803 h 2629551"/>
                  <a:gd name="connsiteX1023" fmla="*/ 2047910 w 2664563"/>
                  <a:gd name="connsiteY1023" fmla="*/ 2541817 h 2629551"/>
                  <a:gd name="connsiteX1024" fmla="*/ 2045404 w 2664563"/>
                  <a:gd name="connsiteY1024" fmla="*/ 2544323 h 2629551"/>
                  <a:gd name="connsiteX1025" fmla="*/ 2045404 w 2664563"/>
                  <a:gd name="connsiteY1025" fmla="*/ 2546830 h 2629551"/>
                  <a:gd name="connsiteX1026" fmla="*/ 2040390 w 2664563"/>
                  <a:gd name="connsiteY1026" fmla="*/ 2549337 h 2629551"/>
                  <a:gd name="connsiteX1027" fmla="*/ 2035377 w 2664563"/>
                  <a:gd name="connsiteY1027" fmla="*/ 2554350 h 2629551"/>
                  <a:gd name="connsiteX1028" fmla="*/ 2030363 w 2664563"/>
                  <a:gd name="connsiteY1028" fmla="*/ 2554350 h 2629551"/>
                  <a:gd name="connsiteX1029" fmla="*/ 2027857 w 2664563"/>
                  <a:gd name="connsiteY1029" fmla="*/ 2559364 h 2629551"/>
                  <a:gd name="connsiteX1030" fmla="*/ 2025350 w 2664563"/>
                  <a:gd name="connsiteY1030" fmla="*/ 2561870 h 2629551"/>
                  <a:gd name="connsiteX1031" fmla="*/ 2022843 w 2664563"/>
                  <a:gd name="connsiteY1031" fmla="*/ 2564377 h 2629551"/>
                  <a:gd name="connsiteX1032" fmla="*/ 2020337 w 2664563"/>
                  <a:gd name="connsiteY1032" fmla="*/ 2566884 h 2629551"/>
                  <a:gd name="connsiteX1033" fmla="*/ 2015323 w 2664563"/>
                  <a:gd name="connsiteY1033" fmla="*/ 2574404 h 2629551"/>
                  <a:gd name="connsiteX1034" fmla="*/ 2012816 w 2664563"/>
                  <a:gd name="connsiteY1034" fmla="*/ 2579417 h 2629551"/>
                  <a:gd name="connsiteX1035" fmla="*/ 2012816 w 2664563"/>
                  <a:gd name="connsiteY1035" fmla="*/ 2584431 h 2629551"/>
                  <a:gd name="connsiteX1036" fmla="*/ 2010309 w 2664563"/>
                  <a:gd name="connsiteY1036" fmla="*/ 2586937 h 2629551"/>
                  <a:gd name="connsiteX1037" fmla="*/ 2007803 w 2664563"/>
                  <a:gd name="connsiteY1037" fmla="*/ 2586937 h 2629551"/>
                  <a:gd name="connsiteX1038" fmla="*/ 2007803 w 2664563"/>
                  <a:gd name="connsiteY1038" fmla="*/ 2594458 h 2629551"/>
                  <a:gd name="connsiteX1039" fmla="*/ 2005296 w 2664563"/>
                  <a:gd name="connsiteY1039" fmla="*/ 2596965 h 2629551"/>
                  <a:gd name="connsiteX1040" fmla="*/ 2005296 w 2664563"/>
                  <a:gd name="connsiteY1040" fmla="*/ 2599471 h 2629551"/>
                  <a:gd name="connsiteX1041" fmla="*/ 1997776 w 2664563"/>
                  <a:gd name="connsiteY1041" fmla="*/ 2599471 h 2629551"/>
                  <a:gd name="connsiteX1042" fmla="*/ 1987749 w 2664563"/>
                  <a:gd name="connsiteY1042" fmla="*/ 2601978 h 2629551"/>
                  <a:gd name="connsiteX1043" fmla="*/ 1982736 w 2664563"/>
                  <a:gd name="connsiteY1043" fmla="*/ 2604485 h 2629551"/>
                  <a:gd name="connsiteX1044" fmla="*/ 1980229 w 2664563"/>
                  <a:gd name="connsiteY1044" fmla="*/ 2606991 h 2629551"/>
                  <a:gd name="connsiteX1045" fmla="*/ 1975215 w 2664563"/>
                  <a:gd name="connsiteY1045" fmla="*/ 2604485 h 2629551"/>
                  <a:gd name="connsiteX1046" fmla="*/ 1972709 w 2664563"/>
                  <a:gd name="connsiteY1046" fmla="*/ 2604485 h 2629551"/>
                  <a:gd name="connsiteX1047" fmla="*/ 1970202 w 2664563"/>
                  <a:gd name="connsiteY1047" fmla="*/ 2609498 h 2629551"/>
                  <a:gd name="connsiteX1048" fmla="*/ 1965189 w 2664563"/>
                  <a:gd name="connsiteY1048" fmla="*/ 2614512 h 2629551"/>
                  <a:gd name="connsiteX1049" fmla="*/ 1962682 w 2664563"/>
                  <a:gd name="connsiteY1049" fmla="*/ 2614512 h 2629551"/>
                  <a:gd name="connsiteX1050" fmla="*/ 1960175 w 2664563"/>
                  <a:gd name="connsiteY1050" fmla="*/ 2617018 h 2629551"/>
                  <a:gd name="connsiteX1051" fmla="*/ 1955162 w 2664563"/>
                  <a:gd name="connsiteY1051" fmla="*/ 2614512 h 2629551"/>
                  <a:gd name="connsiteX1052" fmla="*/ 1952655 w 2664563"/>
                  <a:gd name="connsiteY1052" fmla="*/ 2617018 h 2629551"/>
                  <a:gd name="connsiteX1053" fmla="*/ 1950148 w 2664563"/>
                  <a:gd name="connsiteY1053" fmla="*/ 2622032 h 2629551"/>
                  <a:gd name="connsiteX1054" fmla="*/ 1945135 w 2664563"/>
                  <a:gd name="connsiteY1054" fmla="*/ 2622032 h 2629551"/>
                  <a:gd name="connsiteX1055" fmla="*/ 1942628 w 2664563"/>
                  <a:gd name="connsiteY1055" fmla="*/ 2624538 h 2629551"/>
                  <a:gd name="connsiteX1056" fmla="*/ 1940121 w 2664563"/>
                  <a:gd name="connsiteY1056" fmla="*/ 2627045 h 2629551"/>
                  <a:gd name="connsiteX1057" fmla="*/ 1935108 w 2664563"/>
                  <a:gd name="connsiteY1057" fmla="*/ 2627045 h 2629551"/>
                  <a:gd name="connsiteX1058" fmla="*/ 1930095 w 2664563"/>
                  <a:gd name="connsiteY1058" fmla="*/ 2629552 h 2629551"/>
                  <a:gd name="connsiteX1059" fmla="*/ 1930095 w 2664563"/>
                  <a:gd name="connsiteY1059" fmla="*/ 2627045 h 2629551"/>
                  <a:gd name="connsiteX1060" fmla="*/ 1925081 w 2664563"/>
                  <a:gd name="connsiteY1060" fmla="*/ 2624538 h 2629551"/>
                  <a:gd name="connsiteX1061" fmla="*/ 1922574 w 2664563"/>
                  <a:gd name="connsiteY1061" fmla="*/ 2624538 h 2629551"/>
                  <a:gd name="connsiteX1062" fmla="*/ 1922574 w 2664563"/>
                  <a:gd name="connsiteY1062" fmla="*/ 2622032 h 2629551"/>
                  <a:gd name="connsiteX1063" fmla="*/ 1920068 w 2664563"/>
                  <a:gd name="connsiteY1063" fmla="*/ 2619525 h 2629551"/>
                  <a:gd name="connsiteX1064" fmla="*/ 1917561 w 2664563"/>
                  <a:gd name="connsiteY1064" fmla="*/ 2614512 h 2629551"/>
                  <a:gd name="connsiteX1065" fmla="*/ 1917561 w 2664563"/>
                  <a:gd name="connsiteY1065" fmla="*/ 2612005 h 2629551"/>
                  <a:gd name="connsiteX1066" fmla="*/ 1915054 w 2664563"/>
                  <a:gd name="connsiteY1066" fmla="*/ 2609498 h 2629551"/>
                  <a:gd name="connsiteX1067" fmla="*/ 1915054 w 2664563"/>
                  <a:gd name="connsiteY1067" fmla="*/ 2606991 h 2629551"/>
                  <a:gd name="connsiteX1068" fmla="*/ 1910041 w 2664563"/>
                  <a:gd name="connsiteY1068" fmla="*/ 2601978 h 2629551"/>
                  <a:gd name="connsiteX1069" fmla="*/ 1907534 w 2664563"/>
                  <a:gd name="connsiteY1069" fmla="*/ 2601978 h 2629551"/>
                  <a:gd name="connsiteX1070" fmla="*/ 1907534 w 2664563"/>
                  <a:gd name="connsiteY1070" fmla="*/ 2596965 h 2629551"/>
                  <a:gd name="connsiteX1071" fmla="*/ 1905027 w 2664563"/>
                  <a:gd name="connsiteY1071" fmla="*/ 2594458 h 2629551"/>
                  <a:gd name="connsiteX1072" fmla="*/ 1900014 w 2664563"/>
                  <a:gd name="connsiteY1072" fmla="*/ 2589445 h 2629551"/>
                  <a:gd name="connsiteX1073" fmla="*/ 1897507 w 2664563"/>
                  <a:gd name="connsiteY1073" fmla="*/ 2586937 h 2629551"/>
                  <a:gd name="connsiteX1074" fmla="*/ 1895000 w 2664563"/>
                  <a:gd name="connsiteY1074" fmla="*/ 2584431 h 2629551"/>
                  <a:gd name="connsiteX1075" fmla="*/ 1892494 w 2664563"/>
                  <a:gd name="connsiteY1075" fmla="*/ 2581924 h 2629551"/>
                  <a:gd name="connsiteX1076" fmla="*/ 1889987 w 2664563"/>
                  <a:gd name="connsiteY1076" fmla="*/ 2579417 h 2629551"/>
                  <a:gd name="connsiteX1077" fmla="*/ 1879960 w 2664563"/>
                  <a:gd name="connsiteY1077" fmla="*/ 2579417 h 2629551"/>
                  <a:gd name="connsiteX1078" fmla="*/ 1879960 w 2664563"/>
                  <a:gd name="connsiteY1078" fmla="*/ 2576911 h 2629551"/>
                  <a:gd name="connsiteX1079" fmla="*/ 1874947 w 2664563"/>
                  <a:gd name="connsiteY1079" fmla="*/ 2576911 h 2629551"/>
                  <a:gd name="connsiteX1080" fmla="*/ 1872440 w 2664563"/>
                  <a:gd name="connsiteY1080" fmla="*/ 2574404 h 2629551"/>
                  <a:gd name="connsiteX1081" fmla="*/ 1872440 w 2664563"/>
                  <a:gd name="connsiteY1081" fmla="*/ 2571897 h 2629551"/>
                  <a:gd name="connsiteX1082" fmla="*/ 1867426 w 2664563"/>
                  <a:gd name="connsiteY1082" fmla="*/ 2569390 h 2629551"/>
                  <a:gd name="connsiteX1083" fmla="*/ 1864920 w 2664563"/>
                  <a:gd name="connsiteY1083" fmla="*/ 2566884 h 2629551"/>
                  <a:gd name="connsiteX1084" fmla="*/ 1859906 w 2664563"/>
                  <a:gd name="connsiteY1084" fmla="*/ 2569390 h 2629551"/>
                  <a:gd name="connsiteX1085" fmla="*/ 1854893 w 2664563"/>
                  <a:gd name="connsiteY1085" fmla="*/ 2569390 h 2629551"/>
                  <a:gd name="connsiteX1086" fmla="*/ 1847373 w 2664563"/>
                  <a:gd name="connsiteY1086" fmla="*/ 2566884 h 2629551"/>
                  <a:gd name="connsiteX1087" fmla="*/ 1844866 w 2664563"/>
                  <a:gd name="connsiteY1087" fmla="*/ 2564377 h 2629551"/>
                  <a:gd name="connsiteX1088" fmla="*/ 1842359 w 2664563"/>
                  <a:gd name="connsiteY1088" fmla="*/ 2561870 h 2629551"/>
                  <a:gd name="connsiteX1089" fmla="*/ 1839853 w 2664563"/>
                  <a:gd name="connsiteY1089" fmla="*/ 2559364 h 2629551"/>
                  <a:gd name="connsiteX1090" fmla="*/ 1837346 w 2664563"/>
                  <a:gd name="connsiteY1090" fmla="*/ 2559364 h 2629551"/>
                  <a:gd name="connsiteX1091" fmla="*/ 1832332 w 2664563"/>
                  <a:gd name="connsiteY1091" fmla="*/ 2561870 h 2629551"/>
                  <a:gd name="connsiteX1092" fmla="*/ 1829826 w 2664563"/>
                  <a:gd name="connsiteY1092" fmla="*/ 2561870 h 2629551"/>
                  <a:gd name="connsiteX1093" fmla="*/ 1827319 w 2664563"/>
                  <a:gd name="connsiteY1093" fmla="*/ 2564377 h 2629551"/>
                  <a:gd name="connsiteX1094" fmla="*/ 1814785 w 2664563"/>
                  <a:gd name="connsiteY1094" fmla="*/ 2564377 h 2629551"/>
                  <a:gd name="connsiteX1095" fmla="*/ 1812279 w 2664563"/>
                  <a:gd name="connsiteY1095" fmla="*/ 2559364 h 2629551"/>
                  <a:gd name="connsiteX1096" fmla="*/ 1802252 w 2664563"/>
                  <a:gd name="connsiteY1096" fmla="*/ 2559364 h 2629551"/>
                  <a:gd name="connsiteX1097" fmla="*/ 1797238 w 2664563"/>
                  <a:gd name="connsiteY1097" fmla="*/ 2556857 h 2629551"/>
                  <a:gd name="connsiteX1098" fmla="*/ 1794731 w 2664563"/>
                  <a:gd name="connsiteY1098" fmla="*/ 2551844 h 2629551"/>
                  <a:gd name="connsiteX1099" fmla="*/ 1787211 w 2664563"/>
                  <a:gd name="connsiteY1099" fmla="*/ 2554350 h 2629551"/>
                  <a:gd name="connsiteX1100" fmla="*/ 1782198 w 2664563"/>
                  <a:gd name="connsiteY1100" fmla="*/ 2554350 h 2629551"/>
                  <a:gd name="connsiteX1101" fmla="*/ 1777184 w 2664563"/>
                  <a:gd name="connsiteY1101" fmla="*/ 2556857 h 2629551"/>
                  <a:gd name="connsiteX1102" fmla="*/ 1774678 w 2664563"/>
                  <a:gd name="connsiteY1102" fmla="*/ 2554350 h 2629551"/>
                  <a:gd name="connsiteX1103" fmla="*/ 1772171 w 2664563"/>
                  <a:gd name="connsiteY1103" fmla="*/ 2556857 h 2629551"/>
                  <a:gd name="connsiteX1104" fmla="*/ 1769664 w 2664563"/>
                  <a:gd name="connsiteY1104" fmla="*/ 2556857 h 2629551"/>
                  <a:gd name="connsiteX1105" fmla="*/ 1764651 w 2664563"/>
                  <a:gd name="connsiteY1105" fmla="*/ 2559364 h 2629551"/>
                  <a:gd name="connsiteX1106" fmla="*/ 1764651 w 2664563"/>
                  <a:gd name="connsiteY1106" fmla="*/ 2561870 h 2629551"/>
                  <a:gd name="connsiteX1107" fmla="*/ 1762144 w 2664563"/>
                  <a:gd name="connsiteY1107" fmla="*/ 2561870 h 2629551"/>
                  <a:gd name="connsiteX1108" fmla="*/ 1759637 w 2664563"/>
                  <a:gd name="connsiteY1108" fmla="*/ 2556857 h 2629551"/>
                  <a:gd name="connsiteX1109" fmla="*/ 1757131 w 2664563"/>
                  <a:gd name="connsiteY1109" fmla="*/ 2551844 h 2629551"/>
                  <a:gd name="connsiteX1110" fmla="*/ 1757131 w 2664563"/>
                  <a:gd name="connsiteY1110" fmla="*/ 2549337 h 2629551"/>
                  <a:gd name="connsiteX1111" fmla="*/ 1754624 w 2664563"/>
                  <a:gd name="connsiteY1111" fmla="*/ 2549337 h 2629551"/>
                  <a:gd name="connsiteX1112" fmla="*/ 1754624 w 2664563"/>
                  <a:gd name="connsiteY1112" fmla="*/ 2546830 h 2629551"/>
                  <a:gd name="connsiteX1113" fmla="*/ 1752117 w 2664563"/>
                  <a:gd name="connsiteY1113" fmla="*/ 2541817 h 2629551"/>
                  <a:gd name="connsiteX1114" fmla="*/ 1752117 w 2664563"/>
                  <a:gd name="connsiteY1114" fmla="*/ 2531790 h 2629551"/>
                  <a:gd name="connsiteX1115" fmla="*/ 1749611 w 2664563"/>
                  <a:gd name="connsiteY1115" fmla="*/ 2526776 h 2629551"/>
                  <a:gd name="connsiteX1116" fmla="*/ 1749611 w 2664563"/>
                  <a:gd name="connsiteY1116" fmla="*/ 2519256 h 2629551"/>
                  <a:gd name="connsiteX1117" fmla="*/ 1747104 w 2664563"/>
                  <a:gd name="connsiteY1117" fmla="*/ 2514243 h 2629551"/>
                  <a:gd name="connsiteX1118" fmla="*/ 1747104 w 2664563"/>
                  <a:gd name="connsiteY1118" fmla="*/ 2506722 h 2629551"/>
                  <a:gd name="connsiteX1119" fmla="*/ 1742090 w 2664563"/>
                  <a:gd name="connsiteY1119" fmla="*/ 2506722 h 2629551"/>
                  <a:gd name="connsiteX1120" fmla="*/ 1737077 w 2664563"/>
                  <a:gd name="connsiteY1120" fmla="*/ 2501709 h 2629551"/>
                  <a:gd name="connsiteX1121" fmla="*/ 1734570 w 2664563"/>
                  <a:gd name="connsiteY1121" fmla="*/ 2501709 h 2629551"/>
                  <a:gd name="connsiteX1122" fmla="*/ 1729557 w 2664563"/>
                  <a:gd name="connsiteY1122" fmla="*/ 2499202 h 2629551"/>
                  <a:gd name="connsiteX1123" fmla="*/ 1727050 w 2664563"/>
                  <a:gd name="connsiteY1123" fmla="*/ 2499202 h 2629551"/>
                  <a:gd name="connsiteX1124" fmla="*/ 1722037 w 2664563"/>
                  <a:gd name="connsiteY1124" fmla="*/ 2494189 h 2629551"/>
                  <a:gd name="connsiteX1125" fmla="*/ 1719530 w 2664563"/>
                  <a:gd name="connsiteY1125" fmla="*/ 2491682 h 2629551"/>
                  <a:gd name="connsiteX1126" fmla="*/ 1717023 w 2664563"/>
                  <a:gd name="connsiteY1126" fmla="*/ 2491682 h 2629551"/>
                  <a:gd name="connsiteX1127" fmla="*/ 1714516 w 2664563"/>
                  <a:gd name="connsiteY1127" fmla="*/ 2489176 h 2629551"/>
                  <a:gd name="connsiteX1128" fmla="*/ 1714516 w 2664563"/>
                  <a:gd name="connsiteY1128" fmla="*/ 2486669 h 2629551"/>
                  <a:gd name="connsiteX1129" fmla="*/ 1712010 w 2664563"/>
                  <a:gd name="connsiteY1129" fmla="*/ 2484162 h 2629551"/>
                  <a:gd name="connsiteX1130" fmla="*/ 1709503 w 2664563"/>
                  <a:gd name="connsiteY1130" fmla="*/ 2484162 h 2629551"/>
                  <a:gd name="connsiteX1131" fmla="*/ 1709503 w 2664563"/>
                  <a:gd name="connsiteY1131" fmla="*/ 2479149 h 2629551"/>
                  <a:gd name="connsiteX1132" fmla="*/ 1706996 w 2664563"/>
                  <a:gd name="connsiteY1132" fmla="*/ 2479149 h 2629551"/>
                  <a:gd name="connsiteX1133" fmla="*/ 1706996 w 2664563"/>
                  <a:gd name="connsiteY1133" fmla="*/ 2476642 h 2629551"/>
                  <a:gd name="connsiteX1134" fmla="*/ 1704489 w 2664563"/>
                  <a:gd name="connsiteY1134" fmla="*/ 2476642 h 2629551"/>
                  <a:gd name="connsiteX1135" fmla="*/ 1701983 w 2664563"/>
                  <a:gd name="connsiteY1135" fmla="*/ 2474135 h 2629551"/>
                  <a:gd name="connsiteX1136" fmla="*/ 1699476 w 2664563"/>
                  <a:gd name="connsiteY1136" fmla="*/ 2471629 h 2629551"/>
                  <a:gd name="connsiteX1137" fmla="*/ 1699476 w 2664563"/>
                  <a:gd name="connsiteY1137" fmla="*/ 2469121 h 2629551"/>
                  <a:gd name="connsiteX1138" fmla="*/ 1696969 w 2664563"/>
                  <a:gd name="connsiteY1138" fmla="*/ 2469121 h 2629551"/>
                  <a:gd name="connsiteX1139" fmla="*/ 1699476 w 2664563"/>
                  <a:gd name="connsiteY1139" fmla="*/ 2466615 h 2629551"/>
                  <a:gd name="connsiteX1140" fmla="*/ 1696969 w 2664563"/>
                  <a:gd name="connsiteY1140" fmla="*/ 2464108 h 2629551"/>
                  <a:gd name="connsiteX1141" fmla="*/ 1696969 w 2664563"/>
                  <a:gd name="connsiteY1141" fmla="*/ 2461601 h 2629551"/>
                  <a:gd name="connsiteX1142" fmla="*/ 1686943 w 2664563"/>
                  <a:gd name="connsiteY1142" fmla="*/ 2461601 h 2629551"/>
                  <a:gd name="connsiteX1143" fmla="*/ 1684436 w 2664563"/>
                  <a:gd name="connsiteY1143" fmla="*/ 2464108 h 2629551"/>
                  <a:gd name="connsiteX1144" fmla="*/ 1674409 w 2664563"/>
                  <a:gd name="connsiteY1144" fmla="*/ 2464108 h 2629551"/>
                  <a:gd name="connsiteX1145" fmla="*/ 1666889 w 2664563"/>
                  <a:gd name="connsiteY1145" fmla="*/ 2466615 h 2629551"/>
                  <a:gd name="connsiteX1146" fmla="*/ 1664382 w 2664563"/>
                  <a:gd name="connsiteY1146" fmla="*/ 2466615 h 2629551"/>
                  <a:gd name="connsiteX1147" fmla="*/ 1661875 w 2664563"/>
                  <a:gd name="connsiteY1147" fmla="*/ 2469121 h 2629551"/>
                  <a:gd name="connsiteX1148" fmla="*/ 1659369 w 2664563"/>
                  <a:gd name="connsiteY1148" fmla="*/ 2471629 h 2629551"/>
                  <a:gd name="connsiteX1149" fmla="*/ 1656862 w 2664563"/>
                  <a:gd name="connsiteY1149" fmla="*/ 2471629 h 2629551"/>
                  <a:gd name="connsiteX1150" fmla="*/ 1654355 w 2664563"/>
                  <a:gd name="connsiteY1150" fmla="*/ 2476642 h 2629551"/>
                  <a:gd name="connsiteX1151" fmla="*/ 1649342 w 2664563"/>
                  <a:gd name="connsiteY1151" fmla="*/ 2476642 h 2629551"/>
                  <a:gd name="connsiteX1152" fmla="*/ 1646835 w 2664563"/>
                  <a:gd name="connsiteY1152" fmla="*/ 2474135 h 2629551"/>
                  <a:gd name="connsiteX1153" fmla="*/ 1644328 w 2664563"/>
                  <a:gd name="connsiteY1153" fmla="*/ 2474135 h 2629551"/>
                  <a:gd name="connsiteX1154" fmla="*/ 1641821 w 2664563"/>
                  <a:gd name="connsiteY1154" fmla="*/ 2476642 h 2629551"/>
                  <a:gd name="connsiteX1155" fmla="*/ 1639315 w 2664563"/>
                  <a:gd name="connsiteY1155" fmla="*/ 2476642 h 2629551"/>
                  <a:gd name="connsiteX1156" fmla="*/ 1636808 w 2664563"/>
                  <a:gd name="connsiteY1156" fmla="*/ 2479149 h 2629551"/>
                  <a:gd name="connsiteX1157" fmla="*/ 1626781 w 2664563"/>
                  <a:gd name="connsiteY1157" fmla="*/ 2479149 h 2629551"/>
                  <a:gd name="connsiteX1158" fmla="*/ 1624274 w 2664563"/>
                  <a:gd name="connsiteY1158" fmla="*/ 2476642 h 2629551"/>
                  <a:gd name="connsiteX1159" fmla="*/ 1619261 w 2664563"/>
                  <a:gd name="connsiteY1159" fmla="*/ 2474135 h 2629551"/>
                  <a:gd name="connsiteX1160" fmla="*/ 1614247 w 2664563"/>
                  <a:gd name="connsiteY1160" fmla="*/ 2476642 h 2629551"/>
                  <a:gd name="connsiteX1161" fmla="*/ 1614247 w 2664563"/>
                  <a:gd name="connsiteY1161" fmla="*/ 2474135 h 2629551"/>
                  <a:gd name="connsiteX1162" fmla="*/ 1611741 w 2664563"/>
                  <a:gd name="connsiteY1162" fmla="*/ 2471629 h 2629551"/>
                  <a:gd name="connsiteX1163" fmla="*/ 1609234 w 2664563"/>
                  <a:gd name="connsiteY1163" fmla="*/ 2461601 h 2629551"/>
                  <a:gd name="connsiteX1164" fmla="*/ 1609234 w 2664563"/>
                  <a:gd name="connsiteY1164" fmla="*/ 2461601 h 2629551"/>
                  <a:gd name="connsiteX1165" fmla="*/ 1609234 w 2664563"/>
                  <a:gd name="connsiteY1165" fmla="*/ 2456588 h 2629551"/>
                  <a:gd name="connsiteX1166" fmla="*/ 1606727 w 2664563"/>
                  <a:gd name="connsiteY1166" fmla="*/ 2454081 h 2629551"/>
                  <a:gd name="connsiteX1167" fmla="*/ 1604221 w 2664563"/>
                  <a:gd name="connsiteY1167" fmla="*/ 2446561 h 2629551"/>
                  <a:gd name="connsiteX1168" fmla="*/ 1604221 w 2664563"/>
                  <a:gd name="connsiteY1168" fmla="*/ 2426507 h 2629551"/>
                  <a:gd name="connsiteX1169" fmla="*/ 1601714 w 2664563"/>
                  <a:gd name="connsiteY1169" fmla="*/ 2424001 h 2629551"/>
                  <a:gd name="connsiteX1170" fmla="*/ 1599207 w 2664563"/>
                  <a:gd name="connsiteY1170" fmla="*/ 2421494 h 2629551"/>
                  <a:gd name="connsiteX1171" fmla="*/ 1596701 w 2664563"/>
                  <a:gd name="connsiteY1171" fmla="*/ 2418987 h 2629551"/>
                  <a:gd name="connsiteX1172" fmla="*/ 1594194 w 2664563"/>
                  <a:gd name="connsiteY1172" fmla="*/ 2416481 h 2629551"/>
                  <a:gd name="connsiteX1173" fmla="*/ 1594194 w 2664563"/>
                  <a:gd name="connsiteY1173" fmla="*/ 2413974 h 2629551"/>
                  <a:gd name="connsiteX1174" fmla="*/ 1591687 w 2664563"/>
                  <a:gd name="connsiteY1174" fmla="*/ 2413974 h 2629551"/>
                  <a:gd name="connsiteX1175" fmla="*/ 1584167 w 2664563"/>
                  <a:gd name="connsiteY1175" fmla="*/ 2416481 h 2629551"/>
                  <a:gd name="connsiteX1176" fmla="*/ 1581660 w 2664563"/>
                  <a:gd name="connsiteY1176" fmla="*/ 2416481 h 2629551"/>
                  <a:gd name="connsiteX1177" fmla="*/ 1576647 w 2664563"/>
                  <a:gd name="connsiteY1177" fmla="*/ 2418987 h 2629551"/>
                  <a:gd name="connsiteX1178" fmla="*/ 1574140 w 2664563"/>
                  <a:gd name="connsiteY1178" fmla="*/ 2421494 h 2629551"/>
                  <a:gd name="connsiteX1179" fmla="*/ 1569127 w 2664563"/>
                  <a:gd name="connsiteY1179" fmla="*/ 2426507 h 2629551"/>
                  <a:gd name="connsiteX1180" fmla="*/ 1564113 w 2664563"/>
                  <a:gd name="connsiteY1180" fmla="*/ 2429014 h 2629551"/>
                  <a:gd name="connsiteX1181" fmla="*/ 1561606 w 2664563"/>
                  <a:gd name="connsiteY1181" fmla="*/ 2431520 h 2629551"/>
                  <a:gd name="connsiteX1182" fmla="*/ 1561606 w 2664563"/>
                  <a:gd name="connsiteY1182" fmla="*/ 2446561 h 2629551"/>
                  <a:gd name="connsiteX1183" fmla="*/ 1554086 w 2664563"/>
                  <a:gd name="connsiteY1183" fmla="*/ 2449068 h 2629551"/>
                  <a:gd name="connsiteX1184" fmla="*/ 1554086 w 2664563"/>
                  <a:gd name="connsiteY1184" fmla="*/ 2451575 h 2629551"/>
                  <a:gd name="connsiteX1185" fmla="*/ 1551579 w 2664563"/>
                  <a:gd name="connsiteY1185" fmla="*/ 2451575 h 2629551"/>
                  <a:gd name="connsiteX1186" fmla="*/ 1546566 w 2664563"/>
                  <a:gd name="connsiteY1186" fmla="*/ 2456588 h 2629551"/>
                  <a:gd name="connsiteX1187" fmla="*/ 1544059 w 2664563"/>
                  <a:gd name="connsiteY1187" fmla="*/ 2456588 h 2629551"/>
                  <a:gd name="connsiteX1188" fmla="*/ 1539046 w 2664563"/>
                  <a:gd name="connsiteY1188" fmla="*/ 2461601 h 2629551"/>
                  <a:gd name="connsiteX1189" fmla="*/ 1536539 w 2664563"/>
                  <a:gd name="connsiteY1189" fmla="*/ 2461601 h 2629551"/>
                  <a:gd name="connsiteX1190" fmla="*/ 1536539 w 2664563"/>
                  <a:gd name="connsiteY1190" fmla="*/ 2464108 h 2629551"/>
                  <a:gd name="connsiteX1191" fmla="*/ 1534032 w 2664563"/>
                  <a:gd name="connsiteY1191" fmla="*/ 2464108 h 2629551"/>
                  <a:gd name="connsiteX1192" fmla="*/ 1534032 w 2664563"/>
                  <a:gd name="connsiteY1192" fmla="*/ 2461601 h 2629551"/>
                  <a:gd name="connsiteX1193" fmla="*/ 1531526 w 2664563"/>
                  <a:gd name="connsiteY1193" fmla="*/ 2461601 h 2629551"/>
                  <a:gd name="connsiteX1194" fmla="*/ 1531526 w 2664563"/>
                  <a:gd name="connsiteY1194" fmla="*/ 2466615 h 2629551"/>
                  <a:gd name="connsiteX1195" fmla="*/ 1529019 w 2664563"/>
                  <a:gd name="connsiteY1195" fmla="*/ 2466615 h 2629551"/>
                  <a:gd name="connsiteX1196" fmla="*/ 1529019 w 2664563"/>
                  <a:gd name="connsiteY1196" fmla="*/ 2469121 h 2629551"/>
                  <a:gd name="connsiteX1197" fmla="*/ 1526512 w 2664563"/>
                  <a:gd name="connsiteY1197" fmla="*/ 2466615 h 2629551"/>
                  <a:gd name="connsiteX1198" fmla="*/ 1518992 w 2664563"/>
                  <a:gd name="connsiteY1198" fmla="*/ 2466615 h 2629551"/>
                  <a:gd name="connsiteX1199" fmla="*/ 1516485 w 2664563"/>
                  <a:gd name="connsiteY1199" fmla="*/ 2469121 h 2629551"/>
                  <a:gd name="connsiteX1200" fmla="*/ 1513979 w 2664563"/>
                  <a:gd name="connsiteY1200" fmla="*/ 2471629 h 2629551"/>
                  <a:gd name="connsiteX1201" fmla="*/ 1511472 w 2664563"/>
                  <a:gd name="connsiteY1201" fmla="*/ 2471629 h 2629551"/>
                  <a:gd name="connsiteX1202" fmla="*/ 1508965 w 2664563"/>
                  <a:gd name="connsiteY1202" fmla="*/ 2474135 h 2629551"/>
                  <a:gd name="connsiteX1203" fmla="*/ 1506459 w 2664563"/>
                  <a:gd name="connsiteY1203" fmla="*/ 2476642 h 2629551"/>
                  <a:gd name="connsiteX1204" fmla="*/ 1503952 w 2664563"/>
                  <a:gd name="connsiteY1204" fmla="*/ 2479149 h 2629551"/>
                  <a:gd name="connsiteX1205" fmla="*/ 1498938 w 2664563"/>
                  <a:gd name="connsiteY1205" fmla="*/ 2479149 h 2629551"/>
                  <a:gd name="connsiteX1206" fmla="*/ 1496432 w 2664563"/>
                  <a:gd name="connsiteY1206" fmla="*/ 2481655 h 2629551"/>
                  <a:gd name="connsiteX1207" fmla="*/ 1496432 w 2664563"/>
                  <a:gd name="connsiteY1207" fmla="*/ 2484162 h 2629551"/>
                  <a:gd name="connsiteX1208" fmla="*/ 1493925 w 2664563"/>
                  <a:gd name="connsiteY1208" fmla="*/ 2486669 h 2629551"/>
                  <a:gd name="connsiteX1209" fmla="*/ 1483898 w 2664563"/>
                  <a:gd name="connsiteY1209" fmla="*/ 2486669 h 2629551"/>
                  <a:gd name="connsiteX1210" fmla="*/ 1483898 w 2664563"/>
                  <a:gd name="connsiteY1210" fmla="*/ 2484162 h 2629551"/>
                  <a:gd name="connsiteX1211" fmla="*/ 1481391 w 2664563"/>
                  <a:gd name="connsiteY1211" fmla="*/ 2484162 h 2629551"/>
                  <a:gd name="connsiteX1212" fmla="*/ 1481391 w 2664563"/>
                  <a:gd name="connsiteY1212" fmla="*/ 2486669 h 2629551"/>
                  <a:gd name="connsiteX1213" fmla="*/ 1483898 w 2664563"/>
                  <a:gd name="connsiteY1213" fmla="*/ 2489176 h 2629551"/>
                  <a:gd name="connsiteX1214" fmla="*/ 1481391 w 2664563"/>
                  <a:gd name="connsiteY1214" fmla="*/ 2491682 h 2629551"/>
                  <a:gd name="connsiteX1215" fmla="*/ 1481391 w 2664563"/>
                  <a:gd name="connsiteY1215" fmla="*/ 2494189 h 2629551"/>
                  <a:gd name="connsiteX1216" fmla="*/ 1476378 w 2664563"/>
                  <a:gd name="connsiteY1216" fmla="*/ 2494189 h 2629551"/>
                  <a:gd name="connsiteX1217" fmla="*/ 1476378 w 2664563"/>
                  <a:gd name="connsiteY1217" fmla="*/ 2496696 h 2629551"/>
                  <a:gd name="connsiteX1218" fmla="*/ 1471364 w 2664563"/>
                  <a:gd name="connsiteY1218" fmla="*/ 2499202 h 2629551"/>
                  <a:gd name="connsiteX1219" fmla="*/ 1466351 w 2664563"/>
                  <a:gd name="connsiteY1219" fmla="*/ 2499202 h 2629551"/>
                  <a:gd name="connsiteX1220" fmla="*/ 1463844 w 2664563"/>
                  <a:gd name="connsiteY1220" fmla="*/ 2501709 h 2629551"/>
                  <a:gd name="connsiteX1221" fmla="*/ 1461337 w 2664563"/>
                  <a:gd name="connsiteY1221" fmla="*/ 2501709 h 2629551"/>
                  <a:gd name="connsiteX1222" fmla="*/ 1458831 w 2664563"/>
                  <a:gd name="connsiteY1222" fmla="*/ 2504216 h 2629551"/>
                  <a:gd name="connsiteX1223" fmla="*/ 1453817 w 2664563"/>
                  <a:gd name="connsiteY1223" fmla="*/ 2506722 h 2629551"/>
                  <a:gd name="connsiteX1224" fmla="*/ 1446297 w 2664563"/>
                  <a:gd name="connsiteY1224" fmla="*/ 2504216 h 2629551"/>
                  <a:gd name="connsiteX1225" fmla="*/ 1446297 w 2664563"/>
                  <a:gd name="connsiteY1225" fmla="*/ 2499202 h 2629551"/>
                  <a:gd name="connsiteX1226" fmla="*/ 1443790 w 2664563"/>
                  <a:gd name="connsiteY1226" fmla="*/ 2496696 h 2629551"/>
                  <a:gd name="connsiteX1227" fmla="*/ 1441284 w 2664563"/>
                  <a:gd name="connsiteY1227" fmla="*/ 2496696 h 2629551"/>
                  <a:gd name="connsiteX1228" fmla="*/ 1438777 w 2664563"/>
                  <a:gd name="connsiteY1228" fmla="*/ 2494189 h 2629551"/>
                  <a:gd name="connsiteX1229" fmla="*/ 1436270 w 2664563"/>
                  <a:gd name="connsiteY1229" fmla="*/ 2491682 h 2629551"/>
                  <a:gd name="connsiteX1230" fmla="*/ 1433763 w 2664563"/>
                  <a:gd name="connsiteY1230" fmla="*/ 2489176 h 2629551"/>
                  <a:gd name="connsiteX1231" fmla="*/ 1431257 w 2664563"/>
                  <a:gd name="connsiteY1231" fmla="*/ 2489176 h 2629551"/>
                  <a:gd name="connsiteX1232" fmla="*/ 1436270 w 2664563"/>
                  <a:gd name="connsiteY1232" fmla="*/ 2481655 h 2629551"/>
                  <a:gd name="connsiteX1233" fmla="*/ 1438777 w 2664563"/>
                  <a:gd name="connsiteY1233" fmla="*/ 2471629 h 2629551"/>
                  <a:gd name="connsiteX1234" fmla="*/ 1436270 w 2664563"/>
                  <a:gd name="connsiteY1234" fmla="*/ 2469121 h 2629551"/>
                  <a:gd name="connsiteX1235" fmla="*/ 1436270 w 2664563"/>
                  <a:gd name="connsiteY1235" fmla="*/ 2459095 h 2629551"/>
                  <a:gd name="connsiteX1236" fmla="*/ 1433763 w 2664563"/>
                  <a:gd name="connsiteY1236" fmla="*/ 2456588 h 2629551"/>
                  <a:gd name="connsiteX1237" fmla="*/ 1431257 w 2664563"/>
                  <a:gd name="connsiteY1237" fmla="*/ 2451575 h 2629551"/>
                  <a:gd name="connsiteX1238" fmla="*/ 1428750 w 2664563"/>
                  <a:gd name="connsiteY1238" fmla="*/ 2454081 h 2629551"/>
                  <a:gd name="connsiteX1239" fmla="*/ 1426243 w 2664563"/>
                  <a:gd name="connsiteY1239" fmla="*/ 2454081 h 2629551"/>
                  <a:gd name="connsiteX1240" fmla="*/ 1426243 w 2664563"/>
                  <a:gd name="connsiteY1240" fmla="*/ 2459095 h 2629551"/>
                  <a:gd name="connsiteX1241" fmla="*/ 1423736 w 2664563"/>
                  <a:gd name="connsiteY1241" fmla="*/ 2461601 h 2629551"/>
                  <a:gd name="connsiteX1242" fmla="*/ 1423736 w 2664563"/>
                  <a:gd name="connsiteY1242" fmla="*/ 2464108 h 2629551"/>
                  <a:gd name="connsiteX1243" fmla="*/ 1421230 w 2664563"/>
                  <a:gd name="connsiteY1243" fmla="*/ 2471629 h 2629551"/>
                  <a:gd name="connsiteX1244" fmla="*/ 1421230 w 2664563"/>
                  <a:gd name="connsiteY1244" fmla="*/ 2464108 h 2629551"/>
                  <a:gd name="connsiteX1245" fmla="*/ 1423736 w 2664563"/>
                  <a:gd name="connsiteY1245" fmla="*/ 2461601 h 2629551"/>
                  <a:gd name="connsiteX1246" fmla="*/ 1423736 w 2664563"/>
                  <a:gd name="connsiteY1246" fmla="*/ 2449068 h 2629551"/>
                  <a:gd name="connsiteX1247" fmla="*/ 1431257 w 2664563"/>
                  <a:gd name="connsiteY1247" fmla="*/ 2449068 h 2629551"/>
                  <a:gd name="connsiteX1248" fmla="*/ 1436270 w 2664563"/>
                  <a:gd name="connsiteY1248" fmla="*/ 2444054 h 2629551"/>
                  <a:gd name="connsiteX1249" fmla="*/ 1438777 w 2664563"/>
                  <a:gd name="connsiteY1249" fmla="*/ 2444054 h 2629551"/>
                  <a:gd name="connsiteX1250" fmla="*/ 1443790 w 2664563"/>
                  <a:gd name="connsiteY1250" fmla="*/ 2439041 h 2629551"/>
                  <a:gd name="connsiteX1251" fmla="*/ 1443790 w 2664563"/>
                  <a:gd name="connsiteY1251" fmla="*/ 2436534 h 2629551"/>
                  <a:gd name="connsiteX1252" fmla="*/ 1446297 w 2664563"/>
                  <a:gd name="connsiteY1252" fmla="*/ 2434028 h 2629551"/>
                  <a:gd name="connsiteX1253" fmla="*/ 1446297 w 2664563"/>
                  <a:gd name="connsiteY1253" fmla="*/ 2426507 h 2629551"/>
                  <a:gd name="connsiteX1254" fmla="*/ 1448804 w 2664563"/>
                  <a:gd name="connsiteY1254" fmla="*/ 2424001 h 2629551"/>
                  <a:gd name="connsiteX1255" fmla="*/ 1448804 w 2664563"/>
                  <a:gd name="connsiteY1255" fmla="*/ 2413974 h 2629551"/>
                  <a:gd name="connsiteX1256" fmla="*/ 1446297 w 2664563"/>
                  <a:gd name="connsiteY1256" fmla="*/ 2408961 h 2629551"/>
                  <a:gd name="connsiteX1257" fmla="*/ 1446297 w 2664563"/>
                  <a:gd name="connsiteY1257" fmla="*/ 2403947 h 2629551"/>
                  <a:gd name="connsiteX1258" fmla="*/ 1443790 w 2664563"/>
                  <a:gd name="connsiteY1258" fmla="*/ 2401440 h 2629551"/>
                  <a:gd name="connsiteX1259" fmla="*/ 1443790 w 2664563"/>
                  <a:gd name="connsiteY1259" fmla="*/ 2398933 h 2629551"/>
                  <a:gd name="connsiteX1260" fmla="*/ 1441284 w 2664563"/>
                  <a:gd name="connsiteY1260" fmla="*/ 2396427 h 2629551"/>
                  <a:gd name="connsiteX1261" fmla="*/ 1438777 w 2664563"/>
                  <a:gd name="connsiteY1261" fmla="*/ 2393920 h 2629551"/>
                  <a:gd name="connsiteX1262" fmla="*/ 1438777 w 2664563"/>
                  <a:gd name="connsiteY1262" fmla="*/ 2391413 h 2629551"/>
                  <a:gd name="connsiteX1263" fmla="*/ 1436270 w 2664563"/>
                  <a:gd name="connsiteY1263" fmla="*/ 2388906 h 2629551"/>
                  <a:gd name="connsiteX1264" fmla="*/ 1436270 w 2664563"/>
                  <a:gd name="connsiteY1264" fmla="*/ 2378880 h 2629551"/>
                  <a:gd name="connsiteX1265" fmla="*/ 1441284 w 2664563"/>
                  <a:gd name="connsiteY1265" fmla="*/ 2373866 h 2629551"/>
                  <a:gd name="connsiteX1266" fmla="*/ 1441284 w 2664563"/>
                  <a:gd name="connsiteY1266" fmla="*/ 2368852 h 2629551"/>
                  <a:gd name="connsiteX1267" fmla="*/ 1438777 w 2664563"/>
                  <a:gd name="connsiteY1267" fmla="*/ 2366346 h 2629551"/>
                  <a:gd name="connsiteX1268" fmla="*/ 1438777 w 2664563"/>
                  <a:gd name="connsiteY1268" fmla="*/ 2363839 h 2629551"/>
                  <a:gd name="connsiteX1269" fmla="*/ 1436270 w 2664563"/>
                  <a:gd name="connsiteY1269" fmla="*/ 2358826 h 2629551"/>
                  <a:gd name="connsiteX1270" fmla="*/ 1436270 w 2664563"/>
                  <a:gd name="connsiteY1270" fmla="*/ 2356319 h 2629551"/>
                  <a:gd name="connsiteX1271" fmla="*/ 1433763 w 2664563"/>
                  <a:gd name="connsiteY1271" fmla="*/ 2356319 h 2629551"/>
                  <a:gd name="connsiteX1272" fmla="*/ 1433763 w 2664563"/>
                  <a:gd name="connsiteY1272" fmla="*/ 2353813 h 2629551"/>
                  <a:gd name="connsiteX1273" fmla="*/ 1428750 w 2664563"/>
                  <a:gd name="connsiteY1273" fmla="*/ 2351306 h 2629551"/>
                  <a:gd name="connsiteX1274" fmla="*/ 1428750 w 2664563"/>
                  <a:gd name="connsiteY1274" fmla="*/ 2348799 h 2629551"/>
                  <a:gd name="connsiteX1275" fmla="*/ 1426243 w 2664563"/>
                  <a:gd name="connsiteY1275" fmla="*/ 2348799 h 2629551"/>
                  <a:gd name="connsiteX1276" fmla="*/ 1423736 w 2664563"/>
                  <a:gd name="connsiteY1276" fmla="*/ 2346293 h 2629551"/>
                  <a:gd name="connsiteX1277" fmla="*/ 1421230 w 2664563"/>
                  <a:gd name="connsiteY1277" fmla="*/ 2343785 h 2629551"/>
                  <a:gd name="connsiteX1278" fmla="*/ 1421230 w 2664563"/>
                  <a:gd name="connsiteY1278" fmla="*/ 2336265 h 2629551"/>
                  <a:gd name="connsiteX1279" fmla="*/ 1418723 w 2664563"/>
                  <a:gd name="connsiteY1279" fmla="*/ 2333759 h 2629551"/>
                  <a:gd name="connsiteX1280" fmla="*/ 1416217 w 2664563"/>
                  <a:gd name="connsiteY1280" fmla="*/ 2331252 h 2629551"/>
                  <a:gd name="connsiteX1281" fmla="*/ 1413710 w 2664563"/>
                  <a:gd name="connsiteY1281" fmla="*/ 2328745 h 2629551"/>
                  <a:gd name="connsiteX1282" fmla="*/ 1411203 w 2664563"/>
                  <a:gd name="connsiteY1282" fmla="*/ 2326238 h 2629551"/>
                  <a:gd name="connsiteX1283" fmla="*/ 1408696 w 2664563"/>
                  <a:gd name="connsiteY1283" fmla="*/ 2326238 h 2629551"/>
                  <a:gd name="connsiteX1284" fmla="*/ 1406190 w 2664563"/>
                  <a:gd name="connsiteY1284" fmla="*/ 2323732 h 2629551"/>
                  <a:gd name="connsiteX1285" fmla="*/ 1401176 w 2664563"/>
                  <a:gd name="connsiteY1285" fmla="*/ 2321225 h 2629551"/>
                  <a:gd name="connsiteX1286" fmla="*/ 1398669 w 2664563"/>
                  <a:gd name="connsiteY1286" fmla="*/ 2321225 h 2629551"/>
                  <a:gd name="connsiteX1287" fmla="*/ 1396162 w 2664563"/>
                  <a:gd name="connsiteY1287" fmla="*/ 2318718 h 2629551"/>
                  <a:gd name="connsiteX1288" fmla="*/ 1393656 w 2664563"/>
                  <a:gd name="connsiteY1288" fmla="*/ 2318718 h 2629551"/>
                  <a:gd name="connsiteX1289" fmla="*/ 1391149 w 2664563"/>
                  <a:gd name="connsiteY1289" fmla="*/ 2313705 h 2629551"/>
                  <a:gd name="connsiteX1290" fmla="*/ 1388643 w 2664563"/>
                  <a:gd name="connsiteY1290" fmla="*/ 2313705 h 2629551"/>
                  <a:gd name="connsiteX1291" fmla="*/ 1386136 w 2664563"/>
                  <a:gd name="connsiteY1291" fmla="*/ 2311198 h 2629551"/>
                  <a:gd name="connsiteX1292" fmla="*/ 1383629 w 2664563"/>
                  <a:gd name="connsiteY1292" fmla="*/ 2308692 h 2629551"/>
                  <a:gd name="connsiteX1293" fmla="*/ 1381122 w 2664563"/>
                  <a:gd name="connsiteY1293" fmla="*/ 2306184 h 2629551"/>
                  <a:gd name="connsiteX1294" fmla="*/ 1378616 w 2664563"/>
                  <a:gd name="connsiteY1294" fmla="*/ 2303678 h 2629551"/>
                  <a:gd name="connsiteX1295" fmla="*/ 1378616 w 2664563"/>
                  <a:gd name="connsiteY1295" fmla="*/ 2296158 h 2629551"/>
                  <a:gd name="connsiteX1296" fmla="*/ 1376109 w 2664563"/>
                  <a:gd name="connsiteY1296" fmla="*/ 2296158 h 2629551"/>
                  <a:gd name="connsiteX1297" fmla="*/ 1373602 w 2664563"/>
                  <a:gd name="connsiteY1297" fmla="*/ 2293651 h 2629551"/>
                  <a:gd name="connsiteX1298" fmla="*/ 1373602 w 2664563"/>
                  <a:gd name="connsiteY1298" fmla="*/ 2291145 h 2629551"/>
                  <a:gd name="connsiteX1299" fmla="*/ 1371095 w 2664563"/>
                  <a:gd name="connsiteY1299" fmla="*/ 2288637 h 2629551"/>
                  <a:gd name="connsiteX1300" fmla="*/ 1368589 w 2664563"/>
                  <a:gd name="connsiteY1300" fmla="*/ 2286131 h 2629551"/>
                  <a:gd name="connsiteX1301" fmla="*/ 1366082 w 2664563"/>
                  <a:gd name="connsiteY1301" fmla="*/ 2283624 h 2629551"/>
                  <a:gd name="connsiteX1302" fmla="*/ 1363575 w 2664563"/>
                  <a:gd name="connsiteY1302" fmla="*/ 2281117 h 2629551"/>
                  <a:gd name="connsiteX1303" fmla="*/ 1363575 w 2664563"/>
                  <a:gd name="connsiteY1303" fmla="*/ 2278611 h 2629551"/>
                  <a:gd name="connsiteX1304" fmla="*/ 1361068 w 2664563"/>
                  <a:gd name="connsiteY1304" fmla="*/ 2276104 h 2629551"/>
                  <a:gd name="connsiteX1305" fmla="*/ 1361068 w 2664563"/>
                  <a:gd name="connsiteY1305" fmla="*/ 2273597 h 2629551"/>
                  <a:gd name="connsiteX1306" fmla="*/ 1358562 w 2664563"/>
                  <a:gd name="connsiteY1306" fmla="*/ 2273597 h 2629551"/>
                  <a:gd name="connsiteX1307" fmla="*/ 1358562 w 2664563"/>
                  <a:gd name="connsiteY1307" fmla="*/ 2271091 h 2629551"/>
                  <a:gd name="connsiteX1308" fmla="*/ 1356055 w 2664563"/>
                  <a:gd name="connsiteY1308" fmla="*/ 2268584 h 2629551"/>
                  <a:gd name="connsiteX1309" fmla="*/ 1353549 w 2664563"/>
                  <a:gd name="connsiteY1309" fmla="*/ 2266077 h 2629551"/>
                  <a:gd name="connsiteX1310" fmla="*/ 1351042 w 2664563"/>
                  <a:gd name="connsiteY1310" fmla="*/ 2261064 h 2629551"/>
                  <a:gd name="connsiteX1311" fmla="*/ 1348535 w 2664563"/>
                  <a:gd name="connsiteY1311" fmla="*/ 2258557 h 2629551"/>
                  <a:gd name="connsiteX1312" fmla="*/ 1348535 w 2664563"/>
                  <a:gd name="connsiteY1312" fmla="*/ 2256050 h 2629551"/>
                  <a:gd name="connsiteX1313" fmla="*/ 1346028 w 2664563"/>
                  <a:gd name="connsiteY1313" fmla="*/ 2253544 h 2629551"/>
                  <a:gd name="connsiteX1314" fmla="*/ 1343521 w 2664563"/>
                  <a:gd name="connsiteY1314" fmla="*/ 2251037 h 2629551"/>
                  <a:gd name="connsiteX1315" fmla="*/ 1341015 w 2664563"/>
                  <a:gd name="connsiteY1315" fmla="*/ 2248530 h 2629551"/>
                  <a:gd name="connsiteX1316" fmla="*/ 1341015 w 2664563"/>
                  <a:gd name="connsiteY1316" fmla="*/ 2246023 h 2629551"/>
                  <a:gd name="connsiteX1317" fmla="*/ 1338508 w 2664563"/>
                  <a:gd name="connsiteY1317" fmla="*/ 2243516 h 2629551"/>
                  <a:gd name="connsiteX1318" fmla="*/ 1338508 w 2664563"/>
                  <a:gd name="connsiteY1318" fmla="*/ 2241010 h 2629551"/>
                  <a:gd name="connsiteX1319" fmla="*/ 1336001 w 2664563"/>
                  <a:gd name="connsiteY1319" fmla="*/ 2238503 h 2629551"/>
                  <a:gd name="connsiteX1320" fmla="*/ 1336001 w 2664563"/>
                  <a:gd name="connsiteY1320" fmla="*/ 2235997 h 2629551"/>
                  <a:gd name="connsiteX1321" fmla="*/ 1333494 w 2664563"/>
                  <a:gd name="connsiteY1321" fmla="*/ 2233490 h 2629551"/>
                  <a:gd name="connsiteX1322" fmla="*/ 1333494 w 2664563"/>
                  <a:gd name="connsiteY1322" fmla="*/ 2230983 h 2629551"/>
                  <a:gd name="connsiteX1323" fmla="*/ 1330988 w 2664563"/>
                  <a:gd name="connsiteY1323" fmla="*/ 2230983 h 2629551"/>
                  <a:gd name="connsiteX1324" fmla="*/ 1330988 w 2664563"/>
                  <a:gd name="connsiteY1324" fmla="*/ 2228477 h 2629551"/>
                  <a:gd name="connsiteX1325" fmla="*/ 1328481 w 2664563"/>
                  <a:gd name="connsiteY1325" fmla="*/ 2225969 h 2629551"/>
                  <a:gd name="connsiteX1326" fmla="*/ 1320961 w 2664563"/>
                  <a:gd name="connsiteY1326" fmla="*/ 2225969 h 2629551"/>
                  <a:gd name="connsiteX1327" fmla="*/ 1318454 w 2664563"/>
                  <a:gd name="connsiteY1327" fmla="*/ 2228477 h 2629551"/>
                  <a:gd name="connsiteX1328" fmla="*/ 1318454 w 2664563"/>
                  <a:gd name="connsiteY1328" fmla="*/ 2230983 h 2629551"/>
                  <a:gd name="connsiteX1329" fmla="*/ 1320961 w 2664563"/>
                  <a:gd name="connsiteY1329" fmla="*/ 2233490 h 2629551"/>
                  <a:gd name="connsiteX1330" fmla="*/ 1323468 w 2664563"/>
                  <a:gd name="connsiteY1330" fmla="*/ 2233490 h 2629551"/>
                  <a:gd name="connsiteX1331" fmla="*/ 1323468 w 2664563"/>
                  <a:gd name="connsiteY1331" fmla="*/ 2238503 h 2629551"/>
                  <a:gd name="connsiteX1332" fmla="*/ 1320961 w 2664563"/>
                  <a:gd name="connsiteY1332" fmla="*/ 2238503 h 2629551"/>
                  <a:gd name="connsiteX1333" fmla="*/ 1320961 w 2664563"/>
                  <a:gd name="connsiteY1333" fmla="*/ 2243516 h 2629551"/>
                  <a:gd name="connsiteX1334" fmla="*/ 1318454 w 2664563"/>
                  <a:gd name="connsiteY1334" fmla="*/ 2246023 h 2629551"/>
                  <a:gd name="connsiteX1335" fmla="*/ 1318454 w 2664563"/>
                  <a:gd name="connsiteY1335" fmla="*/ 2251037 h 2629551"/>
                  <a:gd name="connsiteX1336" fmla="*/ 1320961 w 2664563"/>
                  <a:gd name="connsiteY1336" fmla="*/ 2253544 h 2629551"/>
                  <a:gd name="connsiteX1337" fmla="*/ 1323468 w 2664563"/>
                  <a:gd name="connsiteY1337" fmla="*/ 2256050 h 2629551"/>
                  <a:gd name="connsiteX1338" fmla="*/ 1323468 w 2664563"/>
                  <a:gd name="connsiteY1338" fmla="*/ 2258557 h 2629551"/>
                  <a:gd name="connsiteX1339" fmla="*/ 1320961 w 2664563"/>
                  <a:gd name="connsiteY1339" fmla="*/ 2261064 h 2629551"/>
                  <a:gd name="connsiteX1340" fmla="*/ 1320961 w 2664563"/>
                  <a:gd name="connsiteY1340" fmla="*/ 2266077 h 2629551"/>
                  <a:gd name="connsiteX1341" fmla="*/ 1323468 w 2664563"/>
                  <a:gd name="connsiteY1341" fmla="*/ 2268584 h 2629551"/>
                  <a:gd name="connsiteX1342" fmla="*/ 1320961 w 2664563"/>
                  <a:gd name="connsiteY1342" fmla="*/ 2271091 h 2629551"/>
                  <a:gd name="connsiteX1343" fmla="*/ 1323468 w 2664563"/>
                  <a:gd name="connsiteY1343" fmla="*/ 2273597 h 2629551"/>
                  <a:gd name="connsiteX1344" fmla="*/ 1323468 w 2664563"/>
                  <a:gd name="connsiteY1344" fmla="*/ 2283624 h 2629551"/>
                  <a:gd name="connsiteX1345" fmla="*/ 1320961 w 2664563"/>
                  <a:gd name="connsiteY1345" fmla="*/ 2286131 h 2629551"/>
                  <a:gd name="connsiteX1346" fmla="*/ 1320961 w 2664563"/>
                  <a:gd name="connsiteY1346" fmla="*/ 2296158 h 2629551"/>
                  <a:gd name="connsiteX1347" fmla="*/ 1318454 w 2664563"/>
                  <a:gd name="connsiteY1347" fmla="*/ 2298665 h 2629551"/>
                  <a:gd name="connsiteX1348" fmla="*/ 1318454 w 2664563"/>
                  <a:gd name="connsiteY1348" fmla="*/ 2303678 h 2629551"/>
                  <a:gd name="connsiteX1349" fmla="*/ 1320961 w 2664563"/>
                  <a:gd name="connsiteY1349" fmla="*/ 2303678 h 2629551"/>
                  <a:gd name="connsiteX1350" fmla="*/ 1320961 w 2664563"/>
                  <a:gd name="connsiteY1350" fmla="*/ 2311198 h 2629551"/>
                  <a:gd name="connsiteX1351" fmla="*/ 1318454 w 2664563"/>
                  <a:gd name="connsiteY1351" fmla="*/ 2313705 h 2629551"/>
                  <a:gd name="connsiteX1352" fmla="*/ 1313441 w 2664563"/>
                  <a:gd name="connsiteY1352" fmla="*/ 2313705 h 2629551"/>
                  <a:gd name="connsiteX1353" fmla="*/ 1310934 w 2664563"/>
                  <a:gd name="connsiteY1353" fmla="*/ 2311198 h 2629551"/>
                  <a:gd name="connsiteX1354" fmla="*/ 1305921 w 2664563"/>
                  <a:gd name="connsiteY1354" fmla="*/ 2311198 h 2629551"/>
                  <a:gd name="connsiteX1355" fmla="*/ 1303414 w 2664563"/>
                  <a:gd name="connsiteY1355" fmla="*/ 2313705 h 2629551"/>
                  <a:gd name="connsiteX1356" fmla="*/ 1303414 w 2664563"/>
                  <a:gd name="connsiteY1356" fmla="*/ 2316212 h 2629551"/>
                  <a:gd name="connsiteX1357" fmla="*/ 1298400 w 2664563"/>
                  <a:gd name="connsiteY1357" fmla="*/ 2316212 h 2629551"/>
                  <a:gd name="connsiteX1358" fmla="*/ 1298400 w 2664563"/>
                  <a:gd name="connsiteY1358" fmla="*/ 2311198 h 2629551"/>
                  <a:gd name="connsiteX1359" fmla="*/ 1288374 w 2664563"/>
                  <a:gd name="connsiteY1359" fmla="*/ 2311198 h 2629551"/>
                  <a:gd name="connsiteX1360" fmla="*/ 1288374 w 2664563"/>
                  <a:gd name="connsiteY1360" fmla="*/ 2308692 h 2629551"/>
                  <a:gd name="connsiteX1361" fmla="*/ 1285867 w 2664563"/>
                  <a:gd name="connsiteY1361" fmla="*/ 2308692 h 2629551"/>
                  <a:gd name="connsiteX1362" fmla="*/ 1285867 w 2664563"/>
                  <a:gd name="connsiteY1362" fmla="*/ 2306184 h 2629551"/>
                  <a:gd name="connsiteX1363" fmla="*/ 1283360 w 2664563"/>
                  <a:gd name="connsiteY1363" fmla="*/ 2306184 h 2629551"/>
                  <a:gd name="connsiteX1364" fmla="*/ 1283360 w 2664563"/>
                  <a:gd name="connsiteY1364" fmla="*/ 2303678 h 2629551"/>
                  <a:gd name="connsiteX1365" fmla="*/ 1285867 w 2664563"/>
                  <a:gd name="connsiteY1365" fmla="*/ 2301171 h 2629551"/>
                  <a:gd name="connsiteX1366" fmla="*/ 1285867 w 2664563"/>
                  <a:gd name="connsiteY1366" fmla="*/ 2283624 h 2629551"/>
                  <a:gd name="connsiteX1367" fmla="*/ 1283360 w 2664563"/>
                  <a:gd name="connsiteY1367" fmla="*/ 2281117 h 2629551"/>
                  <a:gd name="connsiteX1368" fmla="*/ 1283360 w 2664563"/>
                  <a:gd name="connsiteY1368" fmla="*/ 2271091 h 2629551"/>
                  <a:gd name="connsiteX1369" fmla="*/ 1285867 w 2664563"/>
                  <a:gd name="connsiteY1369" fmla="*/ 2271091 h 2629551"/>
                  <a:gd name="connsiteX1370" fmla="*/ 1285867 w 2664563"/>
                  <a:gd name="connsiteY1370" fmla="*/ 2258557 h 2629551"/>
                  <a:gd name="connsiteX1371" fmla="*/ 1288374 w 2664563"/>
                  <a:gd name="connsiteY1371" fmla="*/ 2253544 h 2629551"/>
                  <a:gd name="connsiteX1372" fmla="*/ 1288374 w 2664563"/>
                  <a:gd name="connsiteY1372" fmla="*/ 2246023 h 2629551"/>
                  <a:gd name="connsiteX1373" fmla="*/ 1283360 w 2664563"/>
                  <a:gd name="connsiteY1373" fmla="*/ 2246023 h 2629551"/>
                  <a:gd name="connsiteX1374" fmla="*/ 1280853 w 2664563"/>
                  <a:gd name="connsiteY1374" fmla="*/ 2243516 h 2629551"/>
                  <a:gd name="connsiteX1375" fmla="*/ 1278347 w 2664563"/>
                  <a:gd name="connsiteY1375" fmla="*/ 2243516 h 2629551"/>
                  <a:gd name="connsiteX1376" fmla="*/ 1278347 w 2664563"/>
                  <a:gd name="connsiteY1376" fmla="*/ 2241010 h 2629551"/>
                  <a:gd name="connsiteX1377" fmla="*/ 1273333 w 2664563"/>
                  <a:gd name="connsiteY1377" fmla="*/ 2241010 h 2629551"/>
                  <a:gd name="connsiteX1378" fmla="*/ 1270826 w 2664563"/>
                  <a:gd name="connsiteY1378" fmla="*/ 2238503 h 2629551"/>
                  <a:gd name="connsiteX1379" fmla="*/ 1268320 w 2664563"/>
                  <a:gd name="connsiteY1379" fmla="*/ 2238503 h 2629551"/>
                  <a:gd name="connsiteX1380" fmla="*/ 1263307 w 2664563"/>
                  <a:gd name="connsiteY1380" fmla="*/ 2235997 h 2629551"/>
                  <a:gd name="connsiteX1381" fmla="*/ 1258293 w 2664563"/>
                  <a:gd name="connsiteY1381" fmla="*/ 2235997 h 2629551"/>
                  <a:gd name="connsiteX1382" fmla="*/ 1255786 w 2664563"/>
                  <a:gd name="connsiteY1382" fmla="*/ 2233490 h 2629551"/>
                  <a:gd name="connsiteX1383" fmla="*/ 1255786 w 2664563"/>
                  <a:gd name="connsiteY1383" fmla="*/ 2230983 h 2629551"/>
                  <a:gd name="connsiteX1384" fmla="*/ 1253279 w 2664563"/>
                  <a:gd name="connsiteY1384" fmla="*/ 2233490 h 2629551"/>
                  <a:gd name="connsiteX1385" fmla="*/ 1253279 w 2664563"/>
                  <a:gd name="connsiteY1385" fmla="*/ 2230983 h 2629551"/>
                  <a:gd name="connsiteX1386" fmla="*/ 1250773 w 2664563"/>
                  <a:gd name="connsiteY1386" fmla="*/ 2230983 h 2629551"/>
                  <a:gd name="connsiteX1387" fmla="*/ 1250773 w 2664563"/>
                  <a:gd name="connsiteY1387" fmla="*/ 2228477 h 2629551"/>
                  <a:gd name="connsiteX1388" fmla="*/ 1248266 w 2664563"/>
                  <a:gd name="connsiteY1388" fmla="*/ 2230983 h 2629551"/>
                  <a:gd name="connsiteX1389" fmla="*/ 1248266 w 2664563"/>
                  <a:gd name="connsiteY1389" fmla="*/ 2228477 h 2629551"/>
                  <a:gd name="connsiteX1390" fmla="*/ 1243252 w 2664563"/>
                  <a:gd name="connsiteY1390" fmla="*/ 2228477 h 2629551"/>
                  <a:gd name="connsiteX1391" fmla="*/ 1240746 w 2664563"/>
                  <a:gd name="connsiteY1391" fmla="*/ 2225969 h 2629551"/>
                  <a:gd name="connsiteX1392" fmla="*/ 1235732 w 2664563"/>
                  <a:gd name="connsiteY1392" fmla="*/ 2225969 h 2629551"/>
                  <a:gd name="connsiteX1393" fmla="*/ 1235732 w 2664563"/>
                  <a:gd name="connsiteY1393" fmla="*/ 2215943 h 2629551"/>
                  <a:gd name="connsiteX1394" fmla="*/ 1233226 w 2664563"/>
                  <a:gd name="connsiteY1394" fmla="*/ 2213436 h 2629551"/>
                  <a:gd name="connsiteX1395" fmla="*/ 1233226 w 2664563"/>
                  <a:gd name="connsiteY1395" fmla="*/ 2203409 h 2629551"/>
                  <a:gd name="connsiteX1396" fmla="*/ 1230719 w 2664563"/>
                  <a:gd name="connsiteY1396" fmla="*/ 2203409 h 2629551"/>
                  <a:gd name="connsiteX1397" fmla="*/ 1230719 w 2664563"/>
                  <a:gd name="connsiteY1397" fmla="*/ 2200902 h 2629551"/>
                  <a:gd name="connsiteX1398" fmla="*/ 1228212 w 2664563"/>
                  <a:gd name="connsiteY1398" fmla="*/ 2200902 h 2629551"/>
                  <a:gd name="connsiteX1399" fmla="*/ 1225706 w 2664563"/>
                  <a:gd name="connsiteY1399" fmla="*/ 2198396 h 2629551"/>
                  <a:gd name="connsiteX1400" fmla="*/ 1223199 w 2664563"/>
                  <a:gd name="connsiteY1400" fmla="*/ 2198396 h 2629551"/>
                  <a:gd name="connsiteX1401" fmla="*/ 1223199 w 2664563"/>
                  <a:gd name="connsiteY1401" fmla="*/ 2193382 h 2629551"/>
                  <a:gd name="connsiteX1402" fmla="*/ 1220692 w 2664563"/>
                  <a:gd name="connsiteY1402" fmla="*/ 2188368 h 2629551"/>
                  <a:gd name="connsiteX1403" fmla="*/ 1218185 w 2664563"/>
                  <a:gd name="connsiteY1403" fmla="*/ 2185862 h 2629551"/>
                  <a:gd name="connsiteX1404" fmla="*/ 1215679 w 2664563"/>
                  <a:gd name="connsiteY1404" fmla="*/ 2183355 h 2629551"/>
                  <a:gd name="connsiteX1405" fmla="*/ 1213172 w 2664563"/>
                  <a:gd name="connsiteY1405" fmla="*/ 2180848 h 2629551"/>
                  <a:gd name="connsiteX1406" fmla="*/ 1213172 w 2664563"/>
                  <a:gd name="connsiteY1406" fmla="*/ 2175835 h 2629551"/>
                  <a:gd name="connsiteX1407" fmla="*/ 1210665 w 2664563"/>
                  <a:gd name="connsiteY1407" fmla="*/ 2175835 h 2629551"/>
                  <a:gd name="connsiteX1408" fmla="*/ 1210665 w 2664563"/>
                  <a:gd name="connsiteY1408" fmla="*/ 2173329 h 2629551"/>
                  <a:gd name="connsiteX1409" fmla="*/ 1200638 w 2664563"/>
                  <a:gd name="connsiteY1409" fmla="*/ 2173329 h 2629551"/>
                  <a:gd name="connsiteX1410" fmla="*/ 1200638 w 2664563"/>
                  <a:gd name="connsiteY1410" fmla="*/ 2175835 h 2629551"/>
                  <a:gd name="connsiteX1411" fmla="*/ 1198132 w 2664563"/>
                  <a:gd name="connsiteY1411" fmla="*/ 2173329 h 2629551"/>
                  <a:gd name="connsiteX1412" fmla="*/ 1195625 w 2664563"/>
                  <a:gd name="connsiteY1412" fmla="*/ 2173329 h 2629551"/>
                  <a:gd name="connsiteX1413" fmla="*/ 1193118 w 2664563"/>
                  <a:gd name="connsiteY1413" fmla="*/ 2175835 h 2629551"/>
                  <a:gd name="connsiteX1414" fmla="*/ 1188105 w 2664563"/>
                  <a:gd name="connsiteY1414" fmla="*/ 2173329 h 2629551"/>
                  <a:gd name="connsiteX1415" fmla="*/ 1185598 w 2664563"/>
                  <a:gd name="connsiteY1415" fmla="*/ 2170822 h 2629551"/>
                  <a:gd name="connsiteX1416" fmla="*/ 1183091 w 2664563"/>
                  <a:gd name="connsiteY1416" fmla="*/ 2170822 h 2629551"/>
                  <a:gd name="connsiteX1417" fmla="*/ 1180584 w 2664563"/>
                  <a:gd name="connsiteY1417" fmla="*/ 2168315 h 2629551"/>
                  <a:gd name="connsiteX1418" fmla="*/ 1178078 w 2664563"/>
                  <a:gd name="connsiteY1418" fmla="*/ 2165809 h 2629551"/>
                  <a:gd name="connsiteX1419" fmla="*/ 1173064 w 2664563"/>
                  <a:gd name="connsiteY1419" fmla="*/ 2165809 h 2629551"/>
                  <a:gd name="connsiteX1420" fmla="*/ 1168051 w 2664563"/>
                  <a:gd name="connsiteY1420" fmla="*/ 2163301 h 2629551"/>
                  <a:gd name="connsiteX1421" fmla="*/ 1158024 w 2664563"/>
                  <a:gd name="connsiteY1421" fmla="*/ 2163301 h 2629551"/>
                  <a:gd name="connsiteX1422" fmla="*/ 1153010 w 2664563"/>
                  <a:gd name="connsiteY1422" fmla="*/ 2160795 h 2629551"/>
                  <a:gd name="connsiteX1423" fmla="*/ 1153010 w 2664563"/>
                  <a:gd name="connsiteY1423" fmla="*/ 2158288 h 2629551"/>
                  <a:gd name="connsiteX1424" fmla="*/ 1130450 w 2664563"/>
                  <a:gd name="connsiteY1424" fmla="*/ 2158288 h 2629551"/>
                  <a:gd name="connsiteX1425" fmla="*/ 1125437 w 2664563"/>
                  <a:gd name="connsiteY1425" fmla="*/ 2150768 h 2629551"/>
                  <a:gd name="connsiteX1426" fmla="*/ 1120423 w 2664563"/>
                  <a:gd name="connsiteY1426" fmla="*/ 2150768 h 2629551"/>
                  <a:gd name="connsiteX1427" fmla="*/ 1120423 w 2664563"/>
                  <a:gd name="connsiteY1427" fmla="*/ 2148261 h 2629551"/>
                  <a:gd name="connsiteX1428" fmla="*/ 1115410 w 2664563"/>
                  <a:gd name="connsiteY1428" fmla="*/ 2148261 h 2629551"/>
                  <a:gd name="connsiteX1429" fmla="*/ 1112903 w 2664563"/>
                  <a:gd name="connsiteY1429" fmla="*/ 2145754 h 2629551"/>
                  <a:gd name="connsiteX1430" fmla="*/ 1110396 w 2664563"/>
                  <a:gd name="connsiteY1430" fmla="*/ 2145754 h 2629551"/>
                  <a:gd name="connsiteX1431" fmla="*/ 1110396 w 2664563"/>
                  <a:gd name="connsiteY1431" fmla="*/ 2140741 h 2629551"/>
                  <a:gd name="connsiteX1432" fmla="*/ 1105383 w 2664563"/>
                  <a:gd name="connsiteY1432" fmla="*/ 2133221 h 2629551"/>
                  <a:gd name="connsiteX1433" fmla="*/ 1105383 w 2664563"/>
                  <a:gd name="connsiteY1433" fmla="*/ 2118180 h 2629551"/>
                  <a:gd name="connsiteX1434" fmla="*/ 1102876 w 2664563"/>
                  <a:gd name="connsiteY1434" fmla="*/ 2115674 h 2629551"/>
                  <a:gd name="connsiteX1435" fmla="*/ 1100369 w 2664563"/>
                  <a:gd name="connsiteY1435" fmla="*/ 2113167 h 2629551"/>
                  <a:gd name="connsiteX1436" fmla="*/ 1097863 w 2664563"/>
                  <a:gd name="connsiteY1436" fmla="*/ 2110661 h 2629551"/>
                  <a:gd name="connsiteX1437" fmla="*/ 1100369 w 2664563"/>
                  <a:gd name="connsiteY1437" fmla="*/ 2105647 h 2629551"/>
                  <a:gd name="connsiteX1438" fmla="*/ 1100369 w 2664563"/>
                  <a:gd name="connsiteY1438" fmla="*/ 2100633 h 2629551"/>
                  <a:gd name="connsiteX1439" fmla="*/ 1097863 w 2664563"/>
                  <a:gd name="connsiteY1439" fmla="*/ 2098127 h 2629551"/>
                  <a:gd name="connsiteX1440" fmla="*/ 1097863 w 2664563"/>
                  <a:gd name="connsiteY1440" fmla="*/ 2088100 h 2629551"/>
                  <a:gd name="connsiteX1441" fmla="*/ 1100369 w 2664563"/>
                  <a:gd name="connsiteY1441" fmla="*/ 2083086 h 2629551"/>
                  <a:gd name="connsiteX1442" fmla="*/ 1102876 w 2664563"/>
                  <a:gd name="connsiteY1442" fmla="*/ 2080580 h 2629551"/>
                  <a:gd name="connsiteX1443" fmla="*/ 1102876 w 2664563"/>
                  <a:gd name="connsiteY1443" fmla="*/ 2075566 h 2629551"/>
                  <a:gd name="connsiteX1444" fmla="*/ 1105383 w 2664563"/>
                  <a:gd name="connsiteY1444" fmla="*/ 2075566 h 2629551"/>
                  <a:gd name="connsiteX1445" fmla="*/ 1107890 w 2664563"/>
                  <a:gd name="connsiteY1445" fmla="*/ 2073060 h 2629551"/>
                  <a:gd name="connsiteX1446" fmla="*/ 1107890 w 2664563"/>
                  <a:gd name="connsiteY1446" fmla="*/ 2055512 h 2629551"/>
                  <a:gd name="connsiteX1447" fmla="*/ 1110396 w 2664563"/>
                  <a:gd name="connsiteY1447" fmla="*/ 2045485 h 2629551"/>
                  <a:gd name="connsiteX1448" fmla="*/ 1110396 w 2664563"/>
                  <a:gd name="connsiteY1448" fmla="*/ 2040472 h 2629551"/>
                  <a:gd name="connsiteX1449" fmla="*/ 1107890 w 2664563"/>
                  <a:gd name="connsiteY1449" fmla="*/ 2040472 h 2629551"/>
                  <a:gd name="connsiteX1450" fmla="*/ 1107890 w 2664563"/>
                  <a:gd name="connsiteY1450" fmla="*/ 2037965 h 2629551"/>
                  <a:gd name="connsiteX1451" fmla="*/ 1105383 w 2664563"/>
                  <a:gd name="connsiteY1451" fmla="*/ 2035459 h 2629551"/>
                  <a:gd name="connsiteX1452" fmla="*/ 1102876 w 2664563"/>
                  <a:gd name="connsiteY1452" fmla="*/ 2035459 h 2629551"/>
                  <a:gd name="connsiteX1453" fmla="*/ 1102876 w 2664563"/>
                  <a:gd name="connsiteY1453" fmla="*/ 2037965 h 2629551"/>
                  <a:gd name="connsiteX1454" fmla="*/ 1100369 w 2664563"/>
                  <a:gd name="connsiteY1454" fmla="*/ 2037965 h 2629551"/>
                  <a:gd name="connsiteX1455" fmla="*/ 1097863 w 2664563"/>
                  <a:gd name="connsiteY1455" fmla="*/ 2035459 h 2629551"/>
                  <a:gd name="connsiteX1456" fmla="*/ 1095356 w 2664563"/>
                  <a:gd name="connsiteY1456" fmla="*/ 2032952 h 2629551"/>
                  <a:gd name="connsiteX1457" fmla="*/ 1092849 w 2664563"/>
                  <a:gd name="connsiteY1457" fmla="*/ 2032952 h 2629551"/>
                  <a:gd name="connsiteX1458" fmla="*/ 1092849 w 2664563"/>
                  <a:gd name="connsiteY1458" fmla="*/ 2030445 h 2629551"/>
                  <a:gd name="connsiteX1459" fmla="*/ 1090342 w 2664563"/>
                  <a:gd name="connsiteY1459" fmla="*/ 2030445 h 2629551"/>
                  <a:gd name="connsiteX1460" fmla="*/ 1090342 w 2664563"/>
                  <a:gd name="connsiteY1460" fmla="*/ 2027938 h 2629551"/>
                  <a:gd name="connsiteX1461" fmla="*/ 1087917 w 2664563"/>
                  <a:gd name="connsiteY1461" fmla="*/ 2027938 h 2629551"/>
                  <a:gd name="connsiteX1462" fmla="*/ 1087917 w 2664563"/>
                  <a:gd name="connsiteY1462" fmla="*/ 2025432 h 2629551"/>
                  <a:gd name="connsiteX1463" fmla="*/ 1082904 w 2664563"/>
                  <a:gd name="connsiteY1463" fmla="*/ 2017912 h 2629551"/>
                  <a:gd name="connsiteX1464" fmla="*/ 1080398 w 2664563"/>
                  <a:gd name="connsiteY1464" fmla="*/ 2015405 h 2629551"/>
                  <a:gd name="connsiteX1465" fmla="*/ 1077891 w 2664563"/>
                  <a:gd name="connsiteY1465" fmla="*/ 2012898 h 2629551"/>
                  <a:gd name="connsiteX1466" fmla="*/ 1075384 w 2664563"/>
                  <a:gd name="connsiteY1466" fmla="*/ 2010392 h 2629551"/>
                  <a:gd name="connsiteX1467" fmla="*/ 1072877 w 2664563"/>
                  <a:gd name="connsiteY1467" fmla="*/ 2010392 h 2629551"/>
                  <a:gd name="connsiteX1468" fmla="*/ 1072877 w 2664563"/>
                  <a:gd name="connsiteY1468" fmla="*/ 2007884 h 2629551"/>
                  <a:gd name="connsiteX1469" fmla="*/ 1070370 w 2664563"/>
                  <a:gd name="connsiteY1469" fmla="*/ 2007884 h 2629551"/>
                  <a:gd name="connsiteX1470" fmla="*/ 1070370 w 2664563"/>
                  <a:gd name="connsiteY1470" fmla="*/ 2005378 h 2629551"/>
                  <a:gd name="connsiteX1471" fmla="*/ 1067864 w 2664563"/>
                  <a:gd name="connsiteY1471" fmla="*/ 2005378 h 2629551"/>
                  <a:gd name="connsiteX1472" fmla="*/ 1065357 w 2664563"/>
                  <a:gd name="connsiteY1472" fmla="*/ 2002871 h 2629551"/>
                  <a:gd name="connsiteX1473" fmla="*/ 1062850 w 2664563"/>
                  <a:gd name="connsiteY1473" fmla="*/ 2005378 h 2629551"/>
                  <a:gd name="connsiteX1474" fmla="*/ 1052824 w 2664563"/>
                  <a:gd name="connsiteY1474" fmla="*/ 2005378 h 2629551"/>
                  <a:gd name="connsiteX1475" fmla="*/ 1032770 w 2664563"/>
                  <a:gd name="connsiteY1475" fmla="*/ 2017912 h 2629551"/>
                  <a:gd name="connsiteX1476" fmla="*/ 1027756 w 2664563"/>
                  <a:gd name="connsiteY1476" fmla="*/ 2020418 h 2629551"/>
                  <a:gd name="connsiteX1477" fmla="*/ 1022743 w 2664563"/>
                  <a:gd name="connsiteY1477" fmla="*/ 2025432 h 2629551"/>
                  <a:gd name="connsiteX1478" fmla="*/ 1007702 w 2664563"/>
                  <a:gd name="connsiteY1478" fmla="*/ 2035459 h 2629551"/>
                  <a:gd name="connsiteX1479" fmla="*/ 1002689 w 2664563"/>
                  <a:gd name="connsiteY1479" fmla="*/ 2035459 h 2629551"/>
                  <a:gd name="connsiteX1480" fmla="*/ 997676 w 2664563"/>
                  <a:gd name="connsiteY1480" fmla="*/ 2037965 h 2629551"/>
                  <a:gd name="connsiteX1481" fmla="*/ 995169 w 2664563"/>
                  <a:gd name="connsiteY1481" fmla="*/ 2040472 h 2629551"/>
                  <a:gd name="connsiteX1482" fmla="*/ 987649 w 2664563"/>
                  <a:gd name="connsiteY1482" fmla="*/ 2040472 h 2629551"/>
                  <a:gd name="connsiteX1483" fmla="*/ 975115 w 2664563"/>
                  <a:gd name="connsiteY1483" fmla="*/ 2037965 h 2629551"/>
                  <a:gd name="connsiteX1484" fmla="*/ 975115 w 2664563"/>
                  <a:gd name="connsiteY1484" fmla="*/ 2035459 h 2629551"/>
                  <a:gd name="connsiteX1485" fmla="*/ 970102 w 2664563"/>
                  <a:gd name="connsiteY1485" fmla="*/ 2032952 h 2629551"/>
                  <a:gd name="connsiteX1486" fmla="*/ 960075 w 2664563"/>
                  <a:gd name="connsiteY1486" fmla="*/ 2030445 h 2629551"/>
                  <a:gd name="connsiteX1487" fmla="*/ 957568 w 2664563"/>
                  <a:gd name="connsiteY1487" fmla="*/ 2030445 h 2629551"/>
                  <a:gd name="connsiteX1488" fmla="*/ 942528 w 2664563"/>
                  <a:gd name="connsiteY1488" fmla="*/ 2020418 h 2629551"/>
                  <a:gd name="connsiteX1489" fmla="*/ 935007 w 2664563"/>
                  <a:gd name="connsiteY1489" fmla="*/ 2015405 h 2629551"/>
                  <a:gd name="connsiteX1490" fmla="*/ 932501 w 2664563"/>
                  <a:gd name="connsiteY1490" fmla="*/ 2005378 h 2629551"/>
                  <a:gd name="connsiteX1491" fmla="*/ 932501 w 2664563"/>
                  <a:gd name="connsiteY1491" fmla="*/ 1990338 h 2629551"/>
                  <a:gd name="connsiteX1492" fmla="*/ 929994 w 2664563"/>
                  <a:gd name="connsiteY1492" fmla="*/ 1987831 h 2629551"/>
                  <a:gd name="connsiteX1493" fmla="*/ 929994 w 2664563"/>
                  <a:gd name="connsiteY1493" fmla="*/ 1985324 h 2629551"/>
                  <a:gd name="connsiteX1494" fmla="*/ 927487 w 2664563"/>
                  <a:gd name="connsiteY1494" fmla="*/ 1982817 h 2629551"/>
                  <a:gd name="connsiteX1495" fmla="*/ 927487 w 2664563"/>
                  <a:gd name="connsiteY1495" fmla="*/ 1967777 h 2629551"/>
                  <a:gd name="connsiteX1496" fmla="*/ 924981 w 2664563"/>
                  <a:gd name="connsiteY1496" fmla="*/ 1965270 h 2629551"/>
                  <a:gd name="connsiteX1497" fmla="*/ 924981 w 2664563"/>
                  <a:gd name="connsiteY1497" fmla="*/ 1962764 h 2629551"/>
                  <a:gd name="connsiteX1498" fmla="*/ 922474 w 2664563"/>
                  <a:gd name="connsiteY1498" fmla="*/ 1957750 h 2629551"/>
                  <a:gd name="connsiteX1499" fmla="*/ 922474 w 2664563"/>
                  <a:gd name="connsiteY1499" fmla="*/ 1947724 h 2629551"/>
                  <a:gd name="connsiteX1500" fmla="*/ 919967 w 2664563"/>
                  <a:gd name="connsiteY1500" fmla="*/ 1945216 h 2629551"/>
                  <a:gd name="connsiteX1501" fmla="*/ 919967 w 2664563"/>
                  <a:gd name="connsiteY1501" fmla="*/ 1940203 h 2629551"/>
                  <a:gd name="connsiteX1502" fmla="*/ 922474 w 2664563"/>
                  <a:gd name="connsiteY1502" fmla="*/ 1935190 h 2629551"/>
                  <a:gd name="connsiteX1503" fmla="*/ 922474 w 2664563"/>
                  <a:gd name="connsiteY1503" fmla="*/ 1925163 h 2629551"/>
                  <a:gd name="connsiteX1504" fmla="*/ 924981 w 2664563"/>
                  <a:gd name="connsiteY1504" fmla="*/ 1922656 h 2629551"/>
                  <a:gd name="connsiteX1505" fmla="*/ 924981 w 2664563"/>
                  <a:gd name="connsiteY1505" fmla="*/ 1920149 h 2629551"/>
                  <a:gd name="connsiteX1506" fmla="*/ 927487 w 2664563"/>
                  <a:gd name="connsiteY1506" fmla="*/ 1917643 h 2629551"/>
                  <a:gd name="connsiteX1507" fmla="*/ 924981 w 2664563"/>
                  <a:gd name="connsiteY1507" fmla="*/ 1912629 h 2629551"/>
                  <a:gd name="connsiteX1508" fmla="*/ 927487 w 2664563"/>
                  <a:gd name="connsiteY1508" fmla="*/ 1907616 h 2629551"/>
                  <a:gd name="connsiteX1509" fmla="*/ 929994 w 2664563"/>
                  <a:gd name="connsiteY1509" fmla="*/ 1905109 h 2629551"/>
                  <a:gd name="connsiteX1510" fmla="*/ 924981 w 2664563"/>
                  <a:gd name="connsiteY1510" fmla="*/ 1897589 h 2629551"/>
                  <a:gd name="connsiteX1511" fmla="*/ 924981 w 2664563"/>
                  <a:gd name="connsiteY1511" fmla="*/ 1890068 h 2629551"/>
                  <a:gd name="connsiteX1512" fmla="*/ 927487 w 2664563"/>
                  <a:gd name="connsiteY1512" fmla="*/ 1887562 h 2629551"/>
                  <a:gd name="connsiteX1513" fmla="*/ 929994 w 2664563"/>
                  <a:gd name="connsiteY1513" fmla="*/ 1880042 h 2629551"/>
                  <a:gd name="connsiteX1514" fmla="*/ 929994 w 2664563"/>
                  <a:gd name="connsiteY1514" fmla="*/ 1877535 h 2629551"/>
                  <a:gd name="connsiteX1515" fmla="*/ 932501 w 2664563"/>
                  <a:gd name="connsiteY1515" fmla="*/ 1870015 h 2629551"/>
                  <a:gd name="connsiteX1516" fmla="*/ 932501 w 2664563"/>
                  <a:gd name="connsiteY1516" fmla="*/ 1862495 h 2629551"/>
                  <a:gd name="connsiteX1517" fmla="*/ 929994 w 2664563"/>
                  <a:gd name="connsiteY1517" fmla="*/ 1862495 h 2629551"/>
                  <a:gd name="connsiteX1518" fmla="*/ 929994 w 2664563"/>
                  <a:gd name="connsiteY1518" fmla="*/ 1859988 h 2629551"/>
                  <a:gd name="connsiteX1519" fmla="*/ 924981 w 2664563"/>
                  <a:gd name="connsiteY1519" fmla="*/ 1857481 h 2629551"/>
                  <a:gd name="connsiteX1520" fmla="*/ 924981 w 2664563"/>
                  <a:gd name="connsiteY1520" fmla="*/ 1852468 h 2629551"/>
                  <a:gd name="connsiteX1521" fmla="*/ 927487 w 2664563"/>
                  <a:gd name="connsiteY1521" fmla="*/ 1842441 h 2629551"/>
                  <a:gd name="connsiteX1522" fmla="*/ 922474 w 2664563"/>
                  <a:gd name="connsiteY1522" fmla="*/ 1839934 h 2629551"/>
                  <a:gd name="connsiteX1523" fmla="*/ 919967 w 2664563"/>
                  <a:gd name="connsiteY1523" fmla="*/ 1837428 h 2629551"/>
                  <a:gd name="connsiteX1524" fmla="*/ 919967 w 2664563"/>
                  <a:gd name="connsiteY1524" fmla="*/ 1819880 h 2629551"/>
                  <a:gd name="connsiteX1525" fmla="*/ 922474 w 2664563"/>
                  <a:gd name="connsiteY1525" fmla="*/ 1812360 h 2629551"/>
                  <a:gd name="connsiteX1526" fmla="*/ 922474 w 2664563"/>
                  <a:gd name="connsiteY1526" fmla="*/ 1809854 h 2629551"/>
                  <a:gd name="connsiteX1527" fmla="*/ 924981 w 2664563"/>
                  <a:gd name="connsiteY1527" fmla="*/ 1809854 h 2629551"/>
                  <a:gd name="connsiteX1528" fmla="*/ 927487 w 2664563"/>
                  <a:gd name="connsiteY1528" fmla="*/ 1804840 h 2629551"/>
                  <a:gd name="connsiteX1529" fmla="*/ 927487 w 2664563"/>
                  <a:gd name="connsiteY1529" fmla="*/ 1802333 h 2629551"/>
                  <a:gd name="connsiteX1530" fmla="*/ 929994 w 2664563"/>
                  <a:gd name="connsiteY1530" fmla="*/ 1799827 h 2629551"/>
                  <a:gd name="connsiteX1531" fmla="*/ 929994 w 2664563"/>
                  <a:gd name="connsiteY1531" fmla="*/ 1797320 h 2629551"/>
                  <a:gd name="connsiteX1532" fmla="*/ 927487 w 2664563"/>
                  <a:gd name="connsiteY1532" fmla="*/ 1794813 h 2629551"/>
                  <a:gd name="connsiteX1533" fmla="*/ 927487 w 2664563"/>
                  <a:gd name="connsiteY1533" fmla="*/ 1789800 h 2629551"/>
                  <a:gd name="connsiteX1534" fmla="*/ 929994 w 2664563"/>
                  <a:gd name="connsiteY1534" fmla="*/ 1787293 h 2629551"/>
                  <a:gd name="connsiteX1535" fmla="*/ 929994 w 2664563"/>
                  <a:gd name="connsiteY1535" fmla="*/ 1779773 h 2629551"/>
                  <a:gd name="connsiteX1536" fmla="*/ 927487 w 2664563"/>
                  <a:gd name="connsiteY1536" fmla="*/ 1777266 h 2629551"/>
                  <a:gd name="connsiteX1537" fmla="*/ 927487 w 2664563"/>
                  <a:gd name="connsiteY1537" fmla="*/ 1774760 h 2629551"/>
                  <a:gd name="connsiteX1538" fmla="*/ 929994 w 2664563"/>
                  <a:gd name="connsiteY1538" fmla="*/ 1772253 h 2629551"/>
                  <a:gd name="connsiteX1539" fmla="*/ 929994 w 2664563"/>
                  <a:gd name="connsiteY1539" fmla="*/ 1764732 h 2629551"/>
                  <a:gd name="connsiteX1540" fmla="*/ 927487 w 2664563"/>
                  <a:gd name="connsiteY1540" fmla="*/ 1764732 h 2629551"/>
                  <a:gd name="connsiteX1541" fmla="*/ 927487 w 2664563"/>
                  <a:gd name="connsiteY1541" fmla="*/ 1762226 h 2629551"/>
                  <a:gd name="connsiteX1542" fmla="*/ 924981 w 2664563"/>
                  <a:gd name="connsiteY1542" fmla="*/ 1757212 h 2629551"/>
                  <a:gd name="connsiteX1543" fmla="*/ 924981 w 2664563"/>
                  <a:gd name="connsiteY1543" fmla="*/ 1754706 h 2629551"/>
                  <a:gd name="connsiteX1544" fmla="*/ 927487 w 2664563"/>
                  <a:gd name="connsiteY1544" fmla="*/ 1747185 h 2629551"/>
                  <a:gd name="connsiteX1545" fmla="*/ 922474 w 2664563"/>
                  <a:gd name="connsiteY1545" fmla="*/ 1747185 h 2629551"/>
                  <a:gd name="connsiteX1546" fmla="*/ 922474 w 2664563"/>
                  <a:gd name="connsiteY1546" fmla="*/ 1744679 h 2629551"/>
                  <a:gd name="connsiteX1547" fmla="*/ 919967 w 2664563"/>
                  <a:gd name="connsiteY1547" fmla="*/ 1744679 h 2629551"/>
                  <a:gd name="connsiteX1548" fmla="*/ 917460 w 2664563"/>
                  <a:gd name="connsiteY1548" fmla="*/ 1739665 h 2629551"/>
                  <a:gd name="connsiteX1549" fmla="*/ 917460 w 2664563"/>
                  <a:gd name="connsiteY1549" fmla="*/ 1734652 h 2629551"/>
                  <a:gd name="connsiteX1550" fmla="*/ 909940 w 2664563"/>
                  <a:gd name="connsiteY1550" fmla="*/ 1734652 h 2629551"/>
                  <a:gd name="connsiteX1551" fmla="*/ 907434 w 2664563"/>
                  <a:gd name="connsiteY1551" fmla="*/ 1732145 h 2629551"/>
                  <a:gd name="connsiteX1552" fmla="*/ 897407 w 2664563"/>
                  <a:gd name="connsiteY1552" fmla="*/ 1729639 h 2629551"/>
                  <a:gd name="connsiteX1553" fmla="*/ 894900 w 2664563"/>
                  <a:gd name="connsiteY1553" fmla="*/ 1729639 h 2629551"/>
                  <a:gd name="connsiteX1554" fmla="*/ 894900 w 2664563"/>
                  <a:gd name="connsiteY1554" fmla="*/ 1727132 h 2629551"/>
                  <a:gd name="connsiteX1555" fmla="*/ 892393 w 2664563"/>
                  <a:gd name="connsiteY1555" fmla="*/ 1727132 h 2629551"/>
                  <a:gd name="connsiteX1556" fmla="*/ 889886 w 2664563"/>
                  <a:gd name="connsiteY1556" fmla="*/ 1722118 h 2629551"/>
                  <a:gd name="connsiteX1557" fmla="*/ 887380 w 2664563"/>
                  <a:gd name="connsiteY1557" fmla="*/ 1719612 h 2629551"/>
                  <a:gd name="connsiteX1558" fmla="*/ 887380 w 2664563"/>
                  <a:gd name="connsiteY1558" fmla="*/ 1717105 h 2629551"/>
                  <a:gd name="connsiteX1559" fmla="*/ 882366 w 2664563"/>
                  <a:gd name="connsiteY1559" fmla="*/ 1714598 h 2629551"/>
                  <a:gd name="connsiteX1560" fmla="*/ 882366 w 2664563"/>
                  <a:gd name="connsiteY1560" fmla="*/ 1712092 h 2629551"/>
                  <a:gd name="connsiteX1561" fmla="*/ 879860 w 2664563"/>
                  <a:gd name="connsiteY1561" fmla="*/ 1707078 h 2629551"/>
                  <a:gd name="connsiteX1562" fmla="*/ 877353 w 2664563"/>
                  <a:gd name="connsiteY1562" fmla="*/ 1704571 h 2629551"/>
                  <a:gd name="connsiteX1563" fmla="*/ 874846 w 2664563"/>
                  <a:gd name="connsiteY1563" fmla="*/ 1699558 h 2629551"/>
                  <a:gd name="connsiteX1564" fmla="*/ 869833 w 2664563"/>
                  <a:gd name="connsiteY1564" fmla="*/ 1699558 h 2629551"/>
                  <a:gd name="connsiteX1565" fmla="*/ 867326 w 2664563"/>
                  <a:gd name="connsiteY1565" fmla="*/ 1694544 h 2629551"/>
                  <a:gd name="connsiteX1566" fmla="*/ 862313 w 2664563"/>
                  <a:gd name="connsiteY1566" fmla="*/ 1692038 h 2629551"/>
                  <a:gd name="connsiteX1567" fmla="*/ 864819 w 2664563"/>
                  <a:gd name="connsiteY1567" fmla="*/ 1684517 h 2629551"/>
                  <a:gd name="connsiteX1568" fmla="*/ 867326 w 2664563"/>
                  <a:gd name="connsiteY1568" fmla="*/ 1676997 h 2629551"/>
                  <a:gd name="connsiteX1569" fmla="*/ 869833 w 2664563"/>
                  <a:gd name="connsiteY1569" fmla="*/ 1674491 h 2629551"/>
                  <a:gd name="connsiteX1570" fmla="*/ 872339 w 2664563"/>
                  <a:gd name="connsiteY1570" fmla="*/ 1669477 h 2629551"/>
                  <a:gd name="connsiteX1571" fmla="*/ 872339 w 2664563"/>
                  <a:gd name="connsiteY1571" fmla="*/ 1661957 h 2629551"/>
                  <a:gd name="connsiteX1572" fmla="*/ 874846 w 2664563"/>
                  <a:gd name="connsiteY1572" fmla="*/ 1651930 h 2629551"/>
                  <a:gd name="connsiteX1573" fmla="*/ 877353 w 2664563"/>
                  <a:gd name="connsiteY1573" fmla="*/ 1646916 h 2629551"/>
                  <a:gd name="connsiteX1574" fmla="*/ 882366 w 2664563"/>
                  <a:gd name="connsiteY1574" fmla="*/ 1641903 h 2629551"/>
                  <a:gd name="connsiteX1575" fmla="*/ 884873 w 2664563"/>
                  <a:gd name="connsiteY1575" fmla="*/ 1636890 h 2629551"/>
                  <a:gd name="connsiteX1576" fmla="*/ 887380 w 2664563"/>
                  <a:gd name="connsiteY1576" fmla="*/ 1634383 h 2629551"/>
                  <a:gd name="connsiteX1577" fmla="*/ 892393 w 2664563"/>
                  <a:gd name="connsiteY1577" fmla="*/ 1629370 h 2629551"/>
                  <a:gd name="connsiteX1578" fmla="*/ 894900 w 2664563"/>
                  <a:gd name="connsiteY1578" fmla="*/ 1624356 h 2629551"/>
                  <a:gd name="connsiteX1579" fmla="*/ 894900 w 2664563"/>
                  <a:gd name="connsiteY1579" fmla="*/ 1611823 h 2629551"/>
                  <a:gd name="connsiteX1580" fmla="*/ 897407 w 2664563"/>
                  <a:gd name="connsiteY1580" fmla="*/ 1609316 h 2629551"/>
                  <a:gd name="connsiteX1581" fmla="*/ 897407 w 2664563"/>
                  <a:gd name="connsiteY1581" fmla="*/ 1604302 h 2629551"/>
                  <a:gd name="connsiteX1582" fmla="*/ 894900 w 2664563"/>
                  <a:gd name="connsiteY1582" fmla="*/ 1599289 h 2629551"/>
                  <a:gd name="connsiteX1583" fmla="*/ 894900 w 2664563"/>
                  <a:gd name="connsiteY1583" fmla="*/ 1586756 h 2629551"/>
                  <a:gd name="connsiteX1584" fmla="*/ 897407 w 2664563"/>
                  <a:gd name="connsiteY1584" fmla="*/ 1584248 h 2629551"/>
                  <a:gd name="connsiteX1585" fmla="*/ 902420 w 2664563"/>
                  <a:gd name="connsiteY1585" fmla="*/ 1579235 h 2629551"/>
                  <a:gd name="connsiteX1586" fmla="*/ 904927 w 2664563"/>
                  <a:gd name="connsiteY1586" fmla="*/ 1574222 h 2629551"/>
                  <a:gd name="connsiteX1587" fmla="*/ 907434 w 2664563"/>
                  <a:gd name="connsiteY1587" fmla="*/ 1566701 h 2629551"/>
                  <a:gd name="connsiteX1588" fmla="*/ 909940 w 2664563"/>
                  <a:gd name="connsiteY1588" fmla="*/ 1559181 h 2629551"/>
                  <a:gd name="connsiteX1589" fmla="*/ 912447 w 2664563"/>
                  <a:gd name="connsiteY1589" fmla="*/ 1554168 h 2629551"/>
                  <a:gd name="connsiteX1590" fmla="*/ 914954 w 2664563"/>
                  <a:gd name="connsiteY1590" fmla="*/ 1551661 h 2629551"/>
                  <a:gd name="connsiteX1591" fmla="*/ 912447 w 2664563"/>
                  <a:gd name="connsiteY1591" fmla="*/ 1546648 h 2629551"/>
                  <a:gd name="connsiteX1592" fmla="*/ 912447 w 2664563"/>
                  <a:gd name="connsiteY1592" fmla="*/ 1541634 h 2629551"/>
                  <a:gd name="connsiteX1593" fmla="*/ 917460 w 2664563"/>
                  <a:gd name="connsiteY1593" fmla="*/ 1539128 h 2629551"/>
                  <a:gd name="connsiteX1594" fmla="*/ 922474 w 2664563"/>
                  <a:gd name="connsiteY1594" fmla="*/ 1534114 h 2629551"/>
                  <a:gd name="connsiteX1595" fmla="*/ 924981 w 2664563"/>
                  <a:gd name="connsiteY1595" fmla="*/ 1534114 h 2629551"/>
                  <a:gd name="connsiteX1596" fmla="*/ 927487 w 2664563"/>
                  <a:gd name="connsiteY1596" fmla="*/ 1531608 h 2629551"/>
                  <a:gd name="connsiteX1597" fmla="*/ 929994 w 2664563"/>
                  <a:gd name="connsiteY1597" fmla="*/ 1529101 h 2629551"/>
                  <a:gd name="connsiteX1598" fmla="*/ 932501 w 2664563"/>
                  <a:gd name="connsiteY1598" fmla="*/ 1524088 h 2629551"/>
                  <a:gd name="connsiteX1599" fmla="*/ 935007 w 2664563"/>
                  <a:gd name="connsiteY1599" fmla="*/ 1521580 h 2629551"/>
                  <a:gd name="connsiteX1600" fmla="*/ 937514 w 2664563"/>
                  <a:gd name="connsiteY1600" fmla="*/ 1519074 h 2629551"/>
                  <a:gd name="connsiteX1601" fmla="*/ 937514 w 2664563"/>
                  <a:gd name="connsiteY1601" fmla="*/ 1516567 h 2629551"/>
                  <a:gd name="connsiteX1602" fmla="*/ 940021 w 2664563"/>
                  <a:gd name="connsiteY1602" fmla="*/ 1514060 h 2629551"/>
                  <a:gd name="connsiteX1603" fmla="*/ 942528 w 2664563"/>
                  <a:gd name="connsiteY1603" fmla="*/ 1514060 h 2629551"/>
                  <a:gd name="connsiteX1604" fmla="*/ 945034 w 2664563"/>
                  <a:gd name="connsiteY1604" fmla="*/ 1511554 h 2629551"/>
                  <a:gd name="connsiteX1605" fmla="*/ 947541 w 2664563"/>
                  <a:gd name="connsiteY1605" fmla="*/ 1504033 h 2629551"/>
                  <a:gd name="connsiteX1606" fmla="*/ 947541 w 2664563"/>
                  <a:gd name="connsiteY1606" fmla="*/ 1501527 h 2629551"/>
                  <a:gd name="connsiteX1607" fmla="*/ 950048 w 2664563"/>
                  <a:gd name="connsiteY1607" fmla="*/ 1499020 h 2629551"/>
                  <a:gd name="connsiteX1608" fmla="*/ 952555 w 2664563"/>
                  <a:gd name="connsiteY1608" fmla="*/ 1496513 h 2629551"/>
                  <a:gd name="connsiteX1609" fmla="*/ 955061 w 2664563"/>
                  <a:gd name="connsiteY1609" fmla="*/ 1491500 h 2629551"/>
                  <a:gd name="connsiteX1610" fmla="*/ 957568 w 2664563"/>
                  <a:gd name="connsiteY1610" fmla="*/ 1488993 h 2629551"/>
                  <a:gd name="connsiteX1611" fmla="*/ 960075 w 2664563"/>
                  <a:gd name="connsiteY1611" fmla="*/ 1483980 h 2629551"/>
                  <a:gd name="connsiteX1612" fmla="*/ 965088 w 2664563"/>
                  <a:gd name="connsiteY1612" fmla="*/ 1481473 h 2629551"/>
                  <a:gd name="connsiteX1613" fmla="*/ 967595 w 2664563"/>
                  <a:gd name="connsiteY1613" fmla="*/ 1478966 h 2629551"/>
                  <a:gd name="connsiteX1614" fmla="*/ 967595 w 2664563"/>
                  <a:gd name="connsiteY1614" fmla="*/ 1476460 h 2629551"/>
                  <a:gd name="connsiteX1615" fmla="*/ 965088 w 2664563"/>
                  <a:gd name="connsiteY1615" fmla="*/ 1473953 h 2629551"/>
                  <a:gd name="connsiteX1616" fmla="*/ 962581 w 2664563"/>
                  <a:gd name="connsiteY1616" fmla="*/ 1473953 h 2629551"/>
                  <a:gd name="connsiteX1617" fmla="*/ 960075 w 2664563"/>
                  <a:gd name="connsiteY1617" fmla="*/ 1471446 h 2629551"/>
                  <a:gd name="connsiteX1618" fmla="*/ 957568 w 2664563"/>
                  <a:gd name="connsiteY1618" fmla="*/ 1461419 h 2629551"/>
                  <a:gd name="connsiteX1619" fmla="*/ 962581 w 2664563"/>
                  <a:gd name="connsiteY1619" fmla="*/ 1456406 h 2629551"/>
                  <a:gd name="connsiteX1620" fmla="*/ 962581 w 2664563"/>
                  <a:gd name="connsiteY1620" fmla="*/ 1453899 h 2629551"/>
                  <a:gd name="connsiteX1621" fmla="*/ 957568 w 2664563"/>
                  <a:gd name="connsiteY1621" fmla="*/ 1451392 h 2629551"/>
                  <a:gd name="connsiteX1622" fmla="*/ 955061 w 2664563"/>
                  <a:gd name="connsiteY1622" fmla="*/ 1451392 h 2629551"/>
                  <a:gd name="connsiteX1623" fmla="*/ 952555 w 2664563"/>
                  <a:gd name="connsiteY1623" fmla="*/ 1446379 h 2629551"/>
                  <a:gd name="connsiteX1624" fmla="*/ 950048 w 2664563"/>
                  <a:gd name="connsiteY1624" fmla="*/ 1443872 h 2629551"/>
                  <a:gd name="connsiteX1625" fmla="*/ 950048 w 2664563"/>
                  <a:gd name="connsiteY1625" fmla="*/ 1441365 h 2629551"/>
                  <a:gd name="connsiteX1626" fmla="*/ 947541 w 2664563"/>
                  <a:gd name="connsiteY1626" fmla="*/ 1438859 h 2629551"/>
                  <a:gd name="connsiteX1627" fmla="*/ 947541 w 2664563"/>
                  <a:gd name="connsiteY1627" fmla="*/ 1436352 h 2629551"/>
                  <a:gd name="connsiteX1628" fmla="*/ 945034 w 2664563"/>
                  <a:gd name="connsiteY1628" fmla="*/ 1433845 h 2629551"/>
                  <a:gd name="connsiteX1629" fmla="*/ 947541 w 2664563"/>
                  <a:gd name="connsiteY1629" fmla="*/ 1431339 h 2629551"/>
                  <a:gd name="connsiteX1630" fmla="*/ 947541 w 2664563"/>
                  <a:gd name="connsiteY1630" fmla="*/ 1423818 h 2629551"/>
                  <a:gd name="connsiteX1631" fmla="*/ 945034 w 2664563"/>
                  <a:gd name="connsiteY1631" fmla="*/ 1421312 h 2629551"/>
                  <a:gd name="connsiteX1632" fmla="*/ 945034 w 2664563"/>
                  <a:gd name="connsiteY1632" fmla="*/ 1418805 h 2629551"/>
                  <a:gd name="connsiteX1633" fmla="*/ 942528 w 2664563"/>
                  <a:gd name="connsiteY1633" fmla="*/ 1416298 h 2629551"/>
                  <a:gd name="connsiteX1634" fmla="*/ 932501 w 2664563"/>
                  <a:gd name="connsiteY1634" fmla="*/ 1411285 h 2629551"/>
                  <a:gd name="connsiteX1635" fmla="*/ 929994 w 2664563"/>
                  <a:gd name="connsiteY1635" fmla="*/ 1408778 h 2629551"/>
                  <a:gd name="connsiteX1636" fmla="*/ 927487 w 2664563"/>
                  <a:gd name="connsiteY1636" fmla="*/ 1406272 h 2629551"/>
                  <a:gd name="connsiteX1637" fmla="*/ 932501 w 2664563"/>
                  <a:gd name="connsiteY1637" fmla="*/ 1391231 h 2629551"/>
                  <a:gd name="connsiteX1638" fmla="*/ 929994 w 2664563"/>
                  <a:gd name="connsiteY1638" fmla="*/ 1383711 h 2629551"/>
                  <a:gd name="connsiteX1639" fmla="*/ 932501 w 2664563"/>
                  <a:gd name="connsiteY1639" fmla="*/ 1378697 h 2629551"/>
                  <a:gd name="connsiteX1640" fmla="*/ 935007 w 2664563"/>
                  <a:gd name="connsiteY1640" fmla="*/ 1373684 h 2629551"/>
                  <a:gd name="connsiteX1641" fmla="*/ 935007 w 2664563"/>
                  <a:gd name="connsiteY1641" fmla="*/ 1351124 h 2629551"/>
                  <a:gd name="connsiteX1642" fmla="*/ 927487 w 2664563"/>
                  <a:gd name="connsiteY1642" fmla="*/ 1343604 h 2629551"/>
                  <a:gd name="connsiteX1643" fmla="*/ 924981 w 2664563"/>
                  <a:gd name="connsiteY1643" fmla="*/ 1338590 h 2629551"/>
                  <a:gd name="connsiteX1644" fmla="*/ 924981 w 2664563"/>
                  <a:gd name="connsiteY1644" fmla="*/ 1328563 h 2629551"/>
                  <a:gd name="connsiteX1645" fmla="*/ 927487 w 2664563"/>
                  <a:gd name="connsiteY1645" fmla="*/ 1326056 h 2629551"/>
                  <a:gd name="connsiteX1646" fmla="*/ 929994 w 2664563"/>
                  <a:gd name="connsiteY1646" fmla="*/ 1321043 h 2629551"/>
                  <a:gd name="connsiteX1647" fmla="*/ 927487 w 2664563"/>
                  <a:gd name="connsiteY1647" fmla="*/ 1318536 h 2629551"/>
                  <a:gd name="connsiteX1648" fmla="*/ 927487 w 2664563"/>
                  <a:gd name="connsiteY1648" fmla="*/ 1313523 h 2629551"/>
                  <a:gd name="connsiteX1649" fmla="*/ 924981 w 2664563"/>
                  <a:gd name="connsiteY1649" fmla="*/ 1311016 h 2629551"/>
                  <a:gd name="connsiteX1650" fmla="*/ 922474 w 2664563"/>
                  <a:gd name="connsiteY1650" fmla="*/ 1306003 h 2629551"/>
                  <a:gd name="connsiteX1651" fmla="*/ 904927 w 2664563"/>
                  <a:gd name="connsiteY1651" fmla="*/ 1300989 h 2629551"/>
                  <a:gd name="connsiteX1652" fmla="*/ 902420 w 2664563"/>
                  <a:gd name="connsiteY1652" fmla="*/ 1298482 h 2629551"/>
                  <a:gd name="connsiteX1653" fmla="*/ 894900 w 2664563"/>
                  <a:gd name="connsiteY1653" fmla="*/ 1293469 h 2629551"/>
                  <a:gd name="connsiteX1654" fmla="*/ 889886 w 2664563"/>
                  <a:gd name="connsiteY1654" fmla="*/ 1293469 h 2629551"/>
                  <a:gd name="connsiteX1655" fmla="*/ 887380 w 2664563"/>
                  <a:gd name="connsiteY1655" fmla="*/ 1290962 h 2629551"/>
                  <a:gd name="connsiteX1656" fmla="*/ 884873 w 2664563"/>
                  <a:gd name="connsiteY1656" fmla="*/ 1288456 h 2629551"/>
                  <a:gd name="connsiteX1657" fmla="*/ 884873 w 2664563"/>
                  <a:gd name="connsiteY1657" fmla="*/ 1285948 h 2629551"/>
                  <a:gd name="connsiteX1658" fmla="*/ 882366 w 2664563"/>
                  <a:gd name="connsiteY1658" fmla="*/ 1280935 h 2629551"/>
                  <a:gd name="connsiteX1659" fmla="*/ 877353 w 2664563"/>
                  <a:gd name="connsiteY1659" fmla="*/ 1268402 h 2629551"/>
                  <a:gd name="connsiteX1660" fmla="*/ 872339 w 2664563"/>
                  <a:gd name="connsiteY1660" fmla="*/ 1260881 h 2629551"/>
                  <a:gd name="connsiteX1661" fmla="*/ 869833 w 2664563"/>
                  <a:gd name="connsiteY1661" fmla="*/ 1258375 h 2629551"/>
                  <a:gd name="connsiteX1662" fmla="*/ 867326 w 2664563"/>
                  <a:gd name="connsiteY1662" fmla="*/ 1255868 h 2629551"/>
                  <a:gd name="connsiteX1663" fmla="*/ 872339 w 2664563"/>
                  <a:gd name="connsiteY1663" fmla="*/ 1240827 h 2629551"/>
                  <a:gd name="connsiteX1664" fmla="*/ 867326 w 2664563"/>
                  <a:gd name="connsiteY1664" fmla="*/ 1233308 h 2629551"/>
                  <a:gd name="connsiteX1665" fmla="*/ 867326 w 2664563"/>
                  <a:gd name="connsiteY1665" fmla="*/ 1230801 h 2629551"/>
                  <a:gd name="connsiteX1666" fmla="*/ 862313 w 2664563"/>
                  <a:gd name="connsiteY1666" fmla="*/ 1225788 h 2629551"/>
                  <a:gd name="connsiteX1667" fmla="*/ 859806 w 2664563"/>
                  <a:gd name="connsiteY1667" fmla="*/ 1223280 h 2629551"/>
                  <a:gd name="connsiteX1668" fmla="*/ 854792 w 2664563"/>
                  <a:gd name="connsiteY1668" fmla="*/ 1220774 h 2629551"/>
                  <a:gd name="connsiteX1669" fmla="*/ 849779 w 2664563"/>
                  <a:gd name="connsiteY1669" fmla="*/ 1213254 h 2629551"/>
                  <a:gd name="connsiteX1670" fmla="*/ 842259 w 2664563"/>
                  <a:gd name="connsiteY1670" fmla="*/ 1205734 h 2629551"/>
                  <a:gd name="connsiteX1671" fmla="*/ 834739 w 2664563"/>
                  <a:gd name="connsiteY1671" fmla="*/ 1205734 h 2629551"/>
                  <a:gd name="connsiteX1672" fmla="*/ 829725 w 2664563"/>
                  <a:gd name="connsiteY1672" fmla="*/ 1203227 h 2629551"/>
                  <a:gd name="connsiteX1673" fmla="*/ 824712 w 2664563"/>
                  <a:gd name="connsiteY1673" fmla="*/ 1205734 h 2629551"/>
                  <a:gd name="connsiteX1674" fmla="*/ 817192 w 2664563"/>
                  <a:gd name="connsiteY1674" fmla="*/ 1210747 h 2629551"/>
                  <a:gd name="connsiteX1675" fmla="*/ 814685 w 2664563"/>
                  <a:gd name="connsiteY1675" fmla="*/ 1208240 h 2629551"/>
                  <a:gd name="connsiteX1676" fmla="*/ 807165 w 2664563"/>
                  <a:gd name="connsiteY1676" fmla="*/ 1210747 h 2629551"/>
                  <a:gd name="connsiteX1677" fmla="*/ 802151 w 2664563"/>
                  <a:gd name="connsiteY1677" fmla="*/ 1213254 h 2629551"/>
                  <a:gd name="connsiteX1678" fmla="*/ 792124 w 2664563"/>
                  <a:gd name="connsiteY1678" fmla="*/ 1215760 h 2629551"/>
                  <a:gd name="connsiteX1679" fmla="*/ 784604 w 2664563"/>
                  <a:gd name="connsiteY1679" fmla="*/ 1218267 h 2629551"/>
                  <a:gd name="connsiteX1680" fmla="*/ 782097 w 2664563"/>
                  <a:gd name="connsiteY1680" fmla="*/ 1220774 h 2629551"/>
                  <a:gd name="connsiteX1681" fmla="*/ 774577 w 2664563"/>
                  <a:gd name="connsiteY1681" fmla="*/ 1228294 h 2629551"/>
                  <a:gd name="connsiteX1682" fmla="*/ 769564 w 2664563"/>
                  <a:gd name="connsiteY1682" fmla="*/ 1233308 h 2629551"/>
                  <a:gd name="connsiteX1683" fmla="*/ 769564 w 2664563"/>
                  <a:gd name="connsiteY1683" fmla="*/ 1235814 h 2629551"/>
                  <a:gd name="connsiteX1684" fmla="*/ 764550 w 2664563"/>
                  <a:gd name="connsiteY1684" fmla="*/ 1243335 h 2629551"/>
                  <a:gd name="connsiteX1685" fmla="*/ 759537 w 2664563"/>
                  <a:gd name="connsiteY1685" fmla="*/ 1245841 h 2629551"/>
                  <a:gd name="connsiteX1686" fmla="*/ 752017 w 2664563"/>
                  <a:gd name="connsiteY1686" fmla="*/ 1250855 h 2629551"/>
                  <a:gd name="connsiteX1687" fmla="*/ 747003 w 2664563"/>
                  <a:gd name="connsiteY1687" fmla="*/ 1253361 h 2629551"/>
                  <a:gd name="connsiteX1688" fmla="*/ 741990 w 2664563"/>
                  <a:gd name="connsiteY1688" fmla="*/ 1255868 h 2629551"/>
                  <a:gd name="connsiteX1689" fmla="*/ 739483 w 2664563"/>
                  <a:gd name="connsiteY1689" fmla="*/ 1255868 h 2629551"/>
                  <a:gd name="connsiteX1690" fmla="*/ 736976 w 2664563"/>
                  <a:gd name="connsiteY1690" fmla="*/ 1258375 h 2629551"/>
                  <a:gd name="connsiteX1691" fmla="*/ 731963 w 2664563"/>
                  <a:gd name="connsiteY1691" fmla="*/ 1263388 h 2629551"/>
                  <a:gd name="connsiteX1692" fmla="*/ 726950 w 2664563"/>
                  <a:gd name="connsiteY1692" fmla="*/ 1275922 h 2629551"/>
                  <a:gd name="connsiteX1693" fmla="*/ 724443 w 2664563"/>
                  <a:gd name="connsiteY1693" fmla="*/ 1278428 h 2629551"/>
                  <a:gd name="connsiteX1694" fmla="*/ 724443 w 2664563"/>
                  <a:gd name="connsiteY1694" fmla="*/ 1280935 h 2629551"/>
                  <a:gd name="connsiteX1695" fmla="*/ 721936 w 2664563"/>
                  <a:gd name="connsiteY1695" fmla="*/ 1285948 h 2629551"/>
                  <a:gd name="connsiteX1696" fmla="*/ 719429 w 2664563"/>
                  <a:gd name="connsiteY1696" fmla="*/ 1288456 h 2629551"/>
                  <a:gd name="connsiteX1697" fmla="*/ 716923 w 2664563"/>
                  <a:gd name="connsiteY1697" fmla="*/ 1290962 h 2629551"/>
                  <a:gd name="connsiteX1698" fmla="*/ 714416 w 2664563"/>
                  <a:gd name="connsiteY1698" fmla="*/ 1293469 h 2629551"/>
                  <a:gd name="connsiteX1699" fmla="*/ 711909 w 2664563"/>
                  <a:gd name="connsiteY1699" fmla="*/ 1293469 h 2629551"/>
                  <a:gd name="connsiteX1700" fmla="*/ 706896 w 2664563"/>
                  <a:gd name="connsiteY1700" fmla="*/ 1295976 h 2629551"/>
                  <a:gd name="connsiteX1701" fmla="*/ 704389 w 2664563"/>
                  <a:gd name="connsiteY1701" fmla="*/ 1295976 h 2629551"/>
                  <a:gd name="connsiteX1702" fmla="*/ 699376 w 2664563"/>
                  <a:gd name="connsiteY1702" fmla="*/ 1298482 h 2629551"/>
                  <a:gd name="connsiteX1703" fmla="*/ 694362 w 2664563"/>
                  <a:gd name="connsiteY1703" fmla="*/ 1306003 h 2629551"/>
                  <a:gd name="connsiteX1704" fmla="*/ 689349 w 2664563"/>
                  <a:gd name="connsiteY1704" fmla="*/ 1306003 h 2629551"/>
                  <a:gd name="connsiteX1705" fmla="*/ 686842 w 2664563"/>
                  <a:gd name="connsiteY1705" fmla="*/ 1311016 h 2629551"/>
                  <a:gd name="connsiteX1706" fmla="*/ 674308 w 2664563"/>
                  <a:gd name="connsiteY1706" fmla="*/ 1318536 h 2629551"/>
                  <a:gd name="connsiteX1707" fmla="*/ 671802 w 2664563"/>
                  <a:gd name="connsiteY1707" fmla="*/ 1321043 h 2629551"/>
                  <a:gd name="connsiteX1708" fmla="*/ 669295 w 2664563"/>
                  <a:gd name="connsiteY1708" fmla="*/ 1323549 h 2629551"/>
                  <a:gd name="connsiteX1709" fmla="*/ 666788 w 2664563"/>
                  <a:gd name="connsiteY1709" fmla="*/ 1326056 h 2629551"/>
                  <a:gd name="connsiteX1710" fmla="*/ 659268 w 2664563"/>
                  <a:gd name="connsiteY1710" fmla="*/ 1323549 h 2629551"/>
                  <a:gd name="connsiteX1711" fmla="*/ 651748 w 2664563"/>
                  <a:gd name="connsiteY1711" fmla="*/ 1323549 h 2629551"/>
                  <a:gd name="connsiteX1712" fmla="*/ 649241 w 2664563"/>
                  <a:gd name="connsiteY1712" fmla="*/ 1328563 h 2629551"/>
                  <a:gd name="connsiteX1713" fmla="*/ 649241 w 2664563"/>
                  <a:gd name="connsiteY1713" fmla="*/ 1333576 h 2629551"/>
                  <a:gd name="connsiteX1714" fmla="*/ 646734 w 2664563"/>
                  <a:gd name="connsiteY1714" fmla="*/ 1341096 h 2629551"/>
                  <a:gd name="connsiteX1715" fmla="*/ 644228 w 2664563"/>
                  <a:gd name="connsiteY1715" fmla="*/ 1341096 h 2629551"/>
                  <a:gd name="connsiteX1716" fmla="*/ 641721 w 2664563"/>
                  <a:gd name="connsiteY1716" fmla="*/ 1346110 h 2629551"/>
                  <a:gd name="connsiteX1717" fmla="*/ 639214 w 2664563"/>
                  <a:gd name="connsiteY1717" fmla="*/ 1346110 h 2629551"/>
                  <a:gd name="connsiteX1718" fmla="*/ 636708 w 2664563"/>
                  <a:gd name="connsiteY1718" fmla="*/ 1348617 h 2629551"/>
                  <a:gd name="connsiteX1719" fmla="*/ 629187 w 2664563"/>
                  <a:gd name="connsiteY1719" fmla="*/ 1351124 h 2629551"/>
                  <a:gd name="connsiteX1720" fmla="*/ 626681 w 2664563"/>
                  <a:gd name="connsiteY1720" fmla="*/ 1353630 h 2629551"/>
                  <a:gd name="connsiteX1721" fmla="*/ 616654 w 2664563"/>
                  <a:gd name="connsiteY1721" fmla="*/ 1353630 h 2629551"/>
                  <a:gd name="connsiteX1722" fmla="*/ 616654 w 2664563"/>
                  <a:gd name="connsiteY1722" fmla="*/ 1356137 h 2629551"/>
                  <a:gd name="connsiteX1723" fmla="*/ 611640 w 2664563"/>
                  <a:gd name="connsiteY1723" fmla="*/ 1358644 h 2629551"/>
                  <a:gd name="connsiteX1724" fmla="*/ 606627 w 2664563"/>
                  <a:gd name="connsiteY1724" fmla="*/ 1361150 h 2629551"/>
                  <a:gd name="connsiteX1725" fmla="*/ 601613 w 2664563"/>
                  <a:gd name="connsiteY1725" fmla="*/ 1361150 h 2629551"/>
                  <a:gd name="connsiteX1726" fmla="*/ 596600 w 2664563"/>
                  <a:gd name="connsiteY1726" fmla="*/ 1368671 h 2629551"/>
                  <a:gd name="connsiteX1727" fmla="*/ 594093 w 2664563"/>
                  <a:gd name="connsiteY1727" fmla="*/ 1368671 h 2629551"/>
                  <a:gd name="connsiteX1728" fmla="*/ 591587 w 2664563"/>
                  <a:gd name="connsiteY1728" fmla="*/ 1371177 h 2629551"/>
                  <a:gd name="connsiteX1729" fmla="*/ 589080 w 2664563"/>
                  <a:gd name="connsiteY1729" fmla="*/ 1373684 h 2629551"/>
                  <a:gd name="connsiteX1730" fmla="*/ 579053 w 2664563"/>
                  <a:gd name="connsiteY1730" fmla="*/ 1376191 h 2629551"/>
                  <a:gd name="connsiteX1731" fmla="*/ 566519 w 2664563"/>
                  <a:gd name="connsiteY1731" fmla="*/ 1381204 h 2629551"/>
                  <a:gd name="connsiteX1732" fmla="*/ 558999 w 2664563"/>
                  <a:gd name="connsiteY1732" fmla="*/ 1386218 h 2629551"/>
                  <a:gd name="connsiteX1733" fmla="*/ 556492 w 2664563"/>
                  <a:gd name="connsiteY1733" fmla="*/ 1383711 h 2629551"/>
                  <a:gd name="connsiteX1734" fmla="*/ 546465 w 2664563"/>
                  <a:gd name="connsiteY1734" fmla="*/ 1383711 h 2629551"/>
                  <a:gd name="connsiteX1735" fmla="*/ 538945 w 2664563"/>
                  <a:gd name="connsiteY1735" fmla="*/ 1386218 h 2629551"/>
                  <a:gd name="connsiteX1736" fmla="*/ 536439 w 2664563"/>
                  <a:gd name="connsiteY1736" fmla="*/ 1391231 h 2629551"/>
                  <a:gd name="connsiteX1737" fmla="*/ 533932 w 2664563"/>
                  <a:gd name="connsiteY1737" fmla="*/ 1391231 h 2629551"/>
                  <a:gd name="connsiteX1738" fmla="*/ 528919 w 2664563"/>
                  <a:gd name="connsiteY1738" fmla="*/ 1393738 h 2629551"/>
                  <a:gd name="connsiteX1739" fmla="*/ 526412 w 2664563"/>
                  <a:gd name="connsiteY1739" fmla="*/ 1393738 h 2629551"/>
                  <a:gd name="connsiteX1740" fmla="*/ 521398 w 2664563"/>
                  <a:gd name="connsiteY1740" fmla="*/ 1398751 h 2629551"/>
                  <a:gd name="connsiteX1741" fmla="*/ 513878 w 2664563"/>
                  <a:gd name="connsiteY1741" fmla="*/ 1401258 h 2629551"/>
                  <a:gd name="connsiteX1742" fmla="*/ 511371 w 2664563"/>
                  <a:gd name="connsiteY1742" fmla="*/ 1403764 h 2629551"/>
                  <a:gd name="connsiteX1743" fmla="*/ 508865 w 2664563"/>
                  <a:gd name="connsiteY1743" fmla="*/ 1401258 h 2629551"/>
                  <a:gd name="connsiteX1744" fmla="*/ 506358 w 2664563"/>
                  <a:gd name="connsiteY1744" fmla="*/ 1396244 h 2629551"/>
                  <a:gd name="connsiteX1745" fmla="*/ 501344 w 2664563"/>
                  <a:gd name="connsiteY1745" fmla="*/ 1393738 h 2629551"/>
                  <a:gd name="connsiteX1746" fmla="*/ 498838 w 2664563"/>
                  <a:gd name="connsiteY1746" fmla="*/ 1396244 h 2629551"/>
                  <a:gd name="connsiteX1747" fmla="*/ 493824 w 2664563"/>
                  <a:gd name="connsiteY1747" fmla="*/ 1391231 h 2629551"/>
                  <a:gd name="connsiteX1748" fmla="*/ 488811 w 2664563"/>
                  <a:gd name="connsiteY1748" fmla="*/ 1388724 h 2629551"/>
                  <a:gd name="connsiteX1749" fmla="*/ 486304 w 2664563"/>
                  <a:gd name="connsiteY1749" fmla="*/ 1391231 h 2629551"/>
                  <a:gd name="connsiteX1750" fmla="*/ 481291 w 2664563"/>
                  <a:gd name="connsiteY1750" fmla="*/ 1393738 h 2629551"/>
                  <a:gd name="connsiteX1751" fmla="*/ 468757 w 2664563"/>
                  <a:gd name="connsiteY1751" fmla="*/ 1393738 h 2629551"/>
                  <a:gd name="connsiteX1752" fmla="*/ 466250 w 2664563"/>
                  <a:gd name="connsiteY1752" fmla="*/ 1391231 h 2629551"/>
                  <a:gd name="connsiteX1753" fmla="*/ 458730 w 2664563"/>
                  <a:gd name="connsiteY1753" fmla="*/ 1386218 h 2629551"/>
                  <a:gd name="connsiteX1754" fmla="*/ 456223 w 2664563"/>
                  <a:gd name="connsiteY1754" fmla="*/ 1388724 h 2629551"/>
                  <a:gd name="connsiteX1755" fmla="*/ 451210 w 2664563"/>
                  <a:gd name="connsiteY1755" fmla="*/ 1393738 h 2629551"/>
                  <a:gd name="connsiteX1756" fmla="*/ 451210 w 2664563"/>
                  <a:gd name="connsiteY1756" fmla="*/ 1398751 h 2629551"/>
                  <a:gd name="connsiteX1757" fmla="*/ 436170 w 2664563"/>
                  <a:gd name="connsiteY1757" fmla="*/ 1398751 h 2629551"/>
                  <a:gd name="connsiteX1758" fmla="*/ 433663 w 2664563"/>
                  <a:gd name="connsiteY1758" fmla="*/ 1401258 h 2629551"/>
                  <a:gd name="connsiteX1759" fmla="*/ 426143 w 2664563"/>
                  <a:gd name="connsiteY1759" fmla="*/ 1401258 h 2629551"/>
                  <a:gd name="connsiteX1760" fmla="*/ 426143 w 2664563"/>
                  <a:gd name="connsiteY1760" fmla="*/ 1398751 h 2629551"/>
                  <a:gd name="connsiteX1761" fmla="*/ 413609 w 2664563"/>
                  <a:gd name="connsiteY1761" fmla="*/ 1401258 h 2629551"/>
                  <a:gd name="connsiteX1762" fmla="*/ 396062 w 2664563"/>
                  <a:gd name="connsiteY1762" fmla="*/ 1401258 h 2629551"/>
                  <a:gd name="connsiteX1763" fmla="*/ 393555 w 2664563"/>
                  <a:gd name="connsiteY1763" fmla="*/ 1396244 h 2629551"/>
                  <a:gd name="connsiteX1764" fmla="*/ 388542 w 2664563"/>
                  <a:gd name="connsiteY1764" fmla="*/ 1393738 h 2629551"/>
                  <a:gd name="connsiteX1765" fmla="*/ 383529 w 2664563"/>
                  <a:gd name="connsiteY1765" fmla="*/ 1396244 h 2629551"/>
                  <a:gd name="connsiteX1766" fmla="*/ 378515 w 2664563"/>
                  <a:gd name="connsiteY1766" fmla="*/ 1398751 h 2629551"/>
                  <a:gd name="connsiteX1767" fmla="*/ 373502 w 2664563"/>
                  <a:gd name="connsiteY1767" fmla="*/ 1396244 h 2629551"/>
                  <a:gd name="connsiteX1768" fmla="*/ 365981 w 2664563"/>
                  <a:gd name="connsiteY1768" fmla="*/ 1393738 h 2629551"/>
                  <a:gd name="connsiteX1769" fmla="*/ 363475 w 2664563"/>
                  <a:gd name="connsiteY1769" fmla="*/ 1393738 h 2629551"/>
                  <a:gd name="connsiteX1770" fmla="*/ 360968 w 2664563"/>
                  <a:gd name="connsiteY1770" fmla="*/ 1386218 h 2629551"/>
                  <a:gd name="connsiteX1771" fmla="*/ 360968 w 2664563"/>
                  <a:gd name="connsiteY1771" fmla="*/ 1383711 h 2629551"/>
                  <a:gd name="connsiteX1772" fmla="*/ 353448 w 2664563"/>
                  <a:gd name="connsiteY1772" fmla="*/ 1378697 h 2629551"/>
                  <a:gd name="connsiteX1773" fmla="*/ 353448 w 2664563"/>
                  <a:gd name="connsiteY1773" fmla="*/ 1373684 h 2629551"/>
                  <a:gd name="connsiteX1774" fmla="*/ 345928 w 2664563"/>
                  <a:gd name="connsiteY1774" fmla="*/ 1371177 h 2629551"/>
                  <a:gd name="connsiteX1775" fmla="*/ 343421 w 2664563"/>
                  <a:gd name="connsiteY1775" fmla="*/ 1368671 h 2629551"/>
                  <a:gd name="connsiteX1776" fmla="*/ 338408 w 2664563"/>
                  <a:gd name="connsiteY1776" fmla="*/ 1368671 h 2629551"/>
                  <a:gd name="connsiteX1777" fmla="*/ 333394 w 2664563"/>
                  <a:gd name="connsiteY1777" fmla="*/ 1366163 h 2629551"/>
                  <a:gd name="connsiteX1778" fmla="*/ 330887 w 2664563"/>
                  <a:gd name="connsiteY1778" fmla="*/ 1363657 h 2629551"/>
                  <a:gd name="connsiteX1779" fmla="*/ 325874 w 2664563"/>
                  <a:gd name="connsiteY1779" fmla="*/ 1361150 h 2629551"/>
                  <a:gd name="connsiteX1780" fmla="*/ 323367 w 2664563"/>
                  <a:gd name="connsiteY1780" fmla="*/ 1363657 h 2629551"/>
                  <a:gd name="connsiteX1781" fmla="*/ 320860 w 2664563"/>
                  <a:gd name="connsiteY1781" fmla="*/ 1366163 h 2629551"/>
                  <a:gd name="connsiteX1782" fmla="*/ 315847 w 2664563"/>
                  <a:gd name="connsiteY1782" fmla="*/ 1366163 h 2629551"/>
                  <a:gd name="connsiteX1783" fmla="*/ 313340 w 2664563"/>
                  <a:gd name="connsiteY1783" fmla="*/ 1371177 h 2629551"/>
                  <a:gd name="connsiteX1784" fmla="*/ 308327 w 2664563"/>
                  <a:gd name="connsiteY1784" fmla="*/ 1376191 h 2629551"/>
                  <a:gd name="connsiteX1785" fmla="*/ 300807 w 2664563"/>
                  <a:gd name="connsiteY1785" fmla="*/ 1383711 h 2629551"/>
                  <a:gd name="connsiteX1786" fmla="*/ 298300 w 2664563"/>
                  <a:gd name="connsiteY1786" fmla="*/ 1388724 h 2629551"/>
                  <a:gd name="connsiteX1787" fmla="*/ 293287 w 2664563"/>
                  <a:gd name="connsiteY1787" fmla="*/ 1391231 h 2629551"/>
                  <a:gd name="connsiteX1788" fmla="*/ 288273 w 2664563"/>
                  <a:gd name="connsiteY1788" fmla="*/ 1391231 h 2629551"/>
                  <a:gd name="connsiteX1789" fmla="*/ 278246 w 2664563"/>
                  <a:gd name="connsiteY1789" fmla="*/ 1388724 h 2629551"/>
                  <a:gd name="connsiteX1790" fmla="*/ 275739 w 2664563"/>
                  <a:gd name="connsiteY1790" fmla="*/ 1386218 h 2629551"/>
                  <a:gd name="connsiteX1791" fmla="*/ 265713 w 2664563"/>
                  <a:gd name="connsiteY1791" fmla="*/ 1386218 h 2629551"/>
                  <a:gd name="connsiteX1792" fmla="*/ 258192 w 2664563"/>
                  <a:gd name="connsiteY1792" fmla="*/ 1381204 h 2629551"/>
                  <a:gd name="connsiteX1793" fmla="*/ 250672 w 2664563"/>
                  <a:gd name="connsiteY1793" fmla="*/ 1373684 h 2629551"/>
                  <a:gd name="connsiteX1794" fmla="*/ 240645 w 2664563"/>
                  <a:gd name="connsiteY1794" fmla="*/ 1361150 h 2629551"/>
                  <a:gd name="connsiteX1795" fmla="*/ 235632 w 2664563"/>
                  <a:gd name="connsiteY1795" fmla="*/ 1361150 h 2629551"/>
                  <a:gd name="connsiteX1796" fmla="*/ 223098 w 2664563"/>
                  <a:gd name="connsiteY1796" fmla="*/ 1371177 h 2629551"/>
                  <a:gd name="connsiteX1797" fmla="*/ 220592 w 2664563"/>
                  <a:gd name="connsiteY1797" fmla="*/ 1368671 h 2629551"/>
                  <a:gd name="connsiteX1798" fmla="*/ 215578 w 2664563"/>
                  <a:gd name="connsiteY1798" fmla="*/ 1363657 h 2629551"/>
                  <a:gd name="connsiteX1799" fmla="*/ 213071 w 2664563"/>
                  <a:gd name="connsiteY1799" fmla="*/ 1361150 h 2629551"/>
                  <a:gd name="connsiteX1800" fmla="*/ 203045 w 2664563"/>
                  <a:gd name="connsiteY1800" fmla="*/ 1358644 h 2629551"/>
                  <a:gd name="connsiteX1801" fmla="*/ 195524 w 2664563"/>
                  <a:gd name="connsiteY1801" fmla="*/ 1348617 h 2629551"/>
                  <a:gd name="connsiteX1802" fmla="*/ 195524 w 2664563"/>
                  <a:gd name="connsiteY1802" fmla="*/ 1331070 h 2629551"/>
                  <a:gd name="connsiteX1803" fmla="*/ 193018 w 2664563"/>
                  <a:gd name="connsiteY1803" fmla="*/ 1328563 h 2629551"/>
                  <a:gd name="connsiteX1804" fmla="*/ 193018 w 2664563"/>
                  <a:gd name="connsiteY1804" fmla="*/ 1321043 h 2629551"/>
                  <a:gd name="connsiteX1805" fmla="*/ 195524 w 2664563"/>
                  <a:gd name="connsiteY1805" fmla="*/ 1321043 h 2629551"/>
                  <a:gd name="connsiteX1806" fmla="*/ 195524 w 2664563"/>
                  <a:gd name="connsiteY1806" fmla="*/ 1318536 h 2629551"/>
                  <a:gd name="connsiteX1807" fmla="*/ 198031 w 2664563"/>
                  <a:gd name="connsiteY1807" fmla="*/ 1316029 h 2629551"/>
                  <a:gd name="connsiteX1808" fmla="*/ 203045 w 2664563"/>
                  <a:gd name="connsiteY1808" fmla="*/ 1308509 h 2629551"/>
                  <a:gd name="connsiteX1809" fmla="*/ 200538 w 2664563"/>
                  <a:gd name="connsiteY1809" fmla="*/ 1300989 h 2629551"/>
                  <a:gd name="connsiteX1810" fmla="*/ 195524 w 2664563"/>
                  <a:gd name="connsiteY1810" fmla="*/ 1295976 h 2629551"/>
                  <a:gd name="connsiteX1811" fmla="*/ 190511 w 2664563"/>
                  <a:gd name="connsiteY1811" fmla="*/ 1293469 h 2629551"/>
                  <a:gd name="connsiteX1812" fmla="*/ 182991 w 2664563"/>
                  <a:gd name="connsiteY1812" fmla="*/ 1290962 h 2629551"/>
                  <a:gd name="connsiteX1813" fmla="*/ 180484 w 2664563"/>
                  <a:gd name="connsiteY1813" fmla="*/ 1288456 h 2629551"/>
                  <a:gd name="connsiteX1814" fmla="*/ 177977 w 2664563"/>
                  <a:gd name="connsiteY1814" fmla="*/ 1283442 h 2629551"/>
                  <a:gd name="connsiteX1815" fmla="*/ 177977 w 2664563"/>
                  <a:gd name="connsiteY1815" fmla="*/ 1278428 h 2629551"/>
                  <a:gd name="connsiteX1816" fmla="*/ 175471 w 2664563"/>
                  <a:gd name="connsiteY1816" fmla="*/ 1278428 h 2629551"/>
                  <a:gd name="connsiteX1817" fmla="*/ 175471 w 2664563"/>
                  <a:gd name="connsiteY1817" fmla="*/ 1275922 h 2629551"/>
                  <a:gd name="connsiteX1818" fmla="*/ 177977 w 2664563"/>
                  <a:gd name="connsiteY1818" fmla="*/ 1270908 h 2629551"/>
                  <a:gd name="connsiteX1819" fmla="*/ 177977 w 2664563"/>
                  <a:gd name="connsiteY1819" fmla="*/ 1265895 h 2629551"/>
                  <a:gd name="connsiteX1820" fmla="*/ 180484 w 2664563"/>
                  <a:gd name="connsiteY1820" fmla="*/ 1260881 h 2629551"/>
                  <a:gd name="connsiteX1821" fmla="*/ 180484 w 2664563"/>
                  <a:gd name="connsiteY1821" fmla="*/ 1245841 h 2629551"/>
                  <a:gd name="connsiteX1822" fmla="*/ 177977 w 2664563"/>
                  <a:gd name="connsiteY1822" fmla="*/ 1243335 h 2629551"/>
                  <a:gd name="connsiteX1823" fmla="*/ 175471 w 2664563"/>
                  <a:gd name="connsiteY1823" fmla="*/ 1240827 h 2629551"/>
                  <a:gd name="connsiteX1824" fmla="*/ 175471 w 2664563"/>
                  <a:gd name="connsiteY1824" fmla="*/ 1238321 h 2629551"/>
                  <a:gd name="connsiteX1825" fmla="*/ 170457 w 2664563"/>
                  <a:gd name="connsiteY1825" fmla="*/ 1235814 h 2629551"/>
                  <a:gd name="connsiteX1826" fmla="*/ 165444 w 2664563"/>
                  <a:gd name="connsiteY1826" fmla="*/ 1230801 h 2629551"/>
                  <a:gd name="connsiteX1827" fmla="*/ 160430 w 2664563"/>
                  <a:gd name="connsiteY1827" fmla="*/ 1225788 h 2629551"/>
                  <a:gd name="connsiteX1828" fmla="*/ 157924 w 2664563"/>
                  <a:gd name="connsiteY1828" fmla="*/ 1225788 h 2629551"/>
                  <a:gd name="connsiteX1829" fmla="*/ 155417 w 2664563"/>
                  <a:gd name="connsiteY1829" fmla="*/ 1223280 h 2629551"/>
                  <a:gd name="connsiteX1830" fmla="*/ 155417 w 2664563"/>
                  <a:gd name="connsiteY1830" fmla="*/ 1220774 h 2629551"/>
                  <a:gd name="connsiteX1831" fmla="*/ 152910 w 2664563"/>
                  <a:gd name="connsiteY1831" fmla="*/ 1218267 h 2629551"/>
                  <a:gd name="connsiteX1832" fmla="*/ 152910 w 2664563"/>
                  <a:gd name="connsiteY1832" fmla="*/ 1213254 h 2629551"/>
                  <a:gd name="connsiteX1833" fmla="*/ 150403 w 2664563"/>
                  <a:gd name="connsiteY1833" fmla="*/ 1210747 h 2629551"/>
                  <a:gd name="connsiteX1834" fmla="*/ 147897 w 2664563"/>
                  <a:gd name="connsiteY1834" fmla="*/ 1205734 h 2629551"/>
                  <a:gd name="connsiteX1835" fmla="*/ 145390 w 2664563"/>
                  <a:gd name="connsiteY1835" fmla="*/ 1203227 h 2629551"/>
                  <a:gd name="connsiteX1836" fmla="*/ 145390 w 2664563"/>
                  <a:gd name="connsiteY1836" fmla="*/ 1200720 h 2629551"/>
                  <a:gd name="connsiteX1837" fmla="*/ 142883 w 2664563"/>
                  <a:gd name="connsiteY1837" fmla="*/ 1200720 h 2629551"/>
                  <a:gd name="connsiteX1838" fmla="*/ 142883 w 2664563"/>
                  <a:gd name="connsiteY1838" fmla="*/ 1198213 h 2629551"/>
                  <a:gd name="connsiteX1839" fmla="*/ 140377 w 2664563"/>
                  <a:gd name="connsiteY1839" fmla="*/ 1193200 h 2629551"/>
                  <a:gd name="connsiteX1840" fmla="*/ 140377 w 2664563"/>
                  <a:gd name="connsiteY1840" fmla="*/ 1190693 h 2629551"/>
                  <a:gd name="connsiteX1841" fmla="*/ 137870 w 2664563"/>
                  <a:gd name="connsiteY1841" fmla="*/ 1185679 h 2629551"/>
                  <a:gd name="connsiteX1842" fmla="*/ 135363 w 2664563"/>
                  <a:gd name="connsiteY1842" fmla="*/ 1180666 h 2629551"/>
                  <a:gd name="connsiteX1843" fmla="*/ 135363 w 2664563"/>
                  <a:gd name="connsiteY1843" fmla="*/ 1178159 h 2629551"/>
                  <a:gd name="connsiteX1844" fmla="*/ 132856 w 2664563"/>
                  <a:gd name="connsiteY1844" fmla="*/ 1173146 h 2629551"/>
                  <a:gd name="connsiteX1845" fmla="*/ 130350 w 2664563"/>
                  <a:gd name="connsiteY1845" fmla="*/ 1170640 h 2629551"/>
                  <a:gd name="connsiteX1846" fmla="*/ 127843 w 2664563"/>
                  <a:gd name="connsiteY1846" fmla="*/ 1165626 h 2629551"/>
                  <a:gd name="connsiteX1847" fmla="*/ 127843 w 2664563"/>
                  <a:gd name="connsiteY1847" fmla="*/ 1163120 h 2629551"/>
                  <a:gd name="connsiteX1848" fmla="*/ 130350 w 2664563"/>
                  <a:gd name="connsiteY1848" fmla="*/ 1155599 h 2629551"/>
                  <a:gd name="connsiteX1849" fmla="*/ 130350 w 2664563"/>
                  <a:gd name="connsiteY1849" fmla="*/ 1140559 h 2629551"/>
                  <a:gd name="connsiteX1850" fmla="*/ 125336 w 2664563"/>
                  <a:gd name="connsiteY1850" fmla="*/ 1133039 h 2629551"/>
                  <a:gd name="connsiteX1851" fmla="*/ 122829 w 2664563"/>
                  <a:gd name="connsiteY1851" fmla="*/ 1130532 h 2629551"/>
                  <a:gd name="connsiteX1852" fmla="*/ 115309 w 2664563"/>
                  <a:gd name="connsiteY1852" fmla="*/ 1130532 h 2629551"/>
                  <a:gd name="connsiteX1853" fmla="*/ 110296 w 2664563"/>
                  <a:gd name="connsiteY1853" fmla="*/ 1125519 h 2629551"/>
                  <a:gd name="connsiteX1854" fmla="*/ 110296 w 2664563"/>
                  <a:gd name="connsiteY1854" fmla="*/ 1117998 h 2629551"/>
                  <a:gd name="connsiteX1855" fmla="*/ 107789 w 2664563"/>
                  <a:gd name="connsiteY1855" fmla="*/ 1115491 h 2629551"/>
                  <a:gd name="connsiteX1856" fmla="*/ 107789 w 2664563"/>
                  <a:gd name="connsiteY1856" fmla="*/ 1112985 h 2629551"/>
                  <a:gd name="connsiteX1857" fmla="*/ 105282 w 2664563"/>
                  <a:gd name="connsiteY1857" fmla="*/ 1110478 h 2629551"/>
                  <a:gd name="connsiteX1858" fmla="*/ 105282 w 2664563"/>
                  <a:gd name="connsiteY1858" fmla="*/ 1107972 h 2629551"/>
                  <a:gd name="connsiteX1859" fmla="*/ 102776 w 2664563"/>
                  <a:gd name="connsiteY1859" fmla="*/ 1107972 h 2629551"/>
                  <a:gd name="connsiteX1860" fmla="*/ 95256 w 2664563"/>
                  <a:gd name="connsiteY1860" fmla="*/ 1100451 h 2629551"/>
                  <a:gd name="connsiteX1861" fmla="*/ 97762 w 2664563"/>
                  <a:gd name="connsiteY1861" fmla="*/ 1090424 h 2629551"/>
                  <a:gd name="connsiteX1862" fmla="*/ 97762 w 2664563"/>
                  <a:gd name="connsiteY1862" fmla="*/ 1060343 h 2629551"/>
                  <a:gd name="connsiteX1863" fmla="*/ 95256 w 2664563"/>
                  <a:gd name="connsiteY1863" fmla="*/ 1050317 h 2629551"/>
                  <a:gd name="connsiteX1864" fmla="*/ 95256 w 2664563"/>
                  <a:gd name="connsiteY1864" fmla="*/ 1042796 h 2629551"/>
                  <a:gd name="connsiteX1865" fmla="*/ 100269 w 2664563"/>
                  <a:gd name="connsiteY1865" fmla="*/ 1035276 h 2629551"/>
                  <a:gd name="connsiteX1866" fmla="*/ 97762 w 2664563"/>
                  <a:gd name="connsiteY1866" fmla="*/ 1032770 h 2629551"/>
                  <a:gd name="connsiteX1867" fmla="*/ 97762 w 2664563"/>
                  <a:gd name="connsiteY1867" fmla="*/ 1027756 h 2629551"/>
                  <a:gd name="connsiteX1868" fmla="*/ 95256 w 2664563"/>
                  <a:gd name="connsiteY1868" fmla="*/ 1025250 h 2629551"/>
                  <a:gd name="connsiteX1869" fmla="*/ 90242 w 2664563"/>
                  <a:gd name="connsiteY1869" fmla="*/ 1022743 h 2629551"/>
                  <a:gd name="connsiteX1870" fmla="*/ 85229 w 2664563"/>
                  <a:gd name="connsiteY1870" fmla="*/ 1015223 h 2629551"/>
                  <a:gd name="connsiteX1871" fmla="*/ 82722 w 2664563"/>
                  <a:gd name="connsiteY1871" fmla="*/ 1012716 h 2629551"/>
                  <a:gd name="connsiteX1872" fmla="*/ 77708 w 2664563"/>
                  <a:gd name="connsiteY1872" fmla="*/ 1010209 h 2629551"/>
                  <a:gd name="connsiteX1873" fmla="*/ 72695 w 2664563"/>
                  <a:gd name="connsiteY1873" fmla="*/ 1007703 h 2629551"/>
                  <a:gd name="connsiteX1874" fmla="*/ 62668 w 2664563"/>
                  <a:gd name="connsiteY1874" fmla="*/ 1005195 h 2629551"/>
                  <a:gd name="connsiteX1875" fmla="*/ 62668 w 2664563"/>
                  <a:gd name="connsiteY1875" fmla="*/ 1002689 h 2629551"/>
                  <a:gd name="connsiteX1876" fmla="*/ 65175 w 2664563"/>
                  <a:gd name="connsiteY1876" fmla="*/ 995169 h 2629551"/>
                  <a:gd name="connsiteX1877" fmla="*/ 57655 w 2664563"/>
                  <a:gd name="connsiteY1877" fmla="*/ 982636 h 2629551"/>
                  <a:gd name="connsiteX1878" fmla="*/ 50135 w 2664563"/>
                  <a:gd name="connsiteY1878" fmla="*/ 970102 h 2629551"/>
                  <a:gd name="connsiteX1879" fmla="*/ 55148 w 2664563"/>
                  <a:gd name="connsiteY1879" fmla="*/ 955061 h 2629551"/>
                  <a:gd name="connsiteX1880" fmla="*/ 50135 w 2664563"/>
                  <a:gd name="connsiteY1880" fmla="*/ 945035 h 2629551"/>
                  <a:gd name="connsiteX1881" fmla="*/ 47628 w 2664563"/>
                  <a:gd name="connsiteY1881" fmla="*/ 940021 h 2629551"/>
                  <a:gd name="connsiteX1882" fmla="*/ 47628 w 2664563"/>
                  <a:gd name="connsiteY1882" fmla="*/ 937514 h 2629551"/>
                  <a:gd name="connsiteX1883" fmla="*/ 50135 w 2664563"/>
                  <a:gd name="connsiteY1883" fmla="*/ 927487 h 2629551"/>
                  <a:gd name="connsiteX1884" fmla="*/ 50135 w 2664563"/>
                  <a:gd name="connsiteY1884" fmla="*/ 924981 h 2629551"/>
                  <a:gd name="connsiteX1885" fmla="*/ 42614 w 2664563"/>
                  <a:gd name="connsiteY1885" fmla="*/ 914954 h 2629551"/>
                  <a:gd name="connsiteX1886" fmla="*/ 40108 w 2664563"/>
                  <a:gd name="connsiteY1886" fmla="*/ 909940 h 2629551"/>
                  <a:gd name="connsiteX1887" fmla="*/ 35094 w 2664563"/>
                  <a:gd name="connsiteY1887" fmla="*/ 902420 h 2629551"/>
                  <a:gd name="connsiteX1888" fmla="*/ 30081 w 2664563"/>
                  <a:gd name="connsiteY1888" fmla="*/ 897407 h 2629551"/>
                  <a:gd name="connsiteX1889" fmla="*/ 27574 w 2664563"/>
                  <a:gd name="connsiteY1889" fmla="*/ 894900 h 2629551"/>
                  <a:gd name="connsiteX1890" fmla="*/ 25067 w 2664563"/>
                  <a:gd name="connsiteY1890" fmla="*/ 892393 h 2629551"/>
                  <a:gd name="connsiteX1891" fmla="*/ 22561 w 2664563"/>
                  <a:gd name="connsiteY1891" fmla="*/ 887380 h 2629551"/>
                  <a:gd name="connsiteX1892" fmla="*/ 17547 w 2664563"/>
                  <a:gd name="connsiteY1892" fmla="*/ 882367 h 2629551"/>
                  <a:gd name="connsiteX1893" fmla="*/ 15040 w 2664563"/>
                  <a:gd name="connsiteY1893" fmla="*/ 882367 h 2629551"/>
                  <a:gd name="connsiteX1894" fmla="*/ 5014 w 2664563"/>
                  <a:gd name="connsiteY1894" fmla="*/ 877353 h 2629551"/>
                  <a:gd name="connsiteX1895" fmla="*/ 0 w 2664563"/>
                  <a:gd name="connsiteY1895" fmla="*/ 872339 h 2629551"/>
                  <a:gd name="connsiteX1896" fmla="*/ 2507 w 2664563"/>
                  <a:gd name="connsiteY1896" fmla="*/ 867326 h 2629551"/>
                  <a:gd name="connsiteX1897" fmla="*/ 7520 w 2664563"/>
                  <a:gd name="connsiteY1897" fmla="*/ 867326 h 2629551"/>
                  <a:gd name="connsiteX1898" fmla="*/ 10027 w 2664563"/>
                  <a:gd name="connsiteY1898" fmla="*/ 864819 h 2629551"/>
                  <a:gd name="connsiteX1899" fmla="*/ 15040 w 2664563"/>
                  <a:gd name="connsiteY1899" fmla="*/ 859806 h 2629551"/>
                  <a:gd name="connsiteX1900" fmla="*/ 15040 w 2664563"/>
                  <a:gd name="connsiteY1900" fmla="*/ 857299 h 2629551"/>
                  <a:gd name="connsiteX1901" fmla="*/ 17547 w 2664563"/>
                  <a:gd name="connsiteY1901" fmla="*/ 857299 h 2629551"/>
                  <a:gd name="connsiteX1902" fmla="*/ 20054 w 2664563"/>
                  <a:gd name="connsiteY1902" fmla="*/ 852286 h 2629551"/>
                  <a:gd name="connsiteX1903" fmla="*/ 22561 w 2664563"/>
                  <a:gd name="connsiteY1903" fmla="*/ 849779 h 2629551"/>
                  <a:gd name="connsiteX1904" fmla="*/ 30081 w 2664563"/>
                  <a:gd name="connsiteY1904" fmla="*/ 844766 h 2629551"/>
                  <a:gd name="connsiteX1905" fmla="*/ 42614 w 2664563"/>
                  <a:gd name="connsiteY1905" fmla="*/ 837245 h 2629551"/>
                  <a:gd name="connsiteX1906" fmla="*/ 45121 w 2664563"/>
                  <a:gd name="connsiteY1906" fmla="*/ 832232 h 2629551"/>
                  <a:gd name="connsiteX1907" fmla="*/ 47628 w 2664563"/>
                  <a:gd name="connsiteY1907" fmla="*/ 829725 h 2629551"/>
                  <a:gd name="connsiteX1908" fmla="*/ 50135 w 2664563"/>
                  <a:gd name="connsiteY1908" fmla="*/ 827219 h 2629551"/>
                  <a:gd name="connsiteX1909" fmla="*/ 52641 w 2664563"/>
                  <a:gd name="connsiteY1909" fmla="*/ 824711 h 2629551"/>
                  <a:gd name="connsiteX1910" fmla="*/ 55148 w 2664563"/>
                  <a:gd name="connsiteY1910" fmla="*/ 822205 h 2629551"/>
                  <a:gd name="connsiteX1911" fmla="*/ 55148 w 2664563"/>
                  <a:gd name="connsiteY1911" fmla="*/ 819698 h 2629551"/>
                  <a:gd name="connsiteX1912" fmla="*/ 60161 w 2664563"/>
                  <a:gd name="connsiteY1912" fmla="*/ 814685 h 2629551"/>
                  <a:gd name="connsiteX1913" fmla="*/ 65175 w 2664563"/>
                  <a:gd name="connsiteY1913" fmla="*/ 812178 h 2629551"/>
                  <a:gd name="connsiteX1914" fmla="*/ 70188 w 2664563"/>
                  <a:gd name="connsiteY1914" fmla="*/ 809671 h 2629551"/>
                  <a:gd name="connsiteX1915" fmla="*/ 70188 w 2664563"/>
                  <a:gd name="connsiteY1915" fmla="*/ 807165 h 2629551"/>
                  <a:gd name="connsiteX1916" fmla="*/ 72695 w 2664563"/>
                  <a:gd name="connsiteY1916" fmla="*/ 804658 h 2629551"/>
                  <a:gd name="connsiteX1917" fmla="*/ 75202 w 2664563"/>
                  <a:gd name="connsiteY1917" fmla="*/ 802151 h 2629551"/>
                  <a:gd name="connsiteX1918" fmla="*/ 75202 w 2664563"/>
                  <a:gd name="connsiteY1918" fmla="*/ 799644 h 2629551"/>
                  <a:gd name="connsiteX1919" fmla="*/ 80215 w 2664563"/>
                  <a:gd name="connsiteY1919" fmla="*/ 799644 h 2629551"/>
                  <a:gd name="connsiteX1920" fmla="*/ 85229 w 2664563"/>
                  <a:gd name="connsiteY1920" fmla="*/ 797138 h 2629551"/>
                  <a:gd name="connsiteX1921" fmla="*/ 85229 w 2664563"/>
                  <a:gd name="connsiteY1921" fmla="*/ 784604 h 2629551"/>
                  <a:gd name="connsiteX1922" fmla="*/ 82722 w 2664563"/>
                  <a:gd name="connsiteY1922" fmla="*/ 777084 h 2629551"/>
                  <a:gd name="connsiteX1923" fmla="*/ 85229 w 2664563"/>
                  <a:gd name="connsiteY1923" fmla="*/ 772071 h 2629551"/>
                  <a:gd name="connsiteX1924" fmla="*/ 90242 w 2664563"/>
                  <a:gd name="connsiteY1924" fmla="*/ 769564 h 2629551"/>
                  <a:gd name="connsiteX1925" fmla="*/ 92749 w 2664563"/>
                  <a:gd name="connsiteY1925" fmla="*/ 767057 h 2629551"/>
                  <a:gd name="connsiteX1926" fmla="*/ 97762 w 2664563"/>
                  <a:gd name="connsiteY1926" fmla="*/ 767057 h 2629551"/>
                  <a:gd name="connsiteX1927" fmla="*/ 102776 w 2664563"/>
                  <a:gd name="connsiteY1927" fmla="*/ 764551 h 2629551"/>
                  <a:gd name="connsiteX1928" fmla="*/ 107789 w 2664563"/>
                  <a:gd name="connsiteY1928" fmla="*/ 762043 h 2629551"/>
                  <a:gd name="connsiteX1929" fmla="*/ 112803 w 2664563"/>
                  <a:gd name="connsiteY1929" fmla="*/ 754523 h 2629551"/>
                  <a:gd name="connsiteX1930" fmla="*/ 117816 w 2664563"/>
                  <a:gd name="connsiteY1930" fmla="*/ 747003 h 2629551"/>
                  <a:gd name="connsiteX1931" fmla="*/ 117816 w 2664563"/>
                  <a:gd name="connsiteY1931" fmla="*/ 744497 h 2629551"/>
                  <a:gd name="connsiteX1932" fmla="*/ 122829 w 2664563"/>
                  <a:gd name="connsiteY1932" fmla="*/ 741990 h 2629551"/>
                  <a:gd name="connsiteX1933" fmla="*/ 125336 w 2664563"/>
                  <a:gd name="connsiteY1933" fmla="*/ 736976 h 2629551"/>
                  <a:gd name="connsiteX1934" fmla="*/ 127843 w 2664563"/>
                  <a:gd name="connsiteY1934" fmla="*/ 734470 h 2629551"/>
                  <a:gd name="connsiteX1935" fmla="*/ 130350 w 2664563"/>
                  <a:gd name="connsiteY1935" fmla="*/ 731963 h 2629551"/>
                  <a:gd name="connsiteX1936" fmla="*/ 132856 w 2664563"/>
                  <a:gd name="connsiteY1936" fmla="*/ 731963 h 2629551"/>
                  <a:gd name="connsiteX1937" fmla="*/ 132856 w 2664563"/>
                  <a:gd name="connsiteY1937" fmla="*/ 729456 h 2629551"/>
                  <a:gd name="connsiteX1938" fmla="*/ 135363 w 2664563"/>
                  <a:gd name="connsiteY1938" fmla="*/ 729456 h 2629551"/>
                  <a:gd name="connsiteX1939" fmla="*/ 135363 w 2664563"/>
                  <a:gd name="connsiteY1939" fmla="*/ 726950 h 2629551"/>
                  <a:gd name="connsiteX1940" fmla="*/ 140377 w 2664563"/>
                  <a:gd name="connsiteY1940" fmla="*/ 726950 h 2629551"/>
                  <a:gd name="connsiteX1941" fmla="*/ 140377 w 2664563"/>
                  <a:gd name="connsiteY1941" fmla="*/ 719429 h 2629551"/>
                  <a:gd name="connsiteX1942" fmla="*/ 137870 w 2664563"/>
                  <a:gd name="connsiteY1942" fmla="*/ 716923 h 2629551"/>
                  <a:gd name="connsiteX1943" fmla="*/ 137870 w 2664563"/>
                  <a:gd name="connsiteY1943" fmla="*/ 709403 h 2629551"/>
                  <a:gd name="connsiteX1944" fmla="*/ 135363 w 2664563"/>
                  <a:gd name="connsiteY1944" fmla="*/ 704389 h 2629551"/>
                  <a:gd name="connsiteX1945" fmla="*/ 137870 w 2664563"/>
                  <a:gd name="connsiteY1945" fmla="*/ 701883 h 2629551"/>
                  <a:gd name="connsiteX1946" fmla="*/ 140377 w 2664563"/>
                  <a:gd name="connsiteY1946" fmla="*/ 696869 h 2629551"/>
                  <a:gd name="connsiteX1947" fmla="*/ 137870 w 2664563"/>
                  <a:gd name="connsiteY1947" fmla="*/ 694362 h 2629551"/>
                  <a:gd name="connsiteX1948" fmla="*/ 137870 w 2664563"/>
                  <a:gd name="connsiteY1948" fmla="*/ 691855 h 2629551"/>
                  <a:gd name="connsiteX1949" fmla="*/ 135363 w 2664563"/>
                  <a:gd name="connsiteY1949" fmla="*/ 689349 h 2629551"/>
                  <a:gd name="connsiteX1950" fmla="*/ 137870 w 2664563"/>
                  <a:gd name="connsiteY1950" fmla="*/ 686842 h 2629551"/>
                  <a:gd name="connsiteX1951" fmla="*/ 140377 w 2664563"/>
                  <a:gd name="connsiteY1951" fmla="*/ 686842 h 2629551"/>
                  <a:gd name="connsiteX1952" fmla="*/ 147897 w 2664563"/>
                  <a:gd name="connsiteY1952" fmla="*/ 681828 h 2629551"/>
                  <a:gd name="connsiteX1953" fmla="*/ 147897 w 2664563"/>
                  <a:gd name="connsiteY1953" fmla="*/ 676815 h 2629551"/>
                  <a:gd name="connsiteX1954" fmla="*/ 145390 w 2664563"/>
                  <a:gd name="connsiteY1954" fmla="*/ 674308 h 2629551"/>
                  <a:gd name="connsiteX1955" fmla="*/ 147897 w 2664563"/>
                  <a:gd name="connsiteY1955" fmla="*/ 671802 h 2629551"/>
                  <a:gd name="connsiteX1956" fmla="*/ 147897 w 2664563"/>
                  <a:gd name="connsiteY1956" fmla="*/ 666788 h 2629551"/>
                  <a:gd name="connsiteX1957" fmla="*/ 150403 w 2664563"/>
                  <a:gd name="connsiteY1957" fmla="*/ 664282 h 2629551"/>
                  <a:gd name="connsiteX1958" fmla="*/ 147897 w 2664563"/>
                  <a:gd name="connsiteY1958" fmla="*/ 661775 h 2629551"/>
                  <a:gd name="connsiteX1959" fmla="*/ 145390 w 2664563"/>
                  <a:gd name="connsiteY1959" fmla="*/ 656761 h 2629551"/>
                  <a:gd name="connsiteX1960" fmla="*/ 140377 w 2664563"/>
                  <a:gd name="connsiteY1960" fmla="*/ 651748 h 2629551"/>
                  <a:gd name="connsiteX1961" fmla="*/ 135363 w 2664563"/>
                  <a:gd name="connsiteY1961" fmla="*/ 649241 h 2629551"/>
                  <a:gd name="connsiteX1962" fmla="*/ 132856 w 2664563"/>
                  <a:gd name="connsiteY1962" fmla="*/ 649241 h 2629551"/>
                  <a:gd name="connsiteX1963" fmla="*/ 130350 w 2664563"/>
                  <a:gd name="connsiteY1963" fmla="*/ 646734 h 2629551"/>
                  <a:gd name="connsiteX1964" fmla="*/ 125336 w 2664563"/>
                  <a:gd name="connsiteY1964" fmla="*/ 646734 h 2629551"/>
                  <a:gd name="connsiteX1965" fmla="*/ 122829 w 2664563"/>
                  <a:gd name="connsiteY1965" fmla="*/ 644228 h 2629551"/>
                  <a:gd name="connsiteX1966" fmla="*/ 115309 w 2664563"/>
                  <a:gd name="connsiteY1966" fmla="*/ 636708 h 2629551"/>
                  <a:gd name="connsiteX1967" fmla="*/ 112803 w 2664563"/>
                  <a:gd name="connsiteY1967" fmla="*/ 631694 h 2629551"/>
                  <a:gd name="connsiteX1968" fmla="*/ 110296 w 2664563"/>
                  <a:gd name="connsiteY1968" fmla="*/ 626681 h 2629551"/>
                  <a:gd name="connsiteX1969" fmla="*/ 110296 w 2664563"/>
                  <a:gd name="connsiteY1969" fmla="*/ 621667 h 2629551"/>
                  <a:gd name="connsiteX1970" fmla="*/ 107789 w 2664563"/>
                  <a:gd name="connsiteY1970" fmla="*/ 619160 h 2629551"/>
                  <a:gd name="connsiteX1971" fmla="*/ 102776 w 2664563"/>
                  <a:gd name="connsiteY1971" fmla="*/ 616654 h 2629551"/>
                  <a:gd name="connsiteX1972" fmla="*/ 100269 w 2664563"/>
                  <a:gd name="connsiteY1972" fmla="*/ 616654 h 2629551"/>
                  <a:gd name="connsiteX1973" fmla="*/ 100269 w 2664563"/>
                  <a:gd name="connsiteY1973" fmla="*/ 596600 h 2629551"/>
                  <a:gd name="connsiteX1974" fmla="*/ 97762 w 2664563"/>
                  <a:gd name="connsiteY1974" fmla="*/ 594093 h 2629551"/>
                  <a:gd name="connsiteX1975" fmla="*/ 97762 w 2664563"/>
                  <a:gd name="connsiteY1975" fmla="*/ 591586 h 2629551"/>
                  <a:gd name="connsiteX1976" fmla="*/ 95256 w 2664563"/>
                  <a:gd name="connsiteY1976" fmla="*/ 589080 h 2629551"/>
                  <a:gd name="connsiteX1977" fmla="*/ 95256 w 2664563"/>
                  <a:gd name="connsiteY1977" fmla="*/ 586573 h 2629551"/>
                  <a:gd name="connsiteX1978" fmla="*/ 92749 w 2664563"/>
                  <a:gd name="connsiteY1978" fmla="*/ 586573 h 2629551"/>
                  <a:gd name="connsiteX1979" fmla="*/ 90242 w 2664563"/>
                  <a:gd name="connsiteY1979" fmla="*/ 584066 h 2629551"/>
                  <a:gd name="connsiteX1980" fmla="*/ 87735 w 2664563"/>
                  <a:gd name="connsiteY1980" fmla="*/ 584066 h 2629551"/>
                  <a:gd name="connsiteX1981" fmla="*/ 85229 w 2664563"/>
                  <a:gd name="connsiteY1981" fmla="*/ 579053 h 2629551"/>
                  <a:gd name="connsiteX1982" fmla="*/ 87735 w 2664563"/>
                  <a:gd name="connsiteY1982" fmla="*/ 576546 h 2629551"/>
                  <a:gd name="connsiteX1983" fmla="*/ 87735 w 2664563"/>
                  <a:gd name="connsiteY1983" fmla="*/ 561506 h 2629551"/>
                  <a:gd name="connsiteX1984" fmla="*/ 90242 w 2664563"/>
                  <a:gd name="connsiteY1984" fmla="*/ 556492 h 2629551"/>
                  <a:gd name="connsiteX1985" fmla="*/ 85229 w 2664563"/>
                  <a:gd name="connsiteY1985" fmla="*/ 553986 h 2629551"/>
                  <a:gd name="connsiteX1986" fmla="*/ 85229 w 2664563"/>
                  <a:gd name="connsiteY1986" fmla="*/ 548972 h 2629551"/>
                  <a:gd name="connsiteX1987" fmla="*/ 82722 w 2664563"/>
                  <a:gd name="connsiteY1987" fmla="*/ 541452 h 2629551"/>
                  <a:gd name="connsiteX1988" fmla="*/ 82722 w 2664563"/>
                  <a:gd name="connsiteY1988" fmla="*/ 521398 h 2629551"/>
                  <a:gd name="connsiteX1989" fmla="*/ 80215 w 2664563"/>
                  <a:gd name="connsiteY1989" fmla="*/ 518892 h 2629551"/>
                  <a:gd name="connsiteX1990" fmla="*/ 77708 w 2664563"/>
                  <a:gd name="connsiteY1990" fmla="*/ 516385 h 2629551"/>
                  <a:gd name="connsiteX1991" fmla="*/ 80215 w 2664563"/>
                  <a:gd name="connsiteY1991" fmla="*/ 513878 h 2629551"/>
                  <a:gd name="connsiteX1992" fmla="*/ 82722 w 2664563"/>
                  <a:gd name="connsiteY1992" fmla="*/ 511372 h 2629551"/>
                  <a:gd name="connsiteX1993" fmla="*/ 85229 w 2664563"/>
                  <a:gd name="connsiteY1993" fmla="*/ 511372 h 2629551"/>
                  <a:gd name="connsiteX1994" fmla="*/ 85229 w 2664563"/>
                  <a:gd name="connsiteY1994" fmla="*/ 508865 h 2629551"/>
                  <a:gd name="connsiteX1995" fmla="*/ 90242 w 2664563"/>
                  <a:gd name="connsiteY1995" fmla="*/ 498838 h 2629551"/>
                  <a:gd name="connsiteX1996" fmla="*/ 90242 w 2664563"/>
                  <a:gd name="connsiteY1996" fmla="*/ 481291 h 2629551"/>
                  <a:gd name="connsiteX1997" fmla="*/ 95256 w 2664563"/>
                  <a:gd name="connsiteY1997" fmla="*/ 476277 h 2629551"/>
                  <a:gd name="connsiteX1998" fmla="*/ 95256 w 2664563"/>
                  <a:gd name="connsiteY1998" fmla="*/ 466250 h 2629551"/>
                  <a:gd name="connsiteX1999" fmla="*/ 90242 w 2664563"/>
                  <a:gd name="connsiteY1999" fmla="*/ 468757 h 2629551"/>
                  <a:gd name="connsiteX2000" fmla="*/ 82722 w 2664563"/>
                  <a:gd name="connsiteY2000" fmla="*/ 468757 h 2629551"/>
                  <a:gd name="connsiteX2001" fmla="*/ 85229 w 2664563"/>
                  <a:gd name="connsiteY2001" fmla="*/ 463744 h 2629551"/>
                  <a:gd name="connsiteX2002" fmla="*/ 85229 w 2664563"/>
                  <a:gd name="connsiteY2002" fmla="*/ 458730 h 2629551"/>
                  <a:gd name="connsiteX2003" fmla="*/ 92749 w 2664563"/>
                  <a:gd name="connsiteY2003" fmla="*/ 451210 h 2629551"/>
                  <a:gd name="connsiteX2004" fmla="*/ 92749 w 2664563"/>
                  <a:gd name="connsiteY2004" fmla="*/ 448703 h 2629551"/>
                  <a:gd name="connsiteX2005" fmla="*/ 97762 w 2664563"/>
                  <a:gd name="connsiteY2005" fmla="*/ 443690 h 2629551"/>
                  <a:gd name="connsiteX2006" fmla="*/ 100269 w 2664563"/>
                  <a:gd name="connsiteY2006" fmla="*/ 441183 h 2629551"/>
                  <a:gd name="connsiteX2007" fmla="*/ 107789 w 2664563"/>
                  <a:gd name="connsiteY2007" fmla="*/ 438676 h 2629551"/>
                  <a:gd name="connsiteX2008" fmla="*/ 110296 w 2664563"/>
                  <a:gd name="connsiteY2008" fmla="*/ 436170 h 2629551"/>
                  <a:gd name="connsiteX2009" fmla="*/ 115309 w 2664563"/>
                  <a:gd name="connsiteY2009" fmla="*/ 426143 h 2629551"/>
                  <a:gd name="connsiteX2010" fmla="*/ 117816 w 2664563"/>
                  <a:gd name="connsiteY2010" fmla="*/ 418623 h 2629551"/>
                  <a:gd name="connsiteX2011" fmla="*/ 120323 w 2664563"/>
                  <a:gd name="connsiteY2011" fmla="*/ 413609 h 2629551"/>
                  <a:gd name="connsiteX2012" fmla="*/ 122829 w 2664563"/>
                  <a:gd name="connsiteY2012" fmla="*/ 406089 h 2629551"/>
                  <a:gd name="connsiteX2013" fmla="*/ 117816 w 2664563"/>
                  <a:gd name="connsiteY2013" fmla="*/ 406089 h 2629551"/>
                  <a:gd name="connsiteX2014" fmla="*/ 117816 w 2664563"/>
                  <a:gd name="connsiteY2014" fmla="*/ 401076 h 2629551"/>
                  <a:gd name="connsiteX2015" fmla="*/ 115309 w 2664563"/>
                  <a:gd name="connsiteY2015" fmla="*/ 388542 h 2629551"/>
                  <a:gd name="connsiteX2016" fmla="*/ 112803 w 2664563"/>
                  <a:gd name="connsiteY2016" fmla="*/ 388542 h 2629551"/>
                  <a:gd name="connsiteX2017" fmla="*/ 115309 w 2664563"/>
                  <a:gd name="connsiteY2017" fmla="*/ 386035 h 2629551"/>
                  <a:gd name="connsiteX2018" fmla="*/ 115309 w 2664563"/>
                  <a:gd name="connsiteY2018" fmla="*/ 376008 h 2629551"/>
                  <a:gd name="connsiteX2019" fmla="*/ 112803 w 2664563"/>
                  <a:gd name="connsiteY2019" fmla="*/ 373502 h 2629551"/>
                  <a:gd name="connsiteX2020" fmla="*/ 112803 w 2664563"/>
                  <a:gd name="connsiteY2020" fmla="*/ 365982 h 2629551"/>
                  <a:gd name="connsiteX2021" fmla="*/ 115309 w 2664563"/>
                  <a:gd name="connsiteY2021" fmla="*/ 360968 h 2629551"/>
                  <a:gd name="connsiteX2022" fmla="*/ 120323 w 2664563"/>
                  <a:gd name="connsiteY2022" fmla="*/ 358461 h 2629551"/>
                  <a:gd name="connsiteX2023" fmla="*/ 120323 w 2664563"/>
                  <a:gd name="connsiteY2023" fmla="*/ 350941 h 2629551"/>
                  <a:gd name="connsiteX2024" fmla="*/ 122829 w 2664563"/>
                  <a:gd name="connsiteY2024" fmla="*/ 348434 h 2629551"/>
                  <a:gd name="connsiteX2025" fmla="*/ 125336 w 2664563"/>
                  <a:gd name="connsiteY2025" fmla="*/ 343421 h 2629551"/>
                  <a:gd name="connsiteX2026" fmla="*/ 130350 w 2664563"/>
                  <a:gd name="connsiteY2026" fmla="*/ 343421 h 2629551"/>
                  <a:gd name="connsiteX2027" fmla="*/ 132856 w 2664563"/>
                  <a:gd name="connsiteY2027" fmla="*/ 340914 h 2629551"/>
                  <a:gd name="connsiteX2028" fmla="*/ 137870 w 2664563"/>
                  <a:gd name="connsiteY2028" fmla="*/ 340914 h 2629551"/>
                  <a:gd name="connsiteX2029" fmla="*/ 140377 w 2664563"/>
                  <a:gd name="connsiteY2029" fmla="*/ 343421 h 2629551"/>
                  <a:gd name="connsiteX2030" fmla="*/ 142883 w 2664563"/>
                  <a:gd name="connsiteY2030" fmla="*/ 345928 h 2629551"/>
                  <a:gd name="connsiteX2031" fmla="*/ 145390 w 2664563"/>
                  <a:gd name="connsiteY2031" fmla="*/ 345928 h 2629551"/>
                  <a:gd name="connsiteX2032" fmla="*/ 147897 w 2664563"/>
                  <a:gd name="connsiteY2032" fmla="*/ 343421 h 2629551"/>
                  <a:gd name="connsiteX2033" fmla="*/ 167950 w 2664563"/>
                  <a:gd name="connsiteY2033" fmla="*/ 343421 h 2629551"/>
                  <a:gd name="connsiteX2034" fmla="*/ 167950 w 2664563"/>
                  <a:gd name="connsiteY2034" fmla="*/ 345928 h 2629551"/>
                  <a:gd name="connsiteX2035" fmla="*/ 172964 w 2664563"/>
                  <a:gd name="connsiteY2035" fmla="*/ 345928 h 2629551"/>
                  <a:gd name="connsiteX2036" fmla="*/ 172964 w 2664563"/>
                  <a:gd name="connsiteY2036" fmla="*/ 350941 h 2629551"/>
                  <a:gd name="connsiteX2037" fmla="*/ 175471 w 2664563"/>
                  <a:gd name="connsiteY2037" fmla="*/ 358461 h 2629551"/>
                  <a:gd name="connsiteX2038" fmla="*/ 177977 w 2664563"/>
                  <a:gd name="connsiteY2038" fmla="*/ 358461 h 2629551"/>
                  <a:gd name="connsiteX2039" fmla="*/ 180484 w 2664563"/>
                  <a:gd name="connsiteY2039" fmla="*/ 360968 h 2629551"/>
                  <a:gd name="connsiteX2040" fmla="*/ 182991 w 2664563"/>
                  <a:gd name="connsiteY2040" fmla="*/ 363475 h 2629551"/>
                  <a:gd name="connsiteX2041" fmla="*/ 185497 w 2664563"/>
                  <a:gd name="connsiteY2041" fmla="*/ 363475 h 2629551"/>
                  <a:gd name="connsiteX2042" fmla="*/ 193018 w 2664563"/>
                  <a:gd name="connsiteY2042" fmla="*/ 365982 h 2629551"/>
                  <a:gd name="connsiteX2043" fmla="*/ 195524 w 2664563"/>
                  <a:gd name="connsiteY2043" fmla="*/ 365982 h 2629551"/>
                  <a:gd name="connsiteX2044" fmla="*/ 195524 w 2664563"/>
                  <a:gd name="connsiteY2044" fmla="*/ 368488 h 2629551"/>
                  <a:gd name="connsiteX2045" fmla="*/ 203045 w 2664563"/>
                  <a:gd name="connsiteY2045" fmla="*/ 365982 h 2629551"/>
                  <a:gd name="connsiteX2046" fmla="*/ 208058 w 2664563"/>
                  <a:gd name="connsiteY2046" fmla="*/ 365982 h 2629551"/>
                  <a:gd name="connsiteX2047" fmla="*/ 213071 w 2664563"/>
                  <a:gd name="connsiteY2047" fmla="*/ 363475 h 2629551"/>
                  <a:gd name="connsiteX2048" fmla="*/ 228112 w 2664563"/>
                  <a:gd name="connsiteY2048" fmla="*/ 363475 h 2629551"/>
                  <a:gd name="connsiteX2049" fmla="*/ 233125 w 2664563"/>
                  <a:gd name="connsiteY2049" fmla="*/ 360968 h 2629551"/>
                  <a:gd name="connsiteX2050" fmla="*/ 250672 w 2664563"/>
                  <a:gd name="connsiteY2050" fmla="*/ 360968 h 2629551"/>
                  <a:gd name="connsiteX2051" fmla="*/ 255686 w 2664563"/>
                  <a:gd name="connsiteY2051" fmla="*/ 358461 h 2629551"/>
                  <a:gd name="connsiteX2052" fmla="*/ 258192 w 2664563"/>
                  <a:gd name="connsiteY2052" fmla="*/ 360968 h 2629551"/>
                  <a:gd name="connsiteX2053" fmla="*/ 263206 w 2664563"/>
                  <a:gd name="connsiteY2053" fmla="*/ 360968 h 2629551"/>
                  <a:gd name="connsiteX2054" fmla="*/ 263206 w 2664563"/>
                  <a:gd name="connsiteY2054" fmla="*/ 363475 h 2629551"/>
                  <a:gd name="connsiteX2055" fmla="*/ 265713 w 2664563"/>
                  <a:gd name="connsiteY2055" fmla="*/ 363475 h 2629551"/>
                  <a:gd name="connsiteX2056" fmla="*/ 268219 w 2664563"/>
                  <a:gd name="connsiteY2056" fmla="*/ 365982 h 2629551"/>
                  <a:gd name="connsiteX2057" fmla="*/ 270726 w 2664563"/>
                  <a:gd name="connsiteY2057" fmla="*/ 363475 h 2629551"/>
                  <a:gd name="connsiteX2058" fmla="*/ 273233 w 2664563"/>
                  <a:gd name="connsiteY2058" fmla="*/ 363475 h 2629551"/>
                  <a:gd name="connsiteX2059" fmla="*/ 278246 w 2664563"/>
                  <a:gd name="connsiteY2059" fmla="*/ 365982 h 2629551"/>
                  <a:gd name="connsiteX2060" fmla="*/ 283260 w 2664563"/>
                  <a:gd name="connsiteY2060" fmla="*/ 363475 h 2629551"/>
                  <a:gd name="connsiteX2061" fmla="*/ 288273 w 2664563"/>
                  <a:gd name="connsiteY2061" fmla="*/ 360968 h 2629551"/>
                  <a:gd name="connsiteX2062" fmla="*/ 290780 w 2664563"/>
                  <a:gd name="connsiteY2062" fmla="*/ 358461 h 2629551"/>
                  <a:gd name="connsiteX2063" fmla="*/ 293287 w 2664563"/>
                  <a:gd name="connsiteY2063" fmla="*/ 358461 h 2629551"/>
                  <a:gd name="connsiteX2064" fmla="*/ 298300 w 2664563"/>
                  <a:gd name="connsiteY2064" fmla="*/ 353448 h 2629551"/>
                  <a:gd name="connsiteX2065" fmla="*/ 303313 w 2664563"/>
                  <a:gd name="connsiteY2065" fmla="*/ 348434 h 2629551"/>
                  <a:gd name="connsiteX2066" fmla="*/ 305820 w 2664563"/>
                  <a:gd name="connsiteY2066" fmla="*/ 348434 h 2629551"/>
                  <a:gd name="connsiteX2067" fmla="*/ 308327 w 2664563"/>
                  <a:gd name="connsiteY2067" fmla="*/ 345928 h 2629551"/>
                  <a:gd name="connsiteX2068" fmla="*/ 313340 w 2664563"/>
                  <a:gd name="connsiteY2068" fmla="*/ 343421 h 2629551"/>
                  <a:gd name="connsiteX2069" fmla="*/ 320860 w 2664563"/>
                  <a:gd name="connsiteY2069" fmla="*/ 343421 h 2629551"/>
                  <a:gd name="connsiteX2070" fmla="*/ 323367 w 2664563"/>
                  <a:gd name="connsiteY2070" fmla="*/ 345928 h 2629551"/>
                  <a:gd name="connsiteX2071" fmla="*/ 325874 w 2664563"/>
                  <a:gd name="connsiteY2071" fmla="*/ 340914 h 2629551"/>
                  <a:gd name="connsiteX2072" fmla="*/ 328381 w 2664563"/>
                  <a:gd name="connsiteY2072" fmla="*/ 338408 h 2629551"/>
                  <a:gd name="connsiteX2073" fmla="*/ 335901 w 2664563"/>
                  <a:gd name="connsiteY2073" fmla="*/ 335901 h 2629551"/>
                  <a:gd name="connsiteX2074" fmla="*/ 343421 w 2664563"/>
                  <a:gd name="connsiteY2074" fmla="*/ 330888 h 2629551"/>
                  <a:gd name="connsiteX2075" fmla="*/ 345928 w 2664563"/>
                  <a:gd name="connsiteY2075" fmla="*/ 330888 h 2629551"/>
                  <a:gd name="connsiteX2076" fmla="*/ 348434 w 2664563"/>
                  <a:gd name="connsiteY2076" fmla="*/ 328381 h 2629551"/>
                  <a:gd name="connsiteX2077" fmla="*/ 353448 w 2664563"/>
                  <a:gd name="connsiteY2077" fmla="*/ 328381 h 2629551"/>
                  <a:gd name="connsiteX2078" fmla="*/ 355955 w 2664563"/>
                  <a:gd name="connsiteY2078" fmla="*/ 330888 h 2629551"/>
                  <a:gd name="connsiteX2079" fmla="*/ 363475 w 2664563"/>
                  <a:gd name="connsiteY2079" fmla="*/ 330888 h 2629551"/>
                  <a:gd name="connsiteX2080" fmla="*/ 363475 w 2664563"/>
                  <a:gd name="connsiteY2080" fmla="*/ 325874 h 2629551"/>
                  <a:gd name="connsiteX2081" fmla="*/ 365981 w 2664563"/>
                  <a:gd name="connsiteY2081" fmla="*/ 325874 h 2629551"/>
                  <a:gd name="connsiteX2082" fmla="*/ 365981 w 2664563"/>
                  <a:gd name="connsiteY2082" fmla="*/ 320860 h 2629551"/>
                  <a:gd name="connsiteX2083" fmla="*/ 368488 w 2664563"/>
                  <a:gd name="connsiteY2083" fmla="*/ 320860 h 2629551"/>
                  <a:gd name="connsiteX2084" fmla="*/ 368488 w 2664563"/>
                  <a:gd name="connsiteY2084" fmla="*/ 315847 h 2629551"/>
                  <a:gd name="connsiteX2085" fmla="*/ 370995 w 2664563"/>
                  <a:gd name="connsiteY2085" fmla="*/ 313340 h 2629551"/>
                  <a:gd name="connsiteX2086" fmla="*/ 370995 w 2664563"/>
                  <a:gd name="connsiteY2086" fmla="*/ 295793 h 2629551"/>
                  <a:gd name="connsiteX2087" fmla="*/ 368488 w 2664563"/>
                  <a:gd name="connsiteY2087" fmla="*/ 293287 h 2629551"/>
                  <a:gd name="connsiteX2088" fmla="*/ 370995 w 2664563"/>
                  <a:gd name="connsiteY2088" fmla="*/ 290780 h 2629551"/>
                  <a:gd name="connsiteX2089" fmla="*/ 373502 w 2664563"/>
                  <a:gd name="connsiteY2089" fmla="*/ 288273 h 2629551"/>
                  <a:gd name="connsiteX2090" fmla="*/ 376008 w 2664563"/>
                  <a:gd name="connsiteY2090" fmla="*/ 285766 h 2629551"/>
                  <a:gd name="connsiteX2091" fmla="*/ 378515 w 2664563"/>
                  <a:gd name="connsiteY2091" fmla="*/ 283260 h 2629551"/>
                  <a:gd name="connsiteX2092" fmla="*/ 381022 w 2664563"/>
                  <a:gd name="connsiteY2092" fmla="*/ 285766 h 2629551"/>
                  <a:gd name="connsiteX2093" fmla="*/ 383529 w 2664563"/>
                  <a:gd name="connsiteY2093" fmla="*/ 285766 h 2629551"/>
                  <a:gd name="connsiteX2094" fmla="*/ 386035 w 2664563"/>
                  <a:gd name="connsiteY2094" fmla="*/ 288273 h 2629551"/>
                  <a:gd name="connsiteX2095" fmla="*/ 388542 w 2664563"/>
                  <a:gd name="connsiteY2095" fmla="*/ 288273 h 2629551"/>
                  <a:gd name="connsiteX2096" fmla="*/ 393555 w 2664563"/>
                  <a:gd name="connsiteY2096" fmla="*/ 285766 h 2629551"/>
                  <a:gd name="connsiteX2097" fmla="*/ 393555 w 2664563"/>
                  <a:gd name="connsiteY2097" fmla="*/ 283260 h 2629551"/>
                  <a:gd name="connsiteX2098" fmla="*/ 396062 w 2664563"/>
                  <a:gd name="connsiteY2098" fmla="*/ 280753 h 2629551"/>
                  <a:gd name="connsiteX2099" fmla="*/ 396062 w 2664563"/>
                  <a:gd name="connsiteY2099" fmla="*/ 270726 h 2629551"/>
                  <a:gd name="connsiteX2100" fmla="*/ 398569 w 2664563"/>
                  <a:gd name="connsiteY2100" fmla="*/ 270726 h 2629551"/>
                  <a:gd name="connsiteX2101" fmla="*/ 401076 w 2664563"/>
                  <a:gd name="connsiteY2101" fmla="*/ 273233 h 2629551"/>
                  <a:gd name="connsiteX2102" fmla="*/ 416116 w 2664563"/>
                  <a:gd name="connsiteY2102" fmla="*/ 273233 h 2629551"/>
                  <a:gd name="connsiteX2103" fmla="*/ 418623 w 2664563"/>
                  <a:gd name="connsiteY2103" fmla="*/ 275740 h 2629551"/>
                  <a:gd name="connsiteX2104" fmla="*/ 423636 w 2664563"/>
                  <a:gd name="connsiteY2104" fmla="*/ 275740 h 2629551"/>
                  <a:gd name="connsiteX2105" fmla="*/ 423636 w 2664563"/>
                  <a:gd name="connsiteY2105" fmla="*/ 278246 h 2629551"/>
                  <a:gd name="connsiteX2106" fmla="*/ 443690 w 2664563"/>
                  <a:gd name="connsiteY2106" fmla="*/ 278246 h 2629551"/>
                  <a:gd name="connsiteX2107" fmla="*/ 443690 w 2664563"/>
                  <a:gd name="connsiteY2107" fmla="*/ 275740 h 2629551"/>
                  <a:gd name="connsiteX2108" fmla="*/ 448703 w 2664563"/>
                  <a:gd name="connsiteY2108" fmla="*/ 275740 h 2629551"/>
                  <a:gd name="connsiteX2109" fmla="*/ 451210 w 2664563"/>
                  <a:gd name="connsiteY2109" fmla="*/ 273233 h 2629551"/>
                  <a:gd name="connsiteX2110" fmla="*/ 453717 w 2664563"/>
                  <a:gd name="connsiteY2110" fmla="*/ 273233 h 2629551"/>
                  <a:gd name="connsiteX2111" fmla="*/ 458730 w 2664563"/>
                  <a:gd name="connsiteY2111" fmla="*/ 270726 h 2629551"/>
                  <a:gd name="connsiteX2112" fmla="*/ 471264 w 2664563"/>
                  <a:gd name="connsiteY2112" fmla="*/ 270726 h 2629551"/>
                  <a:gd name="connsiteX2113" fmla="*/ 476277 w 2664563"/>
                  <a:gd name="connsiteY2113" fmla="*/ 275740 h 2629551"/>
                  <a:gd name="connsiteX2114" fmla="*/ 478784 w 2664563"/>
                  <a:gd name="connsiteY2114" fmla="*/ 273233 h 2629551"/>
                  <a:gd name="connsiteX2115" fmla="*/ 481291 w 2664563"/>
                  <a:gd name="connsiteY2115" fmla="*/ 270726 h 2629551"/>
                  <a:gd name="connsiteX2116" fmla="*/ 486304 w 2664563"/>
                  <a:gd name="connsiteY2116" fmla="*/ 270726 h 2629551"/>
                  <a:gd name="connsiteX2117" fmla="*/ 486304 w 2664563"/>
                  <a:gd name="connsiteY2117" fmla="*/ 273233 h 2629551"/>
                  <a:gd name="connsiteX2118" fmla="*/ 488811 w 2664563"/>
                  <a:gd name="connsiteY2118" fmla="*/ 273233 h 2629551"/>
                  <a:gd name="connsiteX2119" fmla="*/ 488811 w 2664563"/>
                  <a:gd name="connsiteY2119" fmla="*/ 275740 h 2629551"/>
                  <a:gd name="connsiteX2120" fmla="*/ 491318 w 2664563"/>
                  <a:gd name="connsiteY2120" fmla="*/ 275740 h 2629551"/>
                  <a:gd name="connsiteX2121" fmla="*/ 491318 w 2664563"/>
                  <a:gd name="connsiteY2121" fmla="*/ 278246 h 2629551"/>
                  <a:gd name="connsiteX2122" fmla="*/ 496331 w 2664563"/>
                  <a:gd name="connsiteY2122" fmla="*/ 278246 h 2629551"/>
                  <a:gd name="connsiteX2123" fmla="*/ 496331 w 2664563"/>
                  <a:gd name="connsiteY2123" fmla="*/ 278246 h 2629551"/>
                  <a:gd name="connsiteX2124" fmla="*/ 508865 w 2664563"/>
                  <a:gd name="connsiteY2124" fmla="*/ 278246 h 2629551"/>
                  <a:gd name="connsiteX2125" fmla="*/ 508865 w 2664563"/>
                  <a:gd name="connsiteY2125" fmla="*/ 275740 h 2629551"/>
                  <a:gd name="connsiteX2126" fmla="*/ 511371 w 2664563"/>
                  <a:gd name="connsiteY2126" fmla="*/ 275740 h 2629551"/>
                  <a:gd name="connsiteX2127" fmla="*/ 511371 w 2664563"/>
                  <a:gd name="connsiteY2127" fmla="*/ 273233 h 2629551"/>
                  <a:gd name="connsiteX2128" fmla="*/ 518892 w 2664563"/>
                  <a:gd name="connsiteY2128" fmla="*/ 273233 h 2629551"/>
                  <a:gd name="connsiteX2129" fmla="*/ 521398 w 2664563"/>
                  <a:gd name="connsiteY2129" fmla="*/ 270726 h 2629551"/>
                  <a:gd name="connsiteX2130" fmla="*/ 521398 w 2664563"/>
                  <a:gd name="connsiteY2130" fmla="*/ 268219 h 2629551"/>
                  <a:gd name="connsiteX2131" fmla="*/ 523905 w 2664563"/>
                  <a:gd name="connsiteY2131" fmla="*/ 265713 h 2629551"/>
                  <a:gd name="connsiteX2132" fmla="*/ 526412 w 2664563"/>
                  <a:gd name="connsiteY2132" fmla="*/ 258192 h 2629551"/>
                  <a:gd name="connsiteX2133" fmla="*/ 528919 w 2664563"/>
                  <a:gd name="connsiteY2133" fmla="*/ 258192 h 2629551"/>
                  <a:gd name="connsiteX2134" fmla="*/ 528919 w 2664563"/>
                  <a:gd name="connsiteY2134" fmla="*/ 248166 h 2629551"/>
                  <a:gd name="connsiteX2135" fmla="*/ 526412 w 2664563"/>
                  <a:gd name="connsiteY2135" fmla="*/ 245659 h 2629551"/>
                  <a:gd name="connsiteX2136" fmla="*/ 526412 w 2664563"/>
                  <a:gd name="connsiteY2136" fmla="*/ 240646 h 2629551"/>
                  <a:gd name="connsiteX2137" fmla="*/ 531425 w 2664563"/>
                  <a:gd name="connsiteY2137" fmla="*/ 233125 h 2629551"/>
                  <a:gd name="connsiteX2138" fmla="*/ 528919 w 2664563"/>
                  <a:gd name="connsiteY2138" fmla="*/ 228112 h 2629551"/>
                  <a:gd name="connsiteX2139" fmla="*/ 531425 w 2664563"/>
                  <a:gd name="connsiteY2139" fmla="*/ 223098 h 2629551"/>
                  <a:gd name="connsiteX2140" fmla="*/ 526412 w 2664563"/>
                  <a:gd name="connsiteY2140" fmla="*/ 213072 h 2629551"/>
                  <a:gd name="connsiteX2141" fmla="*/ 531425 w 2664563"/>
                  <a:gd name="connsiteY2141" fmla="*/ 210565 h 2629551"/>
                  <a:gd name="connsiteX2142" fmla="*/ 533932 w 2664563"/>
                  <a:gd name="connsiteY2142" fmla="*/ 208058 h 2629551"/>
                  <a:gd name="connsiteX2143" fmla="*/ 536439 w 2664563"/>
                  <a:gd name="connsiteY2143" fmla="*/ 208058 h 2629551"/>
                  <a:gd name="connsiteX2144" fmla="*/ 541452 w 2664563"/>
                  <a:gd name="connsiteY2144" fmla="*/ 200538 h 2629551"/>
                  <a:gd name="connsiteX2145" fmla="*/ 546465 w 2664563"/>
                  <a:gd name="connsiteY2145" fmla="*/ 200538 h 2629551"/>
                  <a:gd name="connsiteX2146" fmla="*/ 548972 w 2664563"/>
                  <a:gd name="connsiteY2146" fmla="*/ 198031 h 2629551"/>
                  <a:gd name="connsiteX2147" fmla="*/ 551479 w 2664563"/>
                  <a:gd name="connsiteY2147" fmla="*/ 193018 h 2629551"/>
                  <a:gd name="connsiteX2148" fmla="*/ 556492 w 2664563"/>
                  <a:gd name="connsiteY2148" fmla="*/ 188004 h 2629551"/>
                  <a:gd name="connsiteX2149" fmla="*/ 558999 w 2664563"/>
                  <a:gd name="connsiteY2149" fmla="*/ 185498 h 2629551"/>
                  <a:gd name="connsiteX2150" fmla="*/ 561506 w 2664563"/>
                  <a:gd name="connsiteY2150" fmla="*/ 185498 h 2629551"/>
                  <a:gd name="connsiteX2151" fmla="*/ 566519 w 2664563"/>
                  <a:gd name="connsiteY2151" fmla="*/ 188004 h 2629551"/>
                  <a:gd name="connsiteX2152" fmla="*/ 569026 w 2664563"/>
                  <a:gd name="connsiteY2152" fmla="*/ 188004 h 2629551"/>
                  <a:gd name="connsiteX2153" fmla="*/ 571533 w 2664563"/>
                  <a:gd name="connsiteY2153" fmla="*/ 185498 h 2629551"/>
                  <a:gd name="connsiteX2154" fmla="*/ 571533 w 2664563"/>
                  <a:gd name="connsiteY2154" fmla="*/ 182991 h 2629551"/>
                  <a:gd name="connsiteX2155" fmla="*/ 576546 w 2664563"/>
                  <a:gd name="connsiteY2155" fmla="*/ 175471 h 2629551"/>
                  <a:gd name="connsiteX2156" fmla="*/ 576546 w 2664563"/>
                  <a:gd name="connsiteY2156" fmla="*/ 172964 h 2629551"/>
                  <a:gd name="connsiteX2157" fmla="*/ 581560 w 2664563"/>
                  <a:gd name="connsiteY2157" fmla="*/ 170457 h 2629551"/>
                  <a:gd name="connsiteX2158" fmla="*/ 584066 w 2664563"/>
                  <a:gd name="connsiteY2158" fmla="*/ 162937 h 2629551"/>
                  <a:gd name="connsiteX2159" fmla="*/ 591587 w 2664563"/>
                  <a:gd name="connsiteY2159" fmla="*/ 157923 h 2629551"/>
                  <a:gd name="connsiteX2160" fmla="*/ 589080 w 2664563"/>
                  <a:gd name="connsiteY2160" fmla="*/ 155417 h 2629551"/>
                  <a:gd name="connsiteX2161" fmla="*/ 586573 w 2664563"/>
                  <a:gd name="connsiteY2161" fmla="*/ 145390 h 2629551"/>
                  <a:gd name="connsiteX2162" fmla="*/ 589080 w 2664563"/>
                  <a:gd name="connsiteY2162" fmla="*/ 140377 h 2629551"/>
                  <a:gd name="connsiteX2163" fmla="*/ 604120 w 2664563"/>
                  <a:gd name="connsiteY2163" fmla="*/ 140377 h 2629551"/>
                  <a:gd name="connsiteX2164" fmla="*/ 604120 w 2664563"/>
                  <a:gd name="connsiteY2164" fmla="*/ 137870 h 2629551"/>
                  <a:gd name="connsiteX2165" fmla="*/ 606627 w 2664563"/>
                  <a:gd name="connsiteY2165" fmla="*/ 135363 h 2629551"/>
                  <a:gd name="connsiteX2166" fmla="*/ 609134 w 2664563"/>
                  <a:gd name="connsiteY2166" fmla="*/ 132856 h 2629551"/>
                  <a:gd name="connsiteX2167" fmla="*/ 611640 w 2664563"/>
                  <a:gd name="connsiteY2167" fmla="*/ 127843 h 2629551"/>
                  <a:gd name="connsiteX2168" fmla="*/ 614147 w 2664563"/>
                  <a:gd name="connsiteY2168" fmla="*/ 127843 h 2629551"/>
                  <a:gd name="connsiteX2169" fmla="*/ 616654 w 2664563"/>
                  <a:gd name="connsiteY2169" fmla="*/ 122830 h 2629551"/>
                  <a:gd name="connsiteX2170" fmla="*/ 621667 w 2664563"/>
                  <a:gd name="connsiteY2170" fmla="*/ 117816 h 2629551"/>
                  <a:gd name="connsiteX2171" fmla="*/ 626681 w 2664563"/>
                  <a:gd name="connsiteY2171" fmla="*/ 110296 h 2629551"/>
                  <a:gd name="connsiteX2172" fmla="*/ 634201 w 2664563"/>
                  <a:gd name="connsiteY2172" fmla="*/ 102776 h 2629551"/>
                  <a:gd name="connsiteX2173" fmla="*/ 634201 w 2664563"/>
                  <a:gd name="connsiteY2173" fmla="*/ 100269 h 2629551"/>
                  <a:gd name="connsiteX2174" fmla="*/ 636708 w 2664563"/>
                  <a:gd name="connsiteY2174" fmla="*/ 97762 h 2629551"/>
                  <a:gd name="connsiteX2175" fmla="*/ 639214 w 2664563"/>
                  <a:gd name="connsiteY2175" fmla="*/ 95255 h 2629551"/>
                  <a:gd name="connsiteX2176" fmla="*/ 641721 w 2664563"/>
                  <a:gd name="connsiteY2176" fmla="*/ 92749 h 2629551"/>
                  <a:gd name="connsiteX2177" fmla="*/ 644228 w 2664563"/>
                  <a:gd name="connsiteY2177" fmla="*/ 90242 h 2629551"/>
                  <a:gd name="connsiteX2178" fmla="*/ 649241 w 2664563"/>
                  <a:gd name="connsiteY2178" fmla="*/ 87735 h 2629551"/>
                  <a:gd name="connsiteX2179" fmla="*/ 654255 w 2664563"/>
                  <a:gd name="connsiteY2179" fmla="*/ 87735 h 2629551"/>
                  <a:gd name="connsiteX2180" fmla="*/ 656761 w 2664563"/>
                  <a:gd name="connsiteY2180" fmla="*/ 85229 h 2629551"/>
                  <a:gd name="connsiteX2181" fmla="*/ 664282 w 2664563"/>
                  <a:gd name="connsiteY2181" fmla="*/ 80215 h 2629551"/>
                  <a:gd name="connsiteX2182" fmla="*/ 669295 w 2664563"/>
                  <a:gd name="connsiteY2182" fmla="*/ 77708 h 2629551"/>
                  <a:gd name="connsiteX2183" fmla="*/ 674308 w 2664563"/>
                  <a:gd name="connsiteY2183" fmla="*/ 75202 h 2629551"/>
                  <a:gd name="connsiteX2184" fmla="*/ 676815 w 2664563"/>
                  <a:gd name="connsiteY2184" fmla="*/ 75202 h 2629551"/>
                  <a:gd name="connsiteX2185" fmla="*/ 676815 w 2664563"/>
                  <a:gd name="connsiteY2185" fmla="*/ 72695 h 2629551"/>
                  <a:gd name="connsiteX2186" fmla="*/ 679322 w 2664563"/>
                  <a:gd name="connsiteY2186" fmla="*/ 70188 h 2629551"/>
                  <a:gd name="connsiteX2187" fmla="*/ 684335 w 2664563"/>
                  <a:gd name="connsiteY2187" fmla="*/ 65175 h 2629551"/>
                  <a:gd name="connsiteX2188" fmla="*/ 686842 w 2664563"/>
                  <a:gd name="connsiteY2188" fmla="*/ 62668 h 2629551"/>
                  <a:gd name="connsiteX2189" fmla="*/ 689349 w 2664563"/>
                  <a:gd name="connsiteY2189" fmla="*/ 62668 h 2629551"/>
                  <a:gd name="connsiteX2190" fmla="*/ 689349 w 2664563"/>
                  <a:gd name="connsiteY2190" fmla="*/ 60162 h 2629551"/>
                  <a:gd name="connsiteX2191" fmla="*/ 691855 w 2664563"/>
                  <a:gd name="connsiteY2191" fmla="*/ 57655 h 2629551"/>
                  <a:gd name="connsiteX2192" fmla="*/ 694362 w 2664563"/>
                  <a:gd name="connsiteY2192" fmla="*/ 57655 h 2629551"/>
                  <a:gd name="connsiteX2193" fmla="*/ 696869 w 2664563"/>
                  <a:gd name="connsiteY2193" fmla="*/ 55148 h 2629551"/>
                  <a:gd name="connsiteX2194" fmla="*/ 699376 w 2664563"/>
                  <a:gd name="connsiteY2194" fmla="*/ 52641 h 2629551"/>
                  <a:gd name="connsiteX2195" fmla="*/ 701882 w 2664563"/>
                  <a:gd name="connsiteY2195" fmla="*/ 47628 h 2629551"/>
                  <a:gd name="connsiteX2196" fmla="*/ 709403 w 2664563"/>
                  <a:gd name="connsiteY2196" fmla="*/ 47628 h 2629551"/>
                  <a:gd name="connsiteX2197" fmla="*/ 711909 w 2664563"/>
                  <a:gd name="connsiteY2197" fmla="*/ 45121 h 2629551"/>
                  <a:gd name="connsiteX2198" fmla="*/ 714416 w 2664563"/>
                  <a:gd name="connsiteY2198" fmla="*/ 45121 h 2629551"/>
                  <a:gd name="connsiteX2199" fmla="*/ 719429 w 2664563"/>
                  <a:gd name="connsiteY2199" fmla="*/ 40107 h 2629551"/>
                  <a:gd name="connsiteX2200" fmla="*/ 726950 w 2664563"/>
                  <a:gd name="connsiteY2200" fmla="*/ 40107 h 2629551"/>
                  <a:gd name="connsiteX2201" fmla="*/ 729456 w 2664563"/>
                  <a:gd name="connsiteY2201" fmla="*/ 42614 h 2629551"/>
                  <a:gd name="connsiteX2202" fmla="*/ 731963 w 2664563"/>
                  <a:gd name="connsiteY2202" fmla="*/ 45121 h 2629551"/>
                  <a:gd name="connsiteX2203" fmla="*/ 734470 w 2664563"/>
                  <a:gd name="connsiteY2203" fmla="*/ 47628 h 2629551"/>
                  <a:gd name="connsiteX2204" fmla="*/ 739483 w 2664563"/>
                  <a:gd name="connsiteY2204" fmla="*/ 50135 h 2629551"/>
                  <a:gd name="connsiteX2205" fmla="*/ 739483 w 2664563"/>
                  <a:gd name="connsiteY2205" fmla="*/ 62668 h 2629551"/>
                  <a:gd name="connsiteX2206" fmla="*/ 747003 w 2664563"/>
                  <a:gd name="connsiteY2206" fmla="*/ 62668 h 2629551"/>
                  <a:gd name="connsiteX2207" fmla="*/ 752017 w 2664563"/>
                  <a:gd name="connsiteY2207" fmla="*/ 60162 h 2629551"/>
                  <a:gd name="connsiteX2208" fmla="*/ 757030 w 2664563"/>
                  <a:gd name="connsiteY2208" fmla="*/ 60162 h 2629551"/>
                  <a:gd name="connsiteX2209" fmla="*/ 757030 w 2664563"/>
                  <a:gd name="connsiteY2209" fmla="*/ 57655 h 2629551"/>
                  <a:gd name="connsiteX2210" fmla="*/ 762044 w 2664563"/>
                  <a:gd name="connsiteY2210" fmla="*/ 57655 h 2629551"/>
                  <a:gd name="connsiteX2211" fmla="*/ 764550 w 2664563"/>
                  <a:gd name="connsiteY2211" fmla="*/ 55148 h 2629551"/>
                  <a:gd name="connsiteX2212" fmla="*/ 767057 w 2664563"/>
                  <a:gd name="connsiteY2212" fmla="*/ 55148 h 2629551"/>
                  <a:gd name="connsiteX2213" fmla="*/ 769564 w 2664563"/>
                  <a:gd name="connsiteY2213" fmla="*/ 52641 h 2629551"/>
                  <a:gd name="connsiteX2214" fmla="*/ 772071 w 2664563"/>
                  <a:gd name="connsiteY2214" fmla="*/ 52641 h 2629551"/>
                  <a:gd name="connsiteX2215" fmla="*/ 774577 w 2664563"/>
                  <a:gd name="connsiteY2215" fmla="*/ 50135 h 2629551"/>
                  <a:gd name="connsiteX2216" fmla="*/ 777084 w 2664563"/>
                  <a:gd name="connsiteY2216" fmla="*/ 50135 h 2629551"/>
                  <a:gd name="connsiteX2217" fmla="*/ 777084 w 2664563"/>
                  <a:gd name="connsiteY2217" fmla="*/ 47628 h 2629551"/>
                  <a:gd name="connsiteX2218" fmla="*/ 784604 w 2664563"/>
                  <a:gd name="connsiteY2218" fmla="*/ 45121 h 2629551"/>
                  <a:gd name="connsiteX2219" fmla="*/ 787111 w 2664563"/>
                  <a:gd name="connsiteY2219" fmla="*/ 40107 h 2629551"/>
                  <a:gd name="connsiteX2220" fmla="*/ 794631 w 2664563"/>
                  <a:gd name="connsiteY2220" fmla="*/ 35094 h 2629551"/>
                  <a:gd name="connsiteX2221" fmla="*/ 797138 w 2664563"/>
                  <a:gd name="connsiteY2221" fmla="*/ 35094 h 2629551"/>
                  <a:gd name="connsiteX2222" fmla="*/ 797138 w 2664563"/>
                  <a:gd name="connsiteY2222" fmla="*/ 37601 h 2629551"/>
                  <a:gd name="connsiteX2223" fmla="*/ 802151 w 2664563"/>
                  <a:gd name="connsiteY2223" fmla="*/ 40107 h 2629551"/>
                  <a:gd name="connsiteX2224" fmla="*/ 809671 w 2664563"/>
                  <a:gd name="connsiteY2224" fmla="*/ 35094 h 2629551"/>
                  <a:gd name="connsiteX2225" fmla="*/ 812178 w 2664563"/>
                  <a:gd name="connsiteY2225" fmla="*/ 32587 h 2629551"/>
                  <a:gd name="connsiteX2226" fmla="*/ 827218 w 2664563"/>
                  <a:gd name="connsiteY2226" fmla="*/ 22561 h 2629551"/>
                  <a:gd name="connsiteX2227" fmla="*/ 837245 w 2664563"/>
                  <a:gd name="connsiteY2227" fmla="*/ 12534 h 2629551"/>
                  <a:gd name="connsiteX2228" fmla="*/ 844766 w 2664563"/>
                  <a:gd name="connsiteY2228" fmla="*/ 2507 h 2629551"/>
                  <a:gd name="connsiteX2229" fmla="*/ 847272 w 2664563"/>
                  <a:gd name="connsiteY2229" fmla="*/ 0 h 2629551"/>
                  <a:gd name="connsiteX2230" fmla="*/ 852286 w 2664563"/>
                  <a:gd name="connsiteY2230" fmla="*/ 7520 h 2629551"/>
                  <a:gd name="connsiteX2231" fmla="*/ 847272 w 2664563"/>
                  <a:gd name="connsiteY2231" fmla="*/ 17547 h 2629551"/>
                  <a:gd name="connsiteX2232" fmla="*/ 844766 w 2664563"/>
                  <a:gd name="connsiteY2232" fmla="*/ 22561 h 2629551"/>
                  <a:gd name="connsiteX2233" fmla="*/ 837245 w 2664563"/>
                  <a:gd name="connsiteY2233" fmla="*/ 35094 h 2629551"/>
                  <a:gd name="connsiteX2234" fmla="*/ 834739 w 2664563"/>
                  <a:gd name="connsiteY2234" fmla="*/ 37601 h 2629551"/>
                  <a:gd name="connsiteX2235" fmla="*/ 834739 w 2664563"/>
                  <a:gd name="connsiteY2235" fmla="*/ 37601 h 262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</a:cxnLst>
                <a:rect l="l" t="t" r="r" b="b"/>
                <a:pathLst>
                  <a:path w="2664563" h="2629551">
                    <a:moveTo>
                      <a:pt x="834752" y="37615"/>
                    </a:moveTo>
                    <a:lnTo>
                      <a:pt x="832245" y="47641"/>
                    </a:lnTo>
                    <a:lnTo>
                      <a:pt x="832245" y="52655"/>
                    </a:lnTo>
                    <a:lnTo>
                      <a:pt x="829739" y="67695"/>
                    </a:lnTo>
                    <a:lnTo>
                      <a:pt x="829739" y="77722"/>
                    </a:lnTo>
                    <a:lnTo>
                      <a:pt x="832245" y="87749"/>
                    </a:lnTo>
                    <a:lnTo>
                      <a:pt x="834752" y="90256"/>
                    </a:lnTo>
                    <a:lnTo>
                      <a:pt x="837259" y="107803"/>
                    </a:lnTo>
                    <a:lnTo>
                      <a:pt x="847286" y="122843"/>
                    </a:lnTo>
                    <a:lnTo>
                      <a:pt x="849792" y="122843"/>
                    </a:lnTo>
                    <a:lnTo>
                      <a:pt x="852299" y="127857"/>
                    </a:lnTo>
                    <a:lnTo>
                      <a:pt x="859819" y="135377"/>
                    </a:lnTo>
                    <a:lnTo>
                      <a:pt x="862326" y="135377"/>
                    </a:lnTo>
                    <a:lnTo>
                      <a:pt x="859819" y="140390"/>
                    </a:lnTo>
                    <a:lnTo>
                      <a:pt x="859819" y="142897"/>
                    </a:lnTo>
                    <a:lnTo>
                      <a:pt x="867340" y="145403"/>
                    </a:lnTo>
                    <a:lnTo>
                      <a:pt x="869846" y="145403"/>
                    </a:lnTo>
                    <a:lnTo>
                      <a:pt x="874860" y="147910"/>
                    </a:lnTo>
                    <a:lnTo>
                      <a:pt x="879873" y="150417"/>
                    </a:lnTo>
                    <a:lnTo>
                      <a:pt x="882380" y="150417"/>
                    </a:lnTo>
                    <a:lnTo>
                      <a:pt x="884887" y="152924"/>
                    </a:lnTo>
                    <a:lnTo>
                      <a:pt x="892407" y="155431"/>
                    </a:lnTo>
                    <a:lnTo>
                      <a:pt x="897420" y="157937"/>
                    </a:lnTo>
                    <a:lnTo>
                      <a:pt x="904940" y="160444"/>
                    </a:lnTo>
                    <a:lnTo>
                      <a:pt x="907447" y="160444"/>
                    </a:lnTo>
                    <a:lnTo>
                      <a:pt x="909954" y="162951"/>
                    </a:lnTo>
                    <a:lnTo>
                      <a:pt x="912461" y="162951"/>
                    </a:lnTo>
                    <a:lnTo>
                      <a:pt x="914967" y="165457"/>
                    </a:lnTo>
                    <a:lnTo>
                      <a:pt x="919981" y="167964"/>
                    </a:lnTo>
                    <a:lnTo>
                      <a:pt x="924994" y="167964"/>
                    </a:lnTo>
                    <a:lnTo>
                      <a:pt x="927501" y="170471"/>
                    </a:lnTo>
                    <a:lnTo>
                      <a:pt x="932514" y="172977"/>
                    </a:lnTo>
                    <a:lnTo>
                      <a:pt x="937528" y="177991"/>
                    </a:lnTo>
                    <a:lnTo>
                      <a:pt x="940034" y="183004"/>
                    </a:lnTo>
                    <a:lnTo>
                      <a:pt x="945048" y="188018"/>
                    </a:lnTo>
                    <a:lnTo>
                      <a:pt x="945048" y="193031"/>
                    </a:lnTo>
                    <a:lnTo>
                      <a:pt x="947555" y="198045"/>
                    </a:lnTo>
                    <a:lnTo>
                      <a:pt x="950061" y="198045"/>
                    </a:lnTo>
                    <a:lnTo>
                      <a:pt x="950061" y="200551"/>
                    </a:lnTo>
                    <a:lnTo>
                      <a:pt x="965102" y="203058"/>
                    </a:lnTo>
                    <a:lnTo>
                      <a:pt x="967608" y="205565"/>
                    </a:lnTo>
                    <a:lnTo>
                      <a:pt x="975129" y="205565"/>
                    </a:lnTo>
                    <a:lnTo>
                      <a:pt x="980142" y="208072"/>
                    </a:lnTo>
                    <a:lnTo>
                      <a:pt x="987662" y="210578"/>
                    </a:lnTo>
                    <a:lnTo>
                      <a:pt x="1007716" y="210578"/>
                    </a:lnTo>
                    <a:lnTo>
                      <a:pt x="1015236" y="213085"/>
                    </a:lnTo>
                    <a:lnTo>
                      <a:pt x="1020250" y="210578"/>
                    </a:lnTo>
                    <a:lnTo>
                      <a:pt x="1037797" y="210578"/>
                    </a:lnTo>
                    <a:lnTo>
                      <a:pt x="1042810" y="208072"/>
                    </a:lnTo>
                    <a:lnTo>
                      <a:pt x="1047824" y="205565"/>
                    </a:lnTo>
                    <a:lnTo>
                      <a:pt x="1050330" y="203058"/>
                    </a:lnTo>
                    <a:lnTo>
                      <a:pt x="1052837" y="203058"/>
                    </a:lnTo>
                    <a:lnTo>
                      <a:pt x="1057851" y="198045"/>
                    </a:lnTo>
                    <a:lnTo>
                      <a:pt x="1060357" y="195538"/>
                    </a:lnTo>
                    <a:lnTo>
                      <a:pt x="1060357" y="190525"/>
                    </a:lnTo>
                    <a:lnTo>
                      <a:pt x="1062864" y="188018"/>
                    </a:lnTo>
                    <a:lnTo>
                      <a:pt x="1062864" y="180498"/>
                    </a:lnTo>
                    <a:lnTo>
                      <a:pt x="1065371" y="175484"/>
                    </a:lnTo>
                    <a:lnTo>
                      <a:pt x="1067877" y="172977"/>
                    </a:lnTo>
                    <a:lnTo>
                      <a:pt x="1067877" y="170471"/>
                    </a:lnTo>
                    <a:lnTo>
                      <a:pt x="1070384" y="165457"/>
                    </a:lnTo>
                    <a:lnTo>
                      <a:pt x="1062864" y="162951"/>
                    </a:lnTo>
                    <a:lnTo>
                      <a:pt x="1065371" y="160444"/>
                    </a:lnTo>
                    <a:lnTo>
                      <a:pt x="1070384" y="162951"/>
                    </a:lnTo>
                    <a:lnTo>
                      <a:pt x="1072891" y="160444"/>
                    </a:lnTo>
                    <a:lnTo>
                      <a:pt x="1072891" y="152924"/>
                    </a:lnTo>
                    <a:lnTo>
                      <a:pt x="1075397" y="152924"/>
                    </a:lnTo>
                    <a:lnTo>
                      <a:pt x="1075397" y="150417"/>
                    </a:lnTo>
                    <a:lnTo>
                      <a:pt x="1077904" y="142897"/>
                    </a:lnTo>
                    <a:lnTo>
                      <a:pt x="1080411" y="140390"/>
                    </a:lnTo>
                    <a:lnTo>
                      <a:pt x="1080411" y="135377"/>
                    </a:lnTo>
                    <a:lnTo>
                      <a:pt x="1082918" y="132870"/>
                    </a:lnTo>
                    <a:lnTo>
                      <a:pt x="1082918" y="127857"/>
                    </a:lnTo>
                    <a:lnTo>
                      <a:pt x="1085425" y="125350"/>
                    </a:lnTo>
                    <a:lnTo>
                      <a:pt x="1085425" y="82749"/>
                    </a:lnTo>
                    <a:lnTo>
                      <a:pt x="1087931" y="75229"/>
                    </a:lnTo>
                    <a:lnTo>
                      <a:pt x="1090356" y="70216"/>
                    </a:lnTo>
                    <a:lnTo>
                      <a:pt x="1092863" y="65202"/>
                    </a:lnTo>
                    <a:lnTo>
                      <a:pt x="1095370" y="57682"/>
                    </a:lnTo>
                    <a:lnTo>
                      <a:pt x="1100383" y="52669"/>
                    </a:lnTo>
                    <a:lnTo>
                      <a:pt x="1102890" y="47655"/>
                    </a:lnTo>
                    <a:lnTo>
                      <a:pt x="1107903" y="40135"/>
                    </a:lnTo>
                    <a:lnTo>
                      <a:pt x="1112917" y="35121"/>
                    </a:lnTo>
                    <a:lnTo>
                      <a:pt x="1117930" y="27601"/>
                    </a:lnTo>
                    <a:lnTo>
                      <a:pt x="1122944" y="25094"/>
                    </a:lnTo>
                    <a:lnTo>
                      <a:pt x="1122944" y="22588"/>
                    </a:lnTo>
                    <a:lnTo>
                      <a:pt x="1148011" y="22588"/>
                    </a:lnTo>
                    <a:lnTo>
                      <a:pt x="1150518" y="25094"/>
                    </a:lnTo>
                    <a:lnTo>
                      <a:pt x="1155531" y="25094"/>
                    </a:lnTo>
                    <a:lnTo>
                      <a:pt x="1160544" y="27601"/>
                    </a:lnTo>
                    <a:lnTo>
                      <a:pt x="1170571" y="30108"/>
                    </a:lnTo>
                    <a:lnTo>
                      <a:pt x="1195638" y="30108"/>
                    </a:lnTo>
                    <a:lnTo>
                      <a:pt x="1200652" y="32615"/>
                    </a:lnTo>
                    <a:lnTo>
                      <a:pt x="1218199" y="32615"/>
                    </a:lnTo>
                    <a:lnTo>
                      <a:pt x="1218199" y="35121"/>
                    </a:lnTo>
                    <a:lnTo>
                      <a:pt x="1223212" y="37628"/>
                    </a:lnTo>
                    <a:lnTo>
                      <a:pt x="1225719" y="37628"/>
                    </a:lnTo>
                    <a:lnTo>
                      <a:pt x="1225719" y="40135"/>
                    </a:lnTo>
                    <a:lnTo>
                      <a:pt x="1230733" y="45148"/>
                    </a:lnTo>
                    <a:lnTo>
                      <a:pt x="1230733" y="55175"/>
                    </a:lnTo>
                    <a:lnTo>
                      <a:pt x="1235746" y="62695"/>
                    </a:lnTo>
                    <a:lnTo>
                      <a:pt x="1238253" y="70216"/>
                    </a:lnTo>
                    <a:lnTo>
                      <a:pt x="1243266" y="75229"/>
                    </a:lnTo>
                    <a:lnTo>
                      <a:pt x="1245773" y="77736"/>
                    </a:lnTo>
                    <a:lnTo>
                      <a:pt x="1253293" y="80243"/>
                    </a:lnTo>
                    <a:lnTo>
                      <a:pt x="1258306" y="85256"/>
                    </a:lnTo>
                    <a:lnTo>
                      <a:pt x="1263320" y="87762"/>
                    </a:lnTo>
                    <a:lnTo>
                      <a:pt x="1265827" y="90269"/>
                    </a:lnTo>
                    <a:lnTo>
                      <a:pt x="1270840" y="92776"/>
                    </a:lnTo>
                    <a:lnTo>
                      <a:pt x="1278360" y="105310"/>
                    </a:lnTo>
                    <a:lnTo>
                      <a:pt x="1288387" y="117843"/>
                    </a:lnTo>
                    <a:lnTo>
                      <a:pt x="1293401" y="125363"/>
                    </a:lnTo>
                    <a:lnTo>
                      <a:pt x="1300921" y="130377"/>
                    </a:lnTo>
                    <a:lnTo>
                      <a:pt x="1303428" y="135390"/>
                    </a:lnTo>
                    <a:lnTo>
                      <a:pt x="1308441" y="140404"/>
                    </a:lnTo>
                    <a:lnTo>
                      <a:pt x="1318468" y="145417"/>
                    </a:lnTo>
                    <a:lnTo>
                      <a:pt x="1320975" y="147924"/>
                    </a:lnTo>
                    <a:lnTo>
                      <a:pt x="1328495" y="152937"/>
                    </a:lnTo>
                    <a:lnTo>
                      <a:pt x="1338522" y="157951"/>
                    </a:lnTo>
                    <a:lnTo>
                      <a:pt x="1341028" y="160458"/>
                    </a:lnTo>
                    <a:lnTo>
                      <a:pt x="1341028" y="162964"/>
                    </a:lnTo>
                    <a:lnTo>
                      <a:pt x="1343535" y="162964"/>
                    </a:lnTo>
                    <a:lnTo>
                      <a:pt x="1346042" y="167978"/>
                    </a:lnTo>
                    <a:lnTo>
                      <a:pt x="1366096" y="185525"/>
                    </a:lnTo>
                    <a:lnTo>
                      <a:pt x="1371109" y="195552"/>
                    </a:lnTo>
                    <a:lnTo>
                      <a:pt x="1371109" y="198058"/>
                    </a:lnTo>
                    <a:lnTo>
                      <a:pt x="1381136" y="213099"/>
                    </a:lnTo>
                    <a:lnTo>
                      <a:pt x="1383643" y="218112"/>
                    </a:lnTo>
                    <a:lnTo>
                      <a:pt x="1386149" y="223126"/>
                    </a:lnTo>
                    <a:lnTo>
                      <a:pt x="1391163" y="225632"/>
                    </a:lnTo>
                    <a:lnTo>
                      <a:pt x="1393670" y="228139"/>
                    </a:lnTo>
                    <a:lnTo>
                      <a:pt x="1396176" y="230646"/>
                    </a:lnTo>
                    <a:lnTo>
                      <a:pt x="1398683" y="230646"/>
                    </a:lnTo>
                    <a:lnTo>
                      <a:pt x="1398683" y="233153"/>
                    </a:lnTo>
                    <a:lnTo>
                      <a:pt x="1401190" y="233153"/>
                    </a:lnTo>
                    <a:lnTo>
                      <a:pt x="1403696" y="235659"/>
                    </a:lnTo>
                    <a:lnTo>
                      <a:pt x="1418737" y="243179"/>
                    </a:lnTo>
                    <a:lnTo>
                      <a:pt x="1438790" y="243179"/>
                    </a:lnTo>
                    <a:lnTo>
                      <a:pt x="1443804" y="245686"/>
                    </a:lnTo>
                    <a:lnTo>
                      <a:pt x="1453831" y="245686"/>
                    </a:lnTo>
                    <a:lnTo>
                      <a:pt x="1456338" y="243179"/>
                    </a:lnTo>
                    <a:lnTo>
                      <a:pt x="1461351" y="238166"/>
                    </a:lnTo>
                    <a:lnTo>
                      <a:pt x="1466364" y="235659"/>
                    </a:lnTo>
                    <a:lnTo>
                      <a:pt x="1468871" y="235659"/>
                    </a:lnTo>
                    <a:lnTo>
                      <a:pt x="1471378" y="233153"/>
                    </a:lnTo>
                    <a:lnTo>
                      <a:pt x="1478898" y="233153"/>
                    </a:lnTo>
                    <a:lnTo>
                      <a:pt x="1481405" y="230646"/>
                    </a:lnTo>
                    <a:lnTo>
                      <a:pt x="1501458" y="230646"/>
                    </a:lnTo>
                    <a:lnTo>
                      <a:pt x="1501458" y="233153"/>
                    </a:lnTo>
                    <a:lnTo>
                      <a:pt x="1508979" y="235659"/>
                    </a:lnTo>
                    <a:lnTo>
                      <a:pt x="1524019" y="235659"/>
                    </a:lnTo>
                    <a:lnTo>
                      <a:pt x="1539059" y="238166"/>
                    </a:lnTo>
                    <a:lnTo>
                      <a:pt x="1544073" y="235659"/>
                    </a:lnTo>
                    <a:lnTo>
                      <a:pt x="1549086" y="235659"/>
                    </a:lnTo>
                    <a:lnTo>
                      <a:pt x="1566633" y="233153"/>
                    </a:lnTo>
                    <a:lnTo>
                      <a:pt x="1581674" y="230646"/>
                    </a:lnTo>
                    <a:lnTo>
                      <a:pt x="1594207" y="228139"/>
                    </a:lnTo>
                    <a:lnTo>
                      <a:pt x="1659369" y="228139"/>
                    </a:lnTo>
                    <a:lnTo>
                      <a:pt x="1664382" y="230646"/>
                    </a:lnTo>
                    <a:lnTo>
                      <a:pt x="1676915" y="230646"/>
                    </a:lnTo>
                    <a:lnTo>
                      <a:pt x="1679422" y="233153"/>
                    </a:lnTo>
                    <a:lnTo>
                      <a:pt x="1689449" y="233153"/>
                    </a:lnTo>
                    <a:lnTo>
                      <a:pt x="1694463" y="235659"/>
                    </a:lnTo>
                    <a:lnTo>
                      <a:pt x="1696969" y="238166"/>
                    </a:lnTo>
                    <a:lnTo>
                      <a:pt x="1699476" y="243179"/>
                    </a:lnTo>
                    <a:lnTo>
                      <a:pt x="1709503" y="248193"/>
                    </a:lnTo>
                    <a:lnTo>
                      <a:pt x="1714516" y="253206"/>
                    </a:lnTo>
                    <a:lnTo>
                      <a:pt x="1717023" y="253206"/>
                    </a:lnTo>
                    <a:lnTo>
                      <a:pt x="1719530" y="255713"/>
                    </a:lnTo>
                    <a:lnTo>
                      <a:pt x="1722037" y="258220"/>
                    </a:lnTo>
                    <a:lnTo>
                      <a:pt x="1724543" y="258220"/>
                    </a:lnTo>
                    <a:lnTo>
                      <a:pt x="1727050" y="260727"/>
                    </a:lnTo>
                    <a:lnTo>
                      <a:pt x="1729557" y="263233"/>
                    </a:lnTo>
                    <a:lnTo>
                      <a:pt x="1732063" y="263233"/>
                    </a:lnTo>
                    <a:lnTo>
                      <a:pt x="1739584" y="265740"/>
                    </a:lnTo>
                    <a:lnTo>
                      <a:pt x="1744597" y="268247"/>
                    </a:lnTo>
                    <a:lnTo>
                      <a:pt x="1749611" y="270753"/>
                    </a:lnTo>
                    <a:lnTo>
                      <a:pt x="1752117" y="270753"/>
                    </a:lnTo>
                    <a:lnTo>
                      <a:pt x="1757131" y="275767"/>
                    </a:lnTo>
                    <a:lnTo>
                      <a:pt x="1759637" y="278273"/>
                    </a:lnTo>
                    <a:lnTo>
                      <a:pt x="1762144" y="280780"/>
                    </a:lnTo>
                    <a:lnTo>
                      <a:pt x="1764651" y="280780"/>
                    </a:lnTo>
                    <a:lnTo>
                      <a:pt x="1764651" y="283287"/>
                    </a:lnTo>
                    <a:lnTo>
                      <a:pt x="1767157" y="283287"/>
                    </a:lnTo>
                    <a:lnTo>
                      <a:pt x="1767157" y="285794"/>
                    </a:lnTo>
                    <a:lnTo>
                      <a:pt x="1772171" y="288300"/>
                    </a:lnTo>
                    <a:lnTo>
                      <a:pt x="1779691" y="293314"/>
                    </a:lnTo>
                    <a:lnTo>
                      <a:pt x="1779691" y="295821"/>
                    </a:lnTo>
                    <a:lnTo>
                      <a:pt x="1784705" y="298327"/>
                    </a:lnTo>
                    <a:lnTo>
                      <a:pt x="1787211" y="303341"/>
                    </a:lnTo>
                    <a:lnTo>
                      <a:pt x="1789718" y="303341"/>
                    </a:lnTo>
                    <a:lnTo>
                      <a:pt x="1789718" y="305847"/>
                    </a:lnTo>
                    <a:lnTo>
                      <a:pt x="1794731" y="310861"/>
                    </a:lnTo>
                    <a:lnTo>
                      <a:pt x="1799745" y="313368"/>
                    </a:lnTo>
                    <a:lnTo>
                      <a:pt x="1812279" y="320888"/>
                    </a:lnTo>
                    <a:lnTo>
                      <a:pt x="1844866" y="320888"/>
                    </a:lnTo>
                    <a:lnTo>
                      <a:pt x="1852386" y="318381"/>
                    </a:lnTo>
                    <a:lnTo>
                      <a:pt x="1869933" y="313368"/>
                    </a:lnTo>
                    <a:lnTo>
                      <a:pt x="1877453" y="308354"/>
                    </a:lnTo>
                    <a:lnTo>
                      <a:pt x="1879960" y="305847"/>
                    </a:lnTo>
                    <a:lnTo>
                      <a:pt x="1897507" y="305847"/>
                    </a:lnTo>
                    <a:lnTo>
                      <a:pt x="1905027" y="303341"/>
                    </a:lnTo>
                    <a:lnTo>
                      <a:pt x="1920068" y="303341"/>
                    </a:lnTo>
                    <a:lnTo>
                      <a:pt x="1927588" y="300834"/>
                    </a:lnTo>
                    <a:lnTo>
                      <a:pt x="1940121" y="293314"/>
                    </a:lnTo>
                    <a:lnTo>
                      <a:pt x="1952655" y="293314"/>
                    </a:lnTo>
                    <a:lnTo>
                      <a:pt x="1952655" y="290807"/>
                    </a:lnTo>
                    <a:lnTo>
                      <a:pt x="1955162" y="285794"/>
                    </a:lnTo>
                    <a:lnTo>
                      <a:pt x="1957668" y="283287"/>
                    </a:lnTo>
                    <a:lnTo>
                      <a:pt x="1957668" y="280780"/>
                    </a:lnTo>
                    <a:lnTo>
                      <a:pt x="1960175" y="275767"/>
                    </a:lnTo>
                    <a:lnTo>
                      <a:pt x="1960175" y="273260"/>
                    </a:lnTo>
                    <a:lnTo>
                      <a:pt x="1962682" y="273260"/>
                    </a:lnTo>
                    <a:lnTo>
                      <a:pt x="1962682" y="270753"/>
                    </a:lnTo>
                    <a:lnTo>
                      <a:pt x="1965189" y="268247"/>
                    </a:lnTo>
                    <a:lnTo>
                      <a:pt x="1967695" y="265740"/>
                    </a:lnTo>
                    <a:lnTo>
                      <a:pt x="1967695" y="263233"/>
                    </a:lnTo>
                    <a:lnTo>
                      <a:pt x="1970202" y="263233"/>
                    </a:lnTo>
                    <a:lnTo>
                      <a:pt x="1970202" y="270753"/>
                    </a:lnTo>
                    <a:lnTo>
                      <a:pt x="1972709" y="273260"/>
                    </a:lnTo>
                    <a:lnTo>
                      <a:pt x="1975215" y="275767"/>
                    </a:lnTo>
                    <a:lnTo>
                      <a:pt x="1975215" y="273260"/>
                    </a:lnTo>
                    <a:lnTo>
                      <a:pt x="1980229" y="273260"/>
                    </a:lnTo>
                    <a:lnTo>
                      <a:pt x="1980229" y="270753"/>
                    </a:lnTo>
                    <a:lnTo>
                      <a:pt x="1982736" y="270753"/>
                    </a:lnTo>
                    <a:lnTo>
                      <a:pt x="1982736" y="268247"/>
                    </a:lnTo>
                    <a:lnTo>
                      <a:pt x="1985242" y="268247"/>
                    </a:lnTo>
                    <a:lnTo>
                      <a:pt x="1987749" y="265740"/>
                    </a:lnTo>
                    <a:lnTo>
                      <a:pt x="1990256" y="263233"/>
                    </a:lnTo>
                    <a:lnTo>
                      <a:pt x="1992763" y="260727"/>
                    </a:lnTo>
                    <a:lnTo>
                      <a:pt x="1995269" y="258220"/>
                    </a:lnTo>
                    <a:lnTo>
                      <a:pt x="2000283" y="258220"/>
                    </a:lnTo>
                    <a:lnTo>
                      <a:pt x="2000283" y="253206"/>
                    </a:lnTo>
                    <a:lnTo>
                      <a:pt x="2002789" y="253206"/>
                    </a:lnTo>
                    <a:lnTo>
                      <a:pt x="2002789" y="250700"/>
                    </a:lnTo>
                    <a:lnTo>
                      <a:pt x="2005296" y="250700"/>
                    </a:lnTo>
                    <a:lnTo>
                      <a:pt x="2005296" y="248193"/>
                    </a:lnTo>
                    <a:lnTo>
                      <a:pt x="2007803" y="245686"/>
                    </a:lnTo>
                    <a:lnTo>
                      <a:pt x="2007803" y="240673"/>
                    </a:lnTo>
                    <a:lnTo>
                      <a:pt x="2005296" y="240673"/>
                    </a:lnTo>
                    <a:lnTo>
                      <a:pt x="2005296" y="228139"/>
                    </a:lnTo>
                    <a:lnTo>
                      <a:pt x="2007803" y="223126"/>
                    </a:lnTo>
                    <a:lnTo>
                      <a:pt x="2007803" y="220619"/>
                    </a:lnTo>
                    <a:lnTo>
                      <a:pt x="2010309" y="220619"/>
                    </a:lnTo>
                    <a:lnTo>
                      <a:pt x="2010309" y="218112"/>
                    </a:lnTo>
                    <a:lnTo>
                      <a:pt x="2032870" y="218112"/>
                    </a:lnTo>
                    <a:lnTo>
                      <a:pt x="2035377" y="215605"/>
                    </a:lnTo>
                    <a:lnTo>
                      <a:pt x="2037883" y="213099"/>
                    </a:lnTo>
                    <a:lnTo>
                      <a:pt x="2042897" y="213099"/>
                    </a:lnTo>
                    <a:lnTo>
                      <a:pt x="2045404" y="215605"/>
                    </a:lnTo>
                    <a:lnTo>
                      <a:pt x="2047910" y="218112"/>
                    </a:lnTo>
                    <a:lnTo>
                      <a:pt x="2050417" y="220619"/>
                    </a:lnTo>
                    <a:lnTo>
                      <a:pt x="2055431" y="220619"/>
                    </a:lnTo>
                    <a:lnTo>
                      <a:pt x="2055431" y="218112"/>
                    </a:lnTo>
                    <a:lnTo>
                      <a:pt x="2057937" y="215605"/>
                    </a:lnTo>
                    <a:lnTo>
                      <a:pt x="2060444" y="213099"/>
                    </a:lnTo>
                    <a:lnTo>
                      <a:pt x="2062951" y="210592"/>
                    </a:lnTo>
                    <a:lnTo>
                      <a:pt x="2065457" y="210592"/>
                    </a:lnTo>
                    <a:lnTo>
                      <a:pt x="2067964" y="208085"/>
                    </a:lnTo>
                    <a:lnTo>
                      <a:pt x="2070471" y="205579"/>
                    </a:lnTo>
                    <a:lnTo>
                      <a:pt x="2072978" y="203072"/>
                    </a:lnTo>
                    <a:lnTo>
                      <a:pt x="2072978" y="198058"/>
                    </a:lnTo>
                    <a:lnTo>
                      <a:pt x="2075484" y="195552"/>
                    </a:lnTo>
                    <a:lnTo>
                      <a:pt x="2075484" y="193045"/>
                    </a:lnTo>
                    <a:lnTo>
                      <a:pt x="2080498" y="190538"/>
                    </a:lnTo>
                    <a:lnTo>
                      <a:pt x="2090525" y="190538"/>
                    </a:lnTo>
                    <a:lnTo>
                      <a:pt x="2090525" y="193045"/>
                    </a:lnTo>
                    <a:lnTo>
                      <a:pt x="2093031" y="193045"/>
                    </a:lnTo>
                    <a:lnTo>
                      <a:pt x="2093031" y="195552"/>
                    </a:lnTo>
                    <a:lnTo>
                      <a:pt x="2095538" y="195552"/>
                    </a:lnTo>
                    <a:lnTo>
                      <a:pt x="2100552" y="190538"/>
                    </a:lnTo>
                    <a:lnTo>
                      <a:pt x="2105565" y="188031"/>
                    </a:lnTo>
                    <a:lnTo>
                      <a:pt x="2108072" y="188031"/>
                    </a:lnTo>
                    <a:lnTo>
                      <a:pt x="2108072" y="190538"/>
                    </a:lnTo>
                    <a:lnTo>
                      <a:pt x="2113085" y="193045"/>
                    </a:lnTo>
                    <a:lnTo>
                      <a:pt x="2113085" y="190538"/>
                    </a:lnTo>
                    <a:lnTo>
                      <a:pt x="2118099" y="190538"/>
                    </a:lnTo>
                    <a:lnTo>
                      <a:pt x="2118099" y="188031"/>
                    </a:lnTo>
                    <a:lnTo>
                      <a:pt x="2120605" y="185525"/>
                    </a:lnTo>
                    <a:lnTo>
                      <a:pt x="2125619" y="188031"/>
                    </a:lnTo>
                    <a:lnTo>
                      <a:pt x="2130632" y="188031"/>
                    </a:lnTo>
                    <a:lnTo>
                      <a:pt x="2133139" y="185525"/>
                    </a:lnTo>
                    <a:lnTo>
                      <a:pt x="2135646" y="185525"/>
                    </a:lnTo>
                    <a:lnTo>
                      <a:pt x="2135646" y="180511"/>
                    </a:lnTo>
                    <a:lnTo>
                      <a:pt x="2138152" y="178005"/>
                    </a:lnTo>
                    <a:lnTo>
                      <a:pt x="2140659" y="178005"/>
                    </a:lnTo>
                    <a:lnTo>
                      <a:pt x="2143166" y="175498"/>
                    </a:lnTo>
                    <a:lnTo>
                      <a:pt x="2145673" y="178005"/>
                    </a:lnTo>
                    <a:lnTo>
                      <a:pt x="2145673" y="180511"/>
                    </a:lnTo>
                    <a:lnTo>
                      <a:pt x="2150686" y="183018"/>
                    </a:lnTo>
                    <a:lnTo>
                      <a:pt x="2153193" y="183018"/>
                    </a:lnTo>
                    <a:lnTo>
                      <a:pt x="2153193" y="180511"/>
                    </a:lnTo>
                    <a:lnTo>
                      <a:pt x="2155699" y="180511"/>
                    </a:lnTo>
                    <a:lnTo>
                      <a:pt x="2155699" y="178005"/>
                    </a:lnTo>
                    <a:lnTo>
                      <a:pt x="2158206" y="172991"/>
                    </a:lnTo>
                    <a:lnTo>
                      <a:pt x="2160713" y="172991"/>
                    </a:lnTo>
                    <a:lnTo>
                      <a:pt x="2163220" y="170485"/>
                    </a:lnTo>
                    <a:lnTo>
                      <a:pt x="2165726" y="167978"/>
                    </a:lnTo>
                    <a:lnTo>
                      <a:pt x="2168233" y="165471"/>
                    </a:lnTo>
                    <a:lnTo>
                      <a:pt x="2178260" y="165471"/>
                    </a:lnTo>
                    <a:lnTo>
                      <a:pt x="2180767" y="162964"/>
                    </a:lnTo>
                    <a:lnTo>
                      <a:pt x="2180767" y="160458"/>
                    </a:lnTo>
                    <a:lnTo>
                      <a:pt x="2183273" y="162964"/>
                    </a:lnTo>
                    <a:lnTo>
                      <a:pt x="2185780" y="157951"/>
                    </a:lnTo>
                    <a:lnTo>
                      <a:pt x="2185780" y="155444"/>
                    </a:lnTo>
                    <a:lnTo>
                      <a:pt x="2190794" y="155444"/>
                    </a:lnTo>
                    <a:lnTo>
                      <a:pt x="2190794" y="152937"/>
                    </a:lnTo>
                    <a:lnTo>
                      <a:pt x="2193300" y="152937"/>
                    </a:lnTo>
                    <a:lnTo>
                      <a:pt x="2195807" y="150430"/>
                    </a:lnTo>
                    <a:lnTo>
                      <a:pt x="2198314" y="147924"/>
                    </a:lnTo>
                    <a:lnTo>
                      <a:pt x="2203327" y="147924"/>
                    </a:lnTo>
                    <a:lnTo>
                      <a:pt x="2205834" y="150430"/>
                    </a:lnTo>
                    <a:lnTo>
                      <a:pt x="2208341" y="150430"/>
                    </a:lnTo>
                    <a:lnTo>
                      <a:pt x="2210847" y="155444"/>
                    </a:lnTo>
                    <a:lnTo>
                      <a:pt x="2215861" y="155444"/>
                    </a:lnTo>
                    <a:lnTo>
                      <a:pt x="2218367" y="157951"/>
                    </a:lnTo>
                    <a:lnTo>
                      <a:pt x="2230901" y="157951"/>
                    </a:lnTo>
                    <a:lnTo>
                      <a:pt x="2233408" y="162964"/>
                    </a:lnTo>
                    <a:lnTo>
                      <a:pt x="2238421" y="165471"/>
                    </a:lnTo>
                    <a:lnTo>
                      <a:pt x="2240928" y="167978"/>
                    </a:lnTo>
                    <a:lnTo>
                      <a:pt x="2243435" y="170485"/>
                    </a:lnTo>
                    <a:lnTo>
                      <a:pt x="2243435" y="172991"/>
                    </a:lnTo>
                    <a:lnTo>
                      <a:pt x="2245941" y="175498"/>
                    </a:lnTo>
                    <a:lnTo>
                      <a:pt x="2248448" y="178005"/>
                    </a:lnTo>
                    <a:lnTo>
                      <a:pt x="2248448" y="180511"/>
                    </a:lnTo>
                    <a:lnTo>
                      <a:pt x="2253462" y="183018"/>
                    </a:lnTo>
                    <a:lnTo>
                      <a:pt x="2253462" y="185525"/>
                    </a:lnTo>
                    <a:lnTo>
                      <a:pt x="2255968" y="188031"/>
                    </a:lnTo>
                    <a:lnTo>
                      <a:pt x="2258475" y="190538"/>
                    </a:lnTo>
                    <a:lnTo>
                      <a:pt x="2258475" y="193045"/>
                    </a:lnTo>
                    <a:lnTo>
                      <a:pt x="2260982" y="193045"/>
                    </a:lnTo>
                    <a:lnTo>
                      <a:pt x="2260982" y="195552"/>
                    </a:lnTo>
                    <a:lnTo>
                      <a:pt x="2263489" y="195552"/>
                    </a:lnTo>
                    <a:lnTo>
                      <a:pt x="2263489" y="198058"/>
                    </a:lnTo>
                    <a:lnTo>
                      <a:pt x="2265995" y="198058"/>
                    </a:lnTo>
                    <a:lnTo>
                      <a:pt x="2271009" y="205579"/>
                    </a:lnTo>
                    <a:lnTo>
                      <a:pt x="2276022" y="208085"/>
                    </a:lnTo>
                    <a:lnTo>
                      <a:pt x="2278529" y="208085"/>
                    </a:lnTo>
                    <a:lnTo>
                      <a:pt x="2278529" y="210592"/>
                    </a:lnTo>
                    <a:lnTo>
                      <a:pt x="2283542" y="208085"/>
                    </a:lnTo>
                    <a:lnTo>
                      <a:pt x="2288556" y="205579"/>
                    </a:lnTo>
                    <a:lnTo>
                      <a:pt x="2291063" y="205579"/>
                    </a:lnTo>
                    <a:lnTo>
                      <a:pt x="2293569" y="210592"/>
                    </a:lnTo>
                    <a:lnTo>
                      <a:pt x="2293569" y="215605"/>
                    </a:lnTo>
                    <a:lnTo>
                      <a:pt x="2296076" y="215605"/>
                    </a:lnTo>
                    <a:lnTo>
                      <a:pt x="2298583" y="218112"/>
                    </a:lnTo>
                    <a:lnTo>
                      <a:pt x="2298583" y="223126"/>
                    </a:lnTo>
                    <a:lnTo>
                      <a:pt x="2306103" y="228139"/>
                    </a:lnTo>
                    <a:lnTo>
                      <a:pt x="2311116" y="228139"/>
                    </a:lnTo>
                    <a:lnTo>
                      <a:pt x="2316130" y="225632"/>
                    </a:lnTo>
                    <a:lnTo>
                      <a:pt x="2318636" y="225632"/>
                    </a:lnTo>
                    <a:lnTo>
                      <a:pt x="2321143" y="223126"/>
                    </a:lnTo>
                    <a:lnTo>
                      <a:pt x="2326157" y="225632"/>
                    </a:lnTo>
                    <a:lnTo>
                      <a:pt x="2328664" y="223126"/>
                    </a:lnTo>
                    <a:lnTo>
                      <a:pt x="2331170" y="223126"/>
                    </a:lnTo>
                    <a:lnTo>
                      <a:pt x="2338690" y="228139"/>
                    </a:lnTo>
                    <a:lnTo>
                      <a:pt x="2343704" y="233153"/>
                    </a:lnTo>
                    <a:lnTo>
                      <a:pt x="2348717" y="235659"/>
                    </a:lnTo>
                    <a:lnTo>
                      <a:pt x="2351224" y="235659"/>
                    </a:lnTo>
                    <a:lnTo>
                      <a:pt x="2358744" y="240673"/>
                    </a:lnTo>
                    <a:lnTo>
                      <a:pt x="2371277" y="245686"/>
                    </a:lnTo>
                    <a:lnTo>
                      <a:pt x="2371277" y="248193"/>
                    </a:lnTo>
                    <a:lnTo>
                      <a:pt x="2378798" y="255713"/>
                    </a:lnTo>
                    <a:lnTo>
                      <a:pt x="2383811" y="265740"/>
                    </a:lnTo>
                    <a:lnTo>
                      <a:pt x="2386318" y="273260"/>
                    </a:lnTo>
                    <a:lnTo>
                      <a:pt x="2386318" y="275767"/>
                    </a:lnTo>
                    <a:lnTo>
                      <a:pt x="2388825" y="280780"/>
                    </a:lnTo>
                    <a:lnTo>
                      <a:pt x="2391332" y="283287"/>
                    </a:lnTo>
                    <a:lnTo>
                      <a:pt x="2393838" y="288300"/>
                    </a:lnTo>
                    <a:lnTo>
                      <a:pt x="2391332" y="290807"/>
                    </a:lnTo>
                    <a:lnTo>
                      <a:pt x="2396345" y="295821"/>
                    </a:lnTo>
                    <a:lnTo>
                      <a:pt x="2398851" y="303341"/>
                    </a:lnTo>
                    <a:lnTo>
                      <a:pt x="2398851" y="305847"/>
                    </a:lnTo>
                    <a:lnTo>
                      <a:pt x="2401358" y="315874"/>
                    </a:lnTo>
                    <a:lnTo>
                      <a:pt x="2403865" y="318381"/>
                    </a:lnTo>
                    <a:lnTo>
                      <a:pt x="2403865" y="323395"/>
                    </a:lnTo>
                    <a:lnTo>
                      <a:pt x="2406372" y="330915"/>
                    </a:lnTo>
                    <a:lnTo>
                      <a:pt x="2416399" y="328408"/>
                    </a:lnTo>
                    <a:lnTo>
                      <a:pt x="2421412" y="328408"/>
                    </a:lnTo>
                    <a:lnTo>
                      <a:pt x="2421412" y="330915"/>
                    </a:lnTo>
                    <a:lnTo>
                      <a:pt x="2436452" y="338435"/>
                    </a:lnTo>
                    <a:lnTo>
                      <a:pt x="2436452" y="340942"/>
                    </a:lnTo>
                    <a:lnTo>
                      <a:pt x="2443973" y="343448"/>
                    </a:lnTo>
                    <a:lnTo>
                      <a:pt x="2448986" y="350969"/>
                    </a:lnTo>
                    <a:lnTo>
                      <a:pt x="2451493" y="353475"/>
                    </a:lnTo>
                    <a:lnTo>
                      <a:pt x="2454000" y="355982"/>
                    </a:lnTo>
                    <a:lnTo>
                      <a:pt x="2459013" y="363502"/>
                    </a:lnTo>
                    <a:lnTo>
                      <a:pt x="2459013" y="366009"/>
                    </a:lnTo>
                    <a:lnTo>
                      <a:pt x="2456506" y="368515"/>
                    </a:lnTo>
                    <a:lnTo>
                      <a:pt x="2456506" y="393583"/>
                    </a:lnTo>
                    <a:lnTo>
                      <a:pt x="2454000" y="398596"/>
                    </a:lnTo>
                    <a:lnTo>
                      <a:pt x="2451493" y="401103"/>
                    </a:lnTo>
                    <a:lnTo>
                      <a:pt x="2451493" y="406116"/>
                    </a:lnTo>
                    <a:lnTo>
                      <a:pt x="2448986" y="406116"/>
                    </a:lnTo>
                    <a:lnTo>
                      <a:pt x="2448986" y="411130"/>
                    </a:lnTo>
                    <a:lnTo>
                      <a:pt x="2446479" y="413637"/>
                    </a:lnTo>
                    <a:lnTo>
                      <a:pt x="2443973" y="416143"/>
                    </a:lnTo>
                    <a:lnTo>
                      <a:pt x="2438959" y="416143"/>
                    </a:lnTo>
                    <a:lnTo>
                      <a:pt x="2436452" y="421157"/>
                    </a:lnTo>
                    <a:lnTo>
                      <a:pt x="2433946" y="423663"/>
                    </a:lnTo>
                    <a:lnTo>
                      <a:pt x="2433946" y="438704"/>
                    </a:lnTo>
                    <a:lnTo>
                      <a:pt x="2431439" y="443717"/>
                    </a:lnTo>
                    <a:lnTo>
                      <a:pt x="2428932" y="448731"/>
                    </a:lnTo>
                    <a:lnTo>
                      <a:pt x="2426425" y="451237"/>
                    </a:lnTo>
                    <a:lnTo>
                      <a:pt x="2426425" y="453744"/>
                    </a:lnTo>
                    <a:lnTo>
                      <a:pt x="2423919" y="456251"/>
                    </a:lnTo>
                    <a:lnTo>
                      <a:pt x="2421412" y="461264"/>
                    </a:lnTo>
                    <a:lnTo>
                      <a:pt x="2423919" y="466278"/>
                    </a:lnTo>
                    <a:lnTo>
                      <a:pt x="2421412" y="466278"/>
                    </a:lnTo>
                    <a:lnTo>
                      <a:pt x="2421412" y="471291"/>
                    </a:lnTo>
                    <a:lnTo>
                      <a:pt x="2416399" y="478811"/>
                    </a:lnTo>
                    <a:lnTo>
                      <a:pt x="2418905" y="483825"/>
                    </a:lnTo>
                    <a:lnTo>
                      <a:pt x="2416399" y="486331"/>
                    </a:lnTo>
                    <a:lnTo>
                      <a:pt x="2416399" y="493852"/>
                    </a:lnTo>
                    <a:lnTo>
                      <a:pt x="2418905" y="501372"/>
                    </a:lnTo>
                    <a:lnTo>
                      <a:pt x="2418905" y="503879"/>
                    </a:lnTo>
                    <a:lnTo>
                      <a:pt x="2421412" y="508892"/>
                    </a:lnTo>
                    <a:lnTo>
                      <a:pt x="2416399" y="516412"/>
                    </a:lnTo>
                    <a:lnTo>
                      <a:pt x="2413892" y="518919"/>
                    </a:lnTo>
                    <a:lnTo>
                      <a:pt x="2408878" y="523932"/>
                    </a:lnTo>
                    <a:lnTo>
                      <a:pt x="2406372" y="526439"/>
                    </a:lnTo>
                    <a:lnTo>
                      <a:pt x="2406372" y="528946"/>
                    </a:lnTo>
                    <a:lnTo>
                      <a:pt x="2408878" y="531453"/>
                    </a:lnTo>
                    <a:lnTo>
                      <a:pt x="2408878" y="538973"/>
                    </a:lnTo>
                    <a:lnTo>
                      <a:pt x="2411385" y="538973"/>
                    </a:lnTo>
                    <a:lnTo>
                      <a:pt x="2413892" y="546493"/>
                    </a:lnTo>
                    <a:lnTo>
                      <a:pt x="2413892" y="548999"/>
                    </a:lnTo>
                    <a:lnTo>
                      <a:pt x="2418905" y="561533"/>
                    </a:lnTo>
                    <a:lnTo>
                      <a:pt x="2421412" y="561533"/>
                    </a:lnTo>
                    <a:lnTo>
                      <a:pt x="2431439" y="559026"/>
                    </a:lnTo>
                    <a:lnTo>
                      <a:pt x="2436452" y="561533"/>
                    </a:lnTo>
                    <a:lnTo>
                      <a:pt x="2443973" y="566547"/>
                    </a:lnTo>
                    <a:lnTo>
                      <a:pt x="2446479" y="569053"/>
                    </a:lnTo>
                    <a:lnTo>
                      <a:pt x="2451493" y="571560"/>
                    </a:lnTo>
                    <a:lnTo>
                      <a:pt x="2456506" y="574067"/>
                    </a:lnTo>
                    <a:lnTo>
                      <a:pt x="2459013" y="574067"/>
                    </a:lnTo>
                    <a:lnTo>
                      <a:pt x="2461519" y="576573"/>
                    </a:lnTo>
                    <a:lnTo>
                      <a:pt x="2466533" y="579080"/>
                    </a:lnTo>
                    <a:lnTo>
                      <a:pt x="2471547" y="579080"/>
                    </a:lnTo>
                    <a:lnTo>
                      <a:pt x="2476560" y="576573"/>
                    </a:lnTo>
                    <a:lnTo>
                      <a:pt x="2479067" y="576573"/>
                    </a:lnTo>
                    <a:lnTo>
                      <a:pt x="2481574" y="584094"/>
                    </a:lnTo>
                    <a:lnTo>
                      <a:pt x="2481574" y="591614"/>
                    </a:lnTo>
                    <a:lnTo>
                      <a:pt x="2484080" y="596627"/>
                    </a:lnTo>
                    <a:lnTo>
                      <a:pt x="2484080" y="599134"/>
                    </a:lnTo>
                    <a:lnTo>
                      <a:pt x="2481574" y="601641"/>
                    </a:lnTo>
                    <a:lnTo>
                      <a:pt x="2479067" y="606654"/>
                    </a:lnTo>
                    <a:lnTo>
                      <a:pt x="2479067" y="611667"/>
                    </a:lnTo>
                    <a:lnTo>
                      <a:pt x="2481574" y="616681"/>
                    </a:lnTo>
                    <a:lnTo>
                      <a:pt x="2481574" y="619188"/>
                    </a:lnTo>
                    <a:lnTo>
                      <a:pt x="2484080" y="621695"/>
                    </a:lnTo>
                    <a:lnTo>
                      <a:pt x="2484080" y="629215"/>
                    </a:lnTo>
                    <a:lnTo>
                      <a:pt x="2491600" y="631721"/>
                    </a:lnTo>
                    <a:lnTo>
                      <a:pt x="2496614" y="636735"/>
                    </a:lnTo>
                    <a:lnTo>
                      <a:pt x="2496614" y="641748"/>
                    </a:lnTo>
                    <a:lnTo>
                      <a:pt x="2499120" y="649268"/>
                    </a:lnTo>
                    <a:lnTo>
                      <a:pt x="2499120" y="651775"/>
                    </a:lnTo>
                    <a:lnTo>
                      <a:pt x="2501627" y="661802"/>
                    </a:lnTo>
                    <a:lnTo>
                      <a:pt x="2501627" y="669322"/>
                    </a:lnTo>
                    <a:lnTo>
                      <a:pt x="2504134" y="674336"/>
                    </a:lnTo>
                    <a:lnTo>
                      <a:pt x="2504134" y="684362"/>
                    </a:lnTo>
                    <a:lnTo>
                      <a:pt x="2506641" y="691882"/>
                    </a:lnTo>
                    <a:lnTo>
                      <a:pt x="2511654" y="694390"/>
                    </a:lnTo>
                    <a:lnTo>
                      <a:pt x="2511654" y="704416"/>
                    </a:lnTo>
                    <a:lnTo>
                      <a:pt x="2509147" y="709430"/>
                    </a:lnTo>
                    <a:lnTo>
                      <a:pt x="2514161" y="714443"/>
                    </a:lnTo>
                    <a:lnTo>
                      <a:pt x="2519174" y="719457"/>
                    </a:lnTo>
                    <a:lnTo>
                      <a:pt x="2521681" y="721963"/>
                    </a:lnTo>
                    <a:lnTo>
                      <a:pt x="2526694" y="721963"/>
                    </a:lnTo>
                    <a:lnTo>
                      <a:pt x="2524188" y="726977"/>
                    </a:lnTo>
                    <a:lnTo>
                      <a:pt x="2521681" y="731990"/>
                    </a:lnTo>
                    <a:lnTo>
                      <a:pt x="2524188" y="734497"/>
                    </a:lnTo>
                    <a:lnTo>
                      <a:pt x="2524188" y="737004"/>
                    </a:lnTo>
                    <a:lnTo>
                      <a:pt x="2521681" y="744524"/>
                    </a:lnTo>
                    <a:lnTo>
                      <a:pt x="2524188" y="749537"/>
                    </a:lnTo>
                    <a:lnTo>
                      <a:pt x="2524188" y="762071"/>
                    </a:lnTo>
                    <a:lnTo>
                      <a:pt x="2531708" y="762071"/>
                    </a:lnTo>
                    <a:lnTo>
                      <a:pt x="2534215" y="764578"/>
                    </a:lnTo>
                    <a:lnTo>
                      <a:pt x="2534215" y="779618"/>
                    </a:lnTo>
                    <a:lnTo>
                      <a:pt x="2536721" y="782125"/>
                    </a:lnTo>
                    <a:lnTo>
                      <a:pt x="2536721" y="792151"/>
                    </a:lnTo>
                    <a:lnTo>
                      <a:pt x="2541735" y="797165"/>
                    </a:lnTo>
                    <a:lnTo>
                      <a:pt x="2541735" y="799672"/>
                    </a:lnTo>
                    <a:lnTo>
                      <a:pt x="2544242" y="802178"/>
                    </a:lnTo>
                    <a:lnTo>
                      <a:pt x="2544242" y="812206"/>
                    </a:lnTo>
                    <a:lnTo>
                      <a:pt x="2549255" y="814712"/>
                    </a:lnTo>
                    <a:lnTo>
                      <a:pt x="2554268" y="819726"/>
                    </a:lnTo>
                    <a:lnTo>
                      <a:pt x="2554268" y="824739"/>
                    </a:lnTo>
                    <a:lnTo>
                      <a:pt x="2556775" y="824739"/>
                    </a:lnTo>
                    <a:lnTo>
                      <a:pt x="2556775" y="842286"/>
                    </a:lnTo>
                    <a:lnTo>
                      <a:pt x="2559282" y="844793"/>
                    </a:lnTo>
                    <a:lnTo>
                      <a:pt x="2561788" y="849807"/>
                    </a:lnTo>
                    <a:lnTo>
                      <a:pt x="2564295" y="849807"/>
                    </a:lnTo>
                    <a:lnTo>
                      <a:pt x="2566802" y="854820"/>
                    </a:lnTo>
                    <a:lnTo>
                      <a:pt x="2574322" y="864846"/>
                    </a:lnTo>
                    <a:lnTo>
                      <a:pt x="2576829" y="867353"/>
                    </a:lnTo>
                    <a:lnTo>
                      <a:pt x="2574322" y="877380"/>
                    </a:lnTo>
                    <a:lnTo>
                      <a:pt x="2576829" y="884900"/>
                    </a:lnTo>
                    <a:lnTo>
                      <a:pt x="2571816" y="887407"/>
                    </a:lnTo>
                    <a:lnTo>
                      <a:pt x="2569309" y="894927"/>
                    </a:lnTo>
                    <a:lnTo>
                      <a:pt x="2571816" y="899941"/>
                    </a:lnTo>
                    <a:lnTo>
                      <a:pt x="2576829" y="909967"/>
                    </a:lnTo>
                    <a:lnTo>
                      <a:pt x="2579336" y="909967"/>
                    </a:lnTo>
                    <a:lnTo>
                      <a:pt x="2579336" y="925008"/>
                    </a:lnTo>
                    <a:lnTo>
                      <a:pt x="2584349" y="925008"/>
                    </a:lnTo>
                    <a:lnTo>
                      <a:pt x="2584349" y="930021"/>
                    </a:lnTo>
                    <a:lnTo>
                      <a:pt x="2586856" y="935034"/>
                    </a:lnTo>
                    <a:lnTo>
                      <a:pt x="2589362" y="937542"/>
                    </a:lnTo>
                    <a:lnTo>
                      <a:pt x="2589362" y="940048"/>
                    </a:lnTo>
                    <a:lnTo>
                      <a:pt x="2581842" y="942555"/>
                    </a:lnTo>
                    <a:lnTo>
                      <a:pt x="2579336" y="942555"/>
                    </a:lnTo>
                    <a:lnTo>
                      <a:pt x="2574322" y="945062"/>
                    </a:lnTo>
                    <a:lnTo>
                      <a:pt x="2571816" y="952582"/>
                    </a:lnTo>
                    <a:lnTo>
                      <a:pt x="2571816" y="955089"/>
                    </a:lnTo>
                    <a:lnTo>
                      <a:pt x="2574322" y="957595"/>
                    </a:lnTo>
                    <a:lnTo>
                      <a:pt x="2569309" y="962609"/>
                    </a:lnTo>
                    <a:lnTo>
                      <a:pt x="2569309" y="965115"/>
                    </a:lnTo>
                    <a:lnTo>
                      <a:pt x="2566802" y="967622"/>
                    </a:lnTo>
                    <a:lnTo>
                      <a:pt x="2561788" y="970129"/>
                    </a:lnTo>
                    <a:lnTo>
                      <a:pt x="2559282" y="970129"/>
                    </a:lnTo>
                    <a:lnTo>
                      <a:pt x="2551761" y="975143"/>
                    </a:lnTo>
                    <a:lnTo>
                      <a:pt x="2549255" y="977649"/>
                    </a:lnTo>
                    <a:lnTo>
                      <a:pt x="2549255" y="982662"/>
                    </a:lnTo>
                    <a:lnTo>
                      <a:pt x="2544242" y="982662"/>
                    </a:lnTo>
                    <a:lnTo>
                      <a:pt x="2541735" y="985169"/>
                    </a:lnTo>
                    <a:lnTo>
                      <a:pt x="2536721" y="982662"/>
                    </a:lnTo>
                    <a:lnTo>
                      <a:pt x="2531708" y="982662"/>
                    </a:lnTo>
                    <a:lnTo>
                      <a:pt x="2529201" y="980156"/>
                    </a:lnTo>
                    <a:lnTo>
                      <a:pt x="2519174" y="980156"/>
                    </a:lnTo>
                    <a:lnTo>
                      <a:pt x="2516668" y="977649"/>
                    </a:lnTo>
                    <a:lnTo>
                      <a:pt x="2511654" y="977649"/>
                    </a:lnTo>
                    <a:lnTo>
                      <a:pt x="2509147" y="980156"/>
                    </a:lnTo>
                    <a:lnTo>
                      <a:pt x="2496614" y="980156"/>
                    </a:lnTo>
                    <a:lnTo>
                      <a:pt x="2496614" y="982662"/>
                    </a:lnTo>
                    <a:lnTo>
                      <a:pt x="2491600" y="980156"/>
                    </a:lnTo>
                    <a:lnTo>
                      <a:pt x="2489093" y="982662"/>
                    </a:lnTo>
                    <a:lnTo>
                      <a:pt x="2486587" y="982662"/>
                    </a:lnTo>
                    <a:lnTo>
                      <a:pt x="2486587" y="985169"/>
                    </a:lnTo>
                    <a:lnTo>
                      <a:pt x="2481574" y="987676"/>
                    </a:lnTo>
                    <a:lnTo>
                      <a:pt x="2479067" y="992690"/>
                    </a:lnTo>
                    <a:lnTo>
                      <a:pt x="2476560" y="995196"/>
                    </a:lnTo>
                    <a:lnTo>
                      <a:pt x="2476560" y="1002716"/>
                    </a:lnTo>
                    <a:lnTo>
                      <a:pt x="2474053" y="1005223"/>
                    </a:lnTo>
                    <a:lnTo>
                      <a:pt x="2474053" y="1012743"/>
                    </a:lnTo>
                    <a:lnTo>
                      <a:pt x="2471547" y="1015250"/>
                    </a:lnTo>
                    <a:lnTo>
                      <a:pt x="2471547" y="1017757"/>
                    </a:lnTo>
                    <a:lnTo>
                      <a:pt x="2469040" y="1020263"/>
                    </a:lnTo>
                    <a:lnTo>
                      <a:pt x="2466533" y="1022770"/>
                    </a:lnTo>
                    <a:lnTo>
                      <a:pt x="2466533" y="1025277"/>
                    </a:lnTo>
                    <a:lnTo>
                      <a:pt x="2456506" y="1027783"/>
                    </a:lnTo>
                    <a:lnTo>
                      <a:pt x="2454000" y="1032797"/>
                    </a:lnTo>
                    <a:lnTo>
                      <a:pt x="2451493" y="1032797"/>
                    </a:lnTo>
                    <a:lnTo>
                      <a:pt x="2451493" y="1037811"/>
                    </a:lnTo>
                    <a:lnTo>
                      <a:pt x="2448986" y="1037811"/>
                    </a:lnTo>
                    <a:lnTo>
                      <a:pt x="2448986" y="1040317"/>
                    </a:lnTo>
                    <a:lnTo>
                      <a:pt x="2446479" y="1040317"/>
                    </a:lnTo>
                    <a:lnTo>
                      <a:pt x="2446479" y="1042824"/>
                    </a:lnTo>
                    <a:lnTo>
                      <a:pt x="2443973" y="1045330"/>
                    </a:lnTo>
                    <a:lnTo>
                      <a:pt x="2443973" y="1050344"/>
                    </a:lnTo>
                    <a:lnTo>
                      <a:pt x="2441466" y="1052850"/>
                    </a:lnTo>
                    <a:lnTo>
                      <a:pt x="2438959" y="1055358"/>
                    </a:lnTo>
                    <a:lnTo>
                      <a:pt x="2436452" y="1055358"/>
                    </a:lnTo>
                    <a:lnTo>
                      <a:pt x="2436452" y="1057864"/>
                    </a:lnTo>
                    <a:lnTo>
                      <a:pt x="2433946" y="1057864"/>
                    </a:lnTo>
                    <a:lnTo>
                      <a:pt x="2433946" y="1060371"/>
                    </a:lnTo>
                    <a:lnTo>
                      <a:pt x="2431439" y="1060371"/>
                    </a:lnTo>
                    <a:lnTo>
                      <a:pt x="2431439" y="1065384"/>
                    </a:lnTo>
                    <a:lnTo>
                      <a:pt x="2428932" y="1065384"/>
                    </a:lnTo>
                    <a:lnTo>
                      <a:pt x="2428932" y="1067891"/>
                    </a:lnTo>
                    <a:lnTo>
                      <a:pt x="2421412" y="1067891"/>
                    </a:lnTo>
                    <a:lnTo>
                      <a:pt x="2418905" y="1070398"/>
                    </a:lnTo>
                    <a:lnTo>
                      <a:pt x="2413892" y="1070398"/>
                    </a:lnTo>
                    <a:lnTo>
                      <a:pt x="2411385" y="1072905"/>
                    </a:lnTo>
                    <a:lnTo>
                      <a:pt x="2406372" y="1072905"/>
                    </a:lnTo>
                    <a:lnTo>
                      <a:pt x="2401358" y="1075411"/>
                    </a:lnTo>
                    <a:lnTo>
                      <a:pt x="2401358" y="1072905"/>
                    </a:lnTo>
                    <a:lnTo>
                      <a:pt x="2398851" y="1072905"/>
                    </a:lnTo>
                    <a:lnTo>
                      <a:pt x="2398851" y="1075411"/>
                    </a:lnTo>
                    <a:lnTo>
                      <a:pt x="2396345" y="1075411"/>
                    </a:lnTo>
                    <a:lnTo>
                      <a:pt x="2396345" y="1077918"/>
                    </a:lnTo>
                    <a:lnTo>
                      <a:pt x="2393838" y="1077918"/>
                    </a:lnTo>
                    <a:lnTo>
                      <a:pt x="2393838" y="1080425"/>
                    </a:lnTo>
                    <a:lnTo>
                      <a:pt x="2391332" y="1085438"/>
                    </a:lnTo>
                    <a:lnTo>
                      <a:pt x="2391332" y="1087945"/>
                    </a:lnTo>
                    <a:lnTo>
                      <a:pt x="2388825" y="1087945"/>
                    </a:lnTo>
                    <a:lnTo>
                      <a:pt x="2388825" y="1095465"/>
                    </a:lnTo>
                    <a:lnTo>
                      <a:pt x="2386318" y="1097972"/>
                    </a:lnTo>
                    <a:lnTo>
                      <a:pt x="2378798" y="1097972"/>
                    </a:lnTo>
                    <a:lnTo>
                      <a:pt x="2373784" y="1095465"/>
                    </a:lnTo>
                    <a:lnTo>
                      <a:pt x="2358744" y="1095465"/>
                    </a:lnTo>
                    <a:lnTo>
                      <a:pt x="2358744" y="1097972"/>
                    </a:lnTo>
                    <a:lnTo>
                      <a:pt x="2353731" y="1097972"/>
                    </a:lnTo>
                    <a:lnTo>
                      <a:pt x="2351224" y="1095465"/>
                    </a:lnTo>
                    <a:lnTo>
                      <a:pt x="2338690" y="1095465"/>
                    </a:lnTo>
                    <a:lnTo>
                      <a:pt x="2336183" y="1092959"/>
                    </a:lnTo>
                    <a:lnTo>
                      <a:pt x="2331170" y="1092959"/>
                    </a:lnTo>
                    <a:lnTo>
                      <a:pt x="2331170" y="1090451"/>
                    </a:lnTo>
                    <a:lnTo>
                      <a:pt x="2328664" y="1090451"/>
                    </a:lnTo>
                    <a:lnTo>
                      <a:pt x="2328664" y="1085438"/>
                    </a:lnTo>
                    <a:lnTo>
                      <a:pt x="2326157" y="1080425"/>
                    </a:lnTo>
                    <a:lnTo>
                      <a:pt x="2323650" y="1080425"/>
                    </a:lnTo>
                    <a:lnTo>
                      <a:pt x="2321143" y="1077918"/>
                    </a:lnTo>
                    <a:lnTo>
                      <a:pt x="2316130" y="1077918"/>
                    </a:lnTo>
                    <a:lnTo>
                      <a:pt x="2313623" y="1075411"/>
                    </a:lnTo>
                    <a:lnTo>
                      <a:pt x="2311116" y="1070398"/>
                    </a:lnTo>
                    <a:lnTo>
                      <a:pt x="2308609" y="1067891"/>
                    </a:lnTo>
                    <a:lnTo>
                      <a:pt x="2308609" y="1070398"/>
                    </a:lnTo>
                    <a:lnTo>
                      <a:pt x="2306103" y="1075411"/>
                    </a:lnTo>
                    <a:lnTo>
                      <a:pt x="2303596" y="1077918"/>
                    </a:lnTo>
                    <a:lnTo>
                      <a:pt x="2301089" y="1087945"/>
                    </a:lnTo>
                    <a:lnTo>
                      <a:pt x="2301089" y="1095465"/>
                    </a:lnTo>
                    <a:lnTo>
                      <a:pt x="2298583" y="1097972"/>
                    </a:lnTo>
                    <a:lnTo>
                      <a:pt x="2298583" y="1102985"/>
                    </a:lnTo>
                    <a:lnTo>
                      <a:pt x="2301089" y="1105492"/>
                    </a:lnTo>
                    <a:lnTo>
                      <a:pt x="2303596" y="1107998"/>
                    </a:lnTo>
                    <a:lnTo>
                      <a:pt x="2303596" y="1110505"/>
                    </a:lnTo>
                    <a:lnTo>
                      <a:pt x="2308609" y="1120532"/>
                    </a:lnTo>
                    <a:lnTo>
                      <a:pt x="2308609" y="1123039"/>
                    </a:lnTo>
                    <a:lnTo>
                      <a:pt x="2311116" y="1125546"/>
                    </a:lnTo>
                    <a:lnTo>
                      <a:pt x="2313623" y="1130559"/>
                    </a:lnTo>
                    <a:lnTo>
                      <a:pt x="2313623" y="1135573"/>
                    </a:lnTo>
                    <a:lnTo>
                      <a:pt x="2316130" y="1138079"/>
                    </a:lnTo>
                    <a:lnTo>
                      <a:pt x="2318636" y="1140586"/>
                    </a:lnTo>
                    <a:lnTo>
                      <a:pt x="2318636" y="1143093"/>
                    </a:lnTo>
                    <a:lnTo>
                      <a:pt x="2321143" y="1143093"/>
                    </a:lnTo>
                    <a:lnTo>
                      <a:pt x="2321143" y="1145599"/>
                    </a:lnTo>
                    <a:lnTo>
                      <a:pt x="2323650" y="1148106"/>
                    </a:lnTo>
                    <a:lnTo>
                      <a:pt x="2326157" y="1150613"/>
                    </a:lnTo>
                    <a:lnTo>
                      <a:pt x="2328664" y="1153119"/>
                    </a:lnTo>
                    <a:lnTo>
                      <a:pt x="2331170" y="1158133"/>
                    </a:lnTo>
                    <a:lnTo>
                      <a:pt x="2333677" y="1160640"/>
                    </a:lnTo>
                    <a:lnTo>
                      <a:pt x="2336183" y="1163147"/>
                    </a:lnTo>
                    <a:lnTo>
                      <a:pt x="2338690" y="1168160"/>
                    </a:lnTo>
                    <a:lnTo>
                      <a:pt x="2343704" y="1173174"/>
                    </a:lnTo>
                    <a:lnTo>
                      <a:pt x="2346210" y="1175680"/>
                    </a:lnTo>
                    <a:lnTo>
                      <a:pt x="2348717" y="1175680"/>
                    </a:lnTo>
                    <a:lnTo>
                      <a:pt x="2353731" y="1180694"/>
                    </a:lnTo>
                    <a:lnTo>
                      <a:pt x="2361251" y="1188214"/>
                    </a:lnTo>
                    <a:lnTo>
                      <a:pt x="2363757" y="1193227"/>
                    </a:lnTo>
                    <a:lnTo>
                      <a:pt x="2358744" y="1198241"/>
                    </a:lnTo>
                    <a:lnTo>
                      <a:pt x="2356237" y="1200747"/>
                    </a:lnTo>
                    <a:lnTo>
                      <a:pt x="2356237" y="1203254"/>
                    </a:lnTo>
                    <a:lnTo>
                      <a:pt x="2351224" y="1208267"/>
                    </a:lnTo>
                    <a:lnTo>
                      <a:pt x="2348717" y="1213281"/>
                    </a:lnTo>
                    <a:lnTo>
                      <a:pt x="2346210" y="1218295"/>
                    </a:lnTo>
                    <a:lnTo>
                      <a:pt x="2343704" y="1223308"/>
                    </a:lnTo>
                    <a:lnTo>
                      <a:pt x="2343704" y="1230828"/>
                    </a:lnTo>
                    <a:lnTo>
                      <a:pt x="2341197" y="1233334"/>
                    </a:lnTo>
                    <a:lnTo>
                      <a:pt x="2341197" y="1288469"/>
                    </a:lnTo>
                    <a:lnTo>
                      <a:pt x="2343704" y="1293483"/>
                    </a:lnTo>
                    <a:lnTo>
                      <a:pt x="2343704" y="1298496"/>
                    </a:lnTo>
                    <a:lnTo>
                      <a:pt x="2346210" y="1303509"/>
                    </a:lnTo>
                    <a:lnTo>
                      <a:pt x="2346210" y="1311030"/>
                    </a:lnTo>
                    <a:lnTo>
                      <a:pt x="2348717" y="1313536"/>
                    </a:lnTo>
                    <a:lnTo>
                      <a:pt x="2348717" y="1318550"/>
                    </a:lnTo>
                    <a:lnTo>
                      <a:pt x="2351224" y="1321056"/>
                    </a:lnTo>
                    <a:lnTo>
                      <a:pt x="2351224" y="1326070"/>
                    </a:lnTo>
                    <a:lnTo>
                      <a:pt x="2353731" y="1328576"/>
                    </a:lnTo>
                    <a:lnTo>
                      <a:pt x="2353731" y="1338603"/>
                    </a:lnTo>
                    <a:lnTo>
                      <a:pt x="2356237" y="1341110"/>
                    </a:lnTo>
                    <a:lnTo>
                      <a:pt x="2358744" y="1348631"/>
                    </a:lnTo>
                    <a:lnTo>
                      <a:pt x="2358744" y="1351137"/>
                    </a:lnTo>
                    <a:lnTo>
                      <a:pt x="2361251" y="1353644"/>
                    </a:lnTo>
                    <a:lnTo>
                      <a:pt x="2361251" y="1356151"/>
                    </a:lnTo>
                    <a:lnTo>
                      <a:pt x="2363757" y="1358657"/>
                    </a:lnTo>
                    <a:lnTo>
                      <a:pt x="2363757" y="1363671"/>
                    </a:lnTo>
                    <a:lnTo>
                      <a:pt x="2366264" y="1363671"/>
                    </a:lnTo>
                    <a:lnTo>
                      <a:pt x="2366264" y="1368684"/>
                    </a:lnTo>
                    <a:lnTo>
                      <a:pt x="2368771" y="1371191"/>
                    </a:lnTo>
                    <a:lnTo>
                      <a:pt x="2368771" y="1373698"/>
                    </a:lnTo>
                    <a:lnTo>
                      <a:pt x="2371277" y="1373698"/>
                    </a:lnTo>
                    <a:lnTo>
                      <a:pt x="2371277" y="1376204"/>
                    </a:lnTo>
                    <a:lnTo>
                      <a:pt x="2373784" y="1378711"/>
                    </a:lnTo>
                    <a:lnTo>
                      <a:pt x="2373784" y="1383724"/>
                    </a:lnTo>
                    <a:lnTo>
                      <a:pt x="2376291" y="1386231"/>
                    </a:lnTo>
                    <a:lnTo>
                      <a:pt x="2376291" y="1408791"/>
                    </a:lnTo>
                    <a:lnTo>
                      <a:pt x="2378798" y="1411299"/>
                    </a:lnTo>
                    <a:lnTo>
                      <a:pt x="2381305" y="1413805"/>
                    </a:lnTo>
                    <a:lnTo>
                      <a:pt x="2383811" y="1416312"/>
                    </a:lnTo>
                    <a:lnTo>
                      <a:pt x="2386318" y="1418819"/>
                    </a:lnTo>
                    <a:lnTo>
                      <a:pt x="2396345" y="1426339"/>
                    </a:lnTo>
                    <a:lnTo>
                      <a:pt x="2398851" y="1431352"/>
                    </a:lnTo>
                    <a:lnTo>
                      <a:pt x="2401358" y="1431352"/>
                    </a:lnTo>
                    <a:lnTo>
                      <a:pt x="2411385" y="1438872"/>
                    </a:lnTo>
                    <a:lnTo>
                      <a:pt x="2423919" y="1443886"/>
                    </a:lnTo>
                    <a:lnTo>
                      <a:pt x="2431439" y="1448900"/>
                    </a:lnTo>
                    <a:lnTo>
                      <a:pt x="2436452" y="1448900"/>
                    </a:lnTo>
                    <a:lnTo>
                      <a:pt x="2451493" y="1453913"/>
                    </a:lnTo>
                    <a:lnTo>
                      <a:pt x="2456506" y="1456419"/>
                    </a:lnTo>
                    <a:lnTo>
                      <a:pt x="2461519" y="1458926"/>
                    </a:lnTo>
                    <a:lnTo>
                      <a:pt x="2469040" y="1461433"/>
                    </a:lnTo>
                    <a:lnTo>
                      <a:pt x="2481574" y="1461433"/>
                    </a:lnTo>
                    <a:lnTo>
                      <a:pt x="2489093" y="1458926"/>
                    </a:lnTo>
                    <a:lnTo>
                      <a:pt x="2499120" y="1458926"/>
                    </a:lnTo>
                    <a:lnTo>
                      <a:pt x="2501627" y="1456419"/>
                    </a:lnTo>
                    <a:lnTo>
                      <a:pt x="2516668" y="1456419"/>
                    </a:lnTo>
                    <a:lnTo>
                      <a:pt x="2519174" y="1453913"/>
                    </a:lnTo>
                    <a:lnTo>
                      <a:pt x="2526694" y="1453913"/>
                    </a:lnTo>
                    <a:lnTo>
                      <a:pt x="2529201" y="1451406"/>
                    </a:lnTo>
                    <a:lnTo>
                      <a:pt x="2534215" y="1451406"/>
                    </a:lnTo>
                    <a:lnTo>
                      <a:pt x="2541735" y="1448900"/>
                    </a:lnTo>
                    <a:lnTo>
                      <a:pt x="2559282" y="1448900"/>
                    </a:lnTo>
                    <a:lnTo>
                      <a:pt x="2564295" y="1446392"/>
                    </a:lnTo>
                    <a:lnTo>
                      <a:pt x="2569309" y="1446392"/>
                    </a:lnTo>
                    <a:lnTo>
                      <a:pt x="2581842" y="1448900"/>
                    </a:lnTo>
                    <a:lnTo>
                      <a:pt x="2601896" y="1448900"/>
                    </a:lnTo>
                    <a:lnTo>
                      <a:pt x="2606910" y="1451406"/>
                    </a:lnTo>
                    <a:lnTo>
                      <a:pt x="2609416" y="1451406"/>
                    </a:lnTo>
                    <a:lnTo>
                      <a:pt x="2614430" y="1453913"/>
                    </a:lnTo>
                    <a:lnTo>
                      <a:pt x="2619443" y="1456419"/>
                    </a:lnTo>
                    <a:lnTo>
                      <a:pt x="2624457" y="1458926"/>
                    </a:lnTo>
                    <a:lnTo>
                      <a:pt x="2621950" y="1461433"/>
                    </a:lnTo>
                    <a:lnTo>
                      <a:pt x="2621950" y="1463939"/>
                    </a:lnTo>
                    <a:lnTo>
                      <a:pt x="2642004" y="1463939"/>
                    </a:lnTo>
                    <a:lnTo>
                      <a:pt x="2642004" y="1476473"/>
                    </a:lnTo>
                    <a:lnTo>
                      <a:pt x="2639497" y="1481487"/>
                    </a:lnTo>
                    <a:lnTo>
                      <a:pt x="2639497" y="1491514"/>
                    </a:lnTo>
                    <a:lnTo>
                      <a:pt x="2636990" y="1494020"/>
                    </a:lnTo>
                    <a:lnTo>
                      <a:pt x="2636990" y="1496527"/>
                    </a:lnTo>
                    <a:lnTo>
                      <a:pt x="2634484" y="1499034"/>
                    </a:lnTo>
                    <a:lnTo>
                      <a:pt x="2636990" y="1501540"/>
                    </a:lnTo>
                    <a:lnTo>
                      <a:pt x="2636990" y="1504047"/>
                    </a:lnTo>
                    <a:lnTo>
                      <a:pt x="2634484" y="1506554"/>
                    </a:lnTo>
                    <a:lnTo>
                      <a:pt x="2634484" y="1514074"/>
                    </a:lnTo>
                    <a:lnTo>
                      <a:pt x="2631977" y="1516581"/>
                    </a:lnTo>
                    <a:lnTo>
                      <a:pt x="2629470" y="1516581"/>
                    </a:lnTo>
                    <a:lnTo>
                      <a:pt x="2626963" y="1519087"/>
                    </a:lnTo>
                    <a:lnTo>
                      <a:pt x="2626963" y="1526607"/>
                    </a:lnTo>
                    <a:lnTo>
                      <a:pt x="2624457" y="1531621"/>
                    </a:lnTo>
                    <a:lnTo>
                      <a:pt x="2624457" y="1536635"/>
                    </a:lnTo>
                    <a:lnTo>
                      <a:pt x="2621950" y="1541648"/>
                    </a:lnTo>
                    <a:lnTo>
                      <a:pt x="2619443" y="1546661"/>
                    </a:lnTo>
                    <a:lnTo>
                      <a:pt x="2621950" y="1549168"/>
                    </a:lnTo>
                    <a:lnTo>
                      <a:pt x="2621950" y="1551675"/>
                    </a:lnTo>
                    <a:lnTo>
                      <a:pt x="2626963" y="1556688"/>
                    </a:lnTo>
                    <a:lnTo>
                      <a:pt x="2626963" y="1579249"/>
                    </a:lnTo>
                    <a:lnTo>
                      <a:pt x="2624457" y="1581755"/>
                    </a:lnTo>
                    <a:lnTo>
                      <a:pt x="2624457" y="1586769"/>
                    </a:lnTo>
                    <a:lnTo>
                      <a:pt x="2621950" y="1586769"/>
                    </a:lnTo>
                    <a:lnTo>
                      <a:pt x="2621950" y="1591783"/>
                    </a:lnTo>
                    <a:lnTo>
                      <a:pt x="2626963" y="1594289"/>
                    </a:lnTo>
                    <a:lnTo>
                      <a:pt x="2626963" y="1599303"/>
                    </a:lnTo>
                    <a:lnTo>
                      <a:pt x="2629470" y="1604316"/>
                    </a:lnTo>
                    <a:lnTo>
                      <a:pt x="2631977" y="1606823"/>
                    </a:lnTo>
                    <a:lnTo>
                      <a:pt x="2636990" y="1609329"/>
                    </a:lnTo>
                    <a:lnTo>
                      <a:pt x="2639497" y="1609329"/>
                    </a:lnTo>
                    <a:lnTo>
                      <a:pt x="2639497" y="1619356"/>
                    </a:lnTo>
                    <a:lnTo>
                      <a:pt x="2642004" y="1621863"/>
                    </a:lnTo>
                    <a:lnTo>
                      <a:pt x="2647017" y="1629384"/>
                    </a:lnTo>
                    <a:lnTo>
                      <a:pt x="2649524" y="1631890"/>
                    </a:lnTo>
                    <a:lnTo>
                      <a:pt x="2649524" y="1634397"/>
                    </a:lnTo>
                    <a:lnTo>
                      <a:pt x="2652030" y="1636904"/>
                    </a:lnTo>
                    <a:lnTo>
                      <a:pt x="2654537" y="1641917"/>
                    </a:lnTo>
                    <a:lnTo>
                      <a:pt x="2654537" y="1646930"/>
                    </a:lnTo>
                    <a:lnTo>
                      <a:pt x="2657044" y="1651943"/>
                    </a:lnTo>
                    <a:lnTo>
                      <a:pt x="2659551" y="1656957"/>
                    </a:lnTo>
                    <a:lnTo>
                      <a:pt x="2654537" y="1659464"/>
                    </a:lnTo>
                    <a:lnTo>
                      <a:pt x="2654537" y="1664477"/>
                    </a:lnTo>
                    <a:lnTo>
                      <a:pt x="2657044" y="1669491"/>
                    </a:lnTo>
                    <a:lnTo>
                      <a:pt x="2657044" y="1682024"/>
                    </a:lnTo>
                    <a:lnTo>
                      <a:pt x="2659551" y="1687038"/>
                    </a:lnTo>
                    <a:lnTo>
                      <a:pt x="2657044" y="1689544"/>
                    </a:lnTo>
                    <a:lnTo>
                      <a:pt x="2657044" y="1694558"/>
                    </a:lnTo>
                    <a:lnTo>
                      <a:pt x="2654537" y="1697065"/>
                    </a:lnTo>
                    <a:lnTo>
                      <a:pt x="2654537" y="1707091"/>
                    </a:lnTo>
                    <a:lnTo>
                      <a:pt x="2649524" y="1712105"/>
                    </a:lnTo>
                    <a:lnTo>
                      <a:pt x="2649524" y="1722132"/>
                    </a:lnTo>
                    <a:lnTo>
                      <a:pt x="2647017" y="1722132"/>
                    </a:lnTo>
                    <a:lnTo>
                      <a:pt x="2647017" y="1724639"/>
                    </a:lnTo>
                    <a:lnTo>
                      <a:pt x="2644510" y="1732159"/>
                    </a:lnTo>
                    <a:lnTo>
                      <a:pt x="2644510" y="1739679"/>
                    </a:lnTo>
                    <a:lnTo>
                      <a:pt x="2647017" y="1742186"/>
                    </a:lnTo>
                    <a:lnTo>
                      <a:pt x="2647017" y="1744692"/>
                    </a:lnTo>
                    <a:lnTo>
                      <a:pt x="2649524" y="1744692"/>
                    </a:lnTo>
                    <a:lnTo>
                      <a:pt x="2649524" y="1747199"/>
                    </a:lnTo>
                    <a:lnTo>
                      <a:pt x="2652030" y="1749706"/>
                    </a:lnTo>
                    <a:lnTo>
                      <a:pt x="2654537" y="1752212"/>
                    </a:lnTo>
                    <a:lnTo>
                      <a:pt x="2654537" y="1757226"/>
                    </a:lnTo>
                    <a:lnTo>
                      <a:pt x="2657044" y="1759733"/>
                    </a:lnTo>
                    <a:lnTo>
                      <a:pt x="2662058" y="1762240"/>
                    </a:lnTo>
                    <a:lnTo>
                      <a:pt x="2662058" y="1764746"/>
                    </a:lnTo>
                    <a:lnTo>
                      <a:pt x="2664564" y="1767253"/>
                    </a:lnTo>
                    <a:lnTo>
                      <a:pt x="2662058" y="1769759"/>
                    </a:lnTo>
                    <a:lnTo>
                      <a:pt x="2662058" y="1774773"/>
                    </a:lnTo>
                    <a:lnTo>
                      <a:pt x="2659551" y="1779787"/>
                    </a:lnTo>
                    <a:lnTo>
                      <a:pt x="2657044" y="1782293"/>
                    </a:lnTo>
                    <a:lnTo>
                      <a:pt x="2657044" y="1787307"/>
                    </a:lnTo>
                    <a:lnTo>
                      <a:pt x="2654537" y="1789813"/>
                    </a:lnTo>
                    <a:lnTo>
                      <a:pt x="2654537" y="1794827"/>
                    </a:lnTo>
                    <a:lnTo>
                      <a:pt x="2652030" y="1797334"/>
                    </a:lnTo>
                    <a:lnTo>
                      <a:pt x="2657044" y="1802347"/>
                    </a:lnTo>
                    <a:lnTo>
                      <a:pt x="2659551" y="1804854"/>
                    </a:lnTo>
                    <a:lnTo>
                      <a:pt x="2654537" y="1814881"/>
                    </a:lnTo>
                    <a:lnTo>
                      <a:pt x="2654537" y="1822401"/>
                    </a:lnTo>
                    <a:lnTo>
                      <a:pt x="2652030" y="1827414"/>
                    </a:lnTo>
                    <a:lnTo>
                      <a:pt x="2652030" y="1834935"/>
                    </a:lnTo>
                    <a:lnTo>
                      <a:pt x="2649524" y="1837441"/>
                    </a:lnTo>
                    <a:lnTo>
                      <a:pt x="2647017" y="1842455"/>
                    </a:lnTo>
                    <a:lnTo>
                      <a:pt x="2649524" y="1844961"/>
                    </a:lnTo>
                    <a:lnTo>
                      <a:pt x="2652030" y="1847468"/>
                    </a:lnTo>
                    <a:lnTo>
                      <a:pt x="2652030" y="1862508"/>
                    </a:lnTo>
                    <a:lnTo>
                      <a:pt x="2649524" y="1872536"/>
                    </a:lnTo>
                    <a:lnTo>
                      <a:pt x="2647017" y="1882562"/>
                    </a:lnTo>
                    <a:lnTo>
                      <a:pt x="2642004" y="1885069"/>
                    </a:lnTo>
                    <a:lnTo>
                      <a:pt x="2639497" y="1885069"/>
                    </a:lnTo>
                    <a:lnTo>
                      <a:pt x="2636990" y="1887576"/>
                    </a:lnTo>
                    <a:lnTo>
                      <a:pt x="2634484" y="1887576"/>
                    </a:lnTo>
                    <a:lnTo>
                      <a:pt x="2631977" y="1890082"/>
                    </a:lnTo>
                    <a:lnTo>
                      <a:pt x="2629470" y="1890082"/>
                    </a:lnTo>
                    <a:lnTo>
                      <a:pt x="2624457" y="1895095"/>
                    </a:lnTo>
                    <a:lnTo>
                      <a:pt x="2619443" y="1895095"/>
                    </a:lnTo>
                    <a:lnTo>
                      <a:pt x="2611923" y="1900109"/>
                    </a:lnTo>
                    <a:lnTo>
                      <a:pt x="2604403" y="1900109"/>
                    </a:lnTo>
                    <a:lnTo>
                      <a:pt x="2599389" y="1902616"/>
                    </a:lnTo>
                    <a:lnTo>
                      <a:pt x="2599389" y="1910136"/>
                    </a:lnTo>
                    <a:lnTo>
                      <a:pt x="2601896" y="1915150"/>
                    </a:lnTo>
                    <a:lnTo>
                      <a:pt x="2596883" y="1920163"/>
                    </a:lnTo>
                    <a:lnTo>
                      <a:pt x="2591869" y="1920163"/>
                    </a:lnTo>
                    <a:lnTo>
                      <a:pt x="2589362" y="1922670"/>
                    </a:lnTo>
                    <a:lnTo>
                      <a:pt x="2586856" y="1925176"/>
                    </a:lnTo>
                    <a:lnTo>
                      <a:pt x="2584349" y="1930190"/>
                    </a:lnTo>
                    <a:lnTo>
                      <a:pt x="2581842" y="1932696"/>
                    </a:lnTo>
                    <a:lnTo>
                      <a:pt x="2581842" y="1937710"/>
                    </a:lnTo>
                    <a:lnTo>
                      <a:pt x="2579336" y="1940217"/>
                    </a:lnTo>
                    <a:lnTo>
                      <a:pt x="2576829" y="1942724"/>
                    </a:lnTo>
                    <a:lnTo>
                      <a:pt x="2576829" y="1945230"/>
                    </a:lnTo>
                    <a:lnTo>
                      <a:pt x="2569309" y="1947737"/>
                    </a:lnTo>
                    <a:lnTo>
                      <a:pt x="2566802" y="1950244"/>
                    </a:lnTo>
                    <a:lnTo>
                      <a:pt x="2566802" y="1952751"/>
                    </a:lnTo>
                    <a:lnTo>
                      <a:pt x="2569309" y="1957764"/>
                    </a:lnTo>
                    <a:lnTo>
                      <a:pt x="2571816" y="1962777"/>
                    </a:lnTo>
                    <a:lnTo>
                      <a:pt x="2574322" y="1967791"/>
                    </a:lnTo>
                    <a:lnTo>
                      <a:pt x="2576829" y="1972804"/>
                    </a:lnTo>
                    <a:lnTo>
                      <a:pt x="2576829" y="1977818"/>
                    </a:lnTo>
                    <a:lnTo>
                      <a:pt x="2579336" y="1980324"/>
                    </a:lnTo>
                    <a:lnTo>
                      <a:pt x="2574322" y="1987844"/>
                    </a:lnTo>
                    <a:lnTo>
                      <a:pt x="2571816" y="1990351"/>
                    </a:lnTo>
                    <a:lnTo>
                      <a:pt x="2566802" y="1997872"/>
                    </a:lnTo>
                    <a:lnTo>
                      <a:pt x="2561788" y="2000378"/>
                    </a:lnTo>
                    <a:lnTo>
                      <a:pt x="2559282" y="2002885"/>
                    </a:lnTo>
                    <a:lnTo>
                      <a:pt x="2556775" y="2007898"/>
                    </a:lnTo>
                    <a:lnTo>
                      <a:pt x="2551761" y="2010405"/>
                    </a:lnTo>
                    <a:lnTo>
                      <a:pt x="2546748" y="2015419"/>
                    </a:lnTo>
                    <a:lnTo>
                      <a:pt x="2541735" y="2022939"/>
                    </a:lnTo>
                    <a:lnTo>
                      <a:pt x="2539228" y="2027952"/>
                    </a:lnTo>
                    <a:lnTo>
                      <a:pt x="2536721" y="2030459"/>
                    </a:lnTo>
                    <a:lnTo>
                      <a:pt x="2534215" y="2032965"/>
                    </a:lnTo>
                    <a:lnTo>
                      <a:pt x="2531708" y="2037979"/>
                    </a:lnTo>
                    <a:lnTo>
                      <a:pt x="2534215" y="2040486"/>
                    </a:lnTo>
                    <a:lnTo>
                      <a:pt x="2529201" y="2048006"/>
                    </a:lnTo>
                    <a:lnTo>
                      <a:pt x="2526694" y="2050512"/>
                    </a:lnTo>
                    <a:lnTo>
                      <a:pt x="2524188" y="2053020"/>
                    </a:lnTo>
                    <a:lnTo>
                      <a:pt x="2519174" y="2055526"/>
                    </a:lnTo>
                    <a:lnTo>
                      <a:pt x="2519174" y="2058033"/>
                    </a:lnTo>
                    <a:lnTo>
                      <a:pt x="2516668" y="2058033"/>
                    </a:lnTo>
                    <a:lnTo>
                      <a:pt x="2511654" y="2055526"/>
                    </a:lnTo>
                    <a:lnTo>
                      <a:pt x="2506641" y="2058033"/>
                    </a:lnTo>
                    <a:lnTo>
                      <a:pt x="2504134" y="2060540"/>
                    </a:lnTo>
                    <a:lnTo>
                      <a:pt x="2499120" y="2060540"/>
                    </a:lnTo>
                    <a:lnTo>
                      <a:pt x="2496614" y="2063046"/>
                    </a:lnTo>
                    <a:lnTo>
                      <a:pt x="2474053" y="2063046"/>
                    </a:lnTo>
                    <a:lnTo>
                      <a:pt x="2469040" y="2070566"/>
                    </a:lnTo>
                    <a:lnTo>
                      <a:pt x="2466533" y="2073073"/>
                    </a:lnTo>
                    <a:lnTo>
                      <a:pt x="2461519" y="2075580"/>
                    </a:lnTo>
                    <a:lnTo>
                      <a:pt x="2459013" y="2073073"/>
                    </a:lnTo>
                    <a:lnTo>
                      <a:pt x="2454000" y="2073073"/>
                    </a:lnTo>
                    <a:lnTo>
                      <a:pt x="2454000" y="2070566"/>
                    </a:lnTo>
                    <a:lnTo>
                      <a:pt x="2451493" y="2075580"/>
                    </a:lnTo>
                    <a:lnTo>
                      <a:pt x="2451493" y="2078087"/>
                    </a:lnTo>
                    <a:lnTo>
                      <a:pt x="2454000" y="2083100"/>
                    </a:lnTo>
                    <a:lnTo>
                      <a:pt x="2456506" y="2085607"/>
                    </a:lnTo>
                    <a:lnTo>
                      <a:pt x="2456506" y="2113167"/>
                    </a:lnTo>
                    <a:lnTo>
                      <a:pt x="2451493" y="2118180"/>
                    </a:lnTo>
                    <a:lnTo>
                      <a:pt x="2448986" y="2118180"/>
                    </a:lnTo>
                    <a:lnTo>
                      <a:pt x="2446479" y="2120687"/>
                    </a:lnTo>
                    <a:lnTo>
                      <a:pt x="2443973" y="2123194"/>
                    </a:lnTo>
                    <a:lnTo>
                      <a:pt x="2443973" y="2125700"/>
                    </a:lnTo>
                    <a:lnTo>
                      <a:pt x="2441466" y="2125700"/>
                    </a:lnTo>
                    <a:lnTo>
                      <a:pt x="2436452" y="2128208"/>
                    </a:lnTo>
                    <a:lnTo>
                      <a:pt x="2436452" y="2133221"/>
                    </a:lnTo>
                    <a:lnTo>
                      <a:pt x="2433946" y="2135728"/>
                    </a:lnTo>
                    <a:lnTo>
                      <a:pt x="2433946" y="2150768"/>
                    </a:lnTo>
                    <a:lnTo>
                      <a:pt x="2431439" y="2150768"/>
                    </a:lnTo>
                    <a:lnTo>
                      <a:pt x="2428932" y="2153275"/>
                    </a:lnTo>
                    <a:lnTo>
                      <a:pt x="2426425" y="2155781"/>
                    </a:lnTo>
                    <a:lnTo>
                      <a:pt x="2426425" y="2158288"/>
                    </a:lnTo>
                    <a:lnTo>
                      <a:pt x="2423919" y="2160795"/>
                    </a:lnTo>
                    <a:lnTo>
                      <a:pt x="2423919" y="2163301"/>
                    </a:lnTo>
                    <a:lnTo>
                      <a:pt x="2421412" y="2165809"/>
                    </a:lnTo>
                    <a:lnTo>
                      <a:pt x="2421412" y="2180848"/>
                    </a:lnTo>
                    <a:lnTo>
                      <a:pt x="2423919" y="2180848"/>
                    </a:lnTo>
                    <a:lnTo>
                      <a:pt x="2423919" y="2183355"/>
                    </a:lnTo>
                    <a:lnTo>
                      <a:pt x="2426425" y="2185862"/>
                    </a:lnTo>
                    <a:lnTo>
                      <a:pt x="2428932" y="2188368"/>
                    </a:lnTo>
                    <a:lnTo>
                      <a:pt x="2428932" y="2200902"/>
                    </a:lnTo>
                    <a:lnTo>
                      <a:pt x="2426425" y="2203409"/>
                    </a:lnTo>
                    <a:lnTo>
                      <a:pt x="2426425" y="2208423"/>
                    </a:lnTo>
                    <a:lnTo>
                      <a:pt x="2423919" y="2213436"/>
                    </a:lnTo>
                    <a:lnTo>
                      <a:pt x="2418905" y="2215943"/>
                    </a:lnTo>
                    <a:lnTo>
                      <a:pt x="2416399" y="2218449"/>
                    </a:lnTo>
                    <a:lnTo>
                      <a:pt x="2411385" y="2218449"/>
                    </a:lnTo>
                    <a:lnTo>
                      <a:pt x="2411385" y="2228477"/>
                    </a:lnTo>
                    <a:lnTo>
                      <a:pt x="2408878" y="2238503"/>
                    </a:lnTo>
                    <a:lnTo>
                      <a:pt x="2406372" y="2248530"/>
                    </a:lnTo>
                    <a:lnTo>
                      <a:pt x="2403865" y="2251037"/>
                    </a:lnTo>
                    <a:lnTo>
                      <a:pt x="2393838" y="2251037"/>
                    </a:lnTo>
                    <a:lnTo>
                      <a:pt x="2393838" y="2258557"/>
                    </a:lnTo>
                    <a:lnTo>
                      <a:pt x="2388825" y="2266077"/>
                    </a:lnTo>
                    <a:lnTo>
                      <a:pt x="2388825" y="2281117"/>
                    </a:lnTo>
                    <a:lnTo>
                      <a:pt x="2386318" y="2281117"/>
                    </a:lnTo>
                    <a:lnTo>
                      <a:pt x="2381305" y="2286131"/>
                    </a:lnTo>
                    <a:lnTo>
                      <a:pt x="2378798" y="2286131"/>
                    </a:lnTo>
                    <a:lnTo>
                      <a:pt x="2376291" y="2288637"/>
                    </a:lnTo>
                    <a:lnTo>
                      <a:pt x="2378798" y="2296158"/>
                    </a:lnTo>
                    <a:lnTo>
                      <a:pt x="2378798" y="2301171"/>
                    </a:lnTo>
                    <a:lnTo>
                      <a:pt x="2373784" y="2303678"/>
                    </a:lnTo>
                    <a:lnTo>
                      <a:pt x="2371277" y="2311198"/>
                    </a:lnTo>
                    <a:lnTo>
                      <a:pt x="2371277" y="2318718"/>
                    </a:lnTo>
                    <a:lnTo>
                      <a:pt x="2368771" y="2318718"/>
                    </a:lnTo>
                    <a:lnTo>
                      <a:pt x="2366264" y="2321225"/>
                    </a:lnTo>
                    <a:lnTo>
                      <a:pt x="2358744" y="2321225"/>
                    </a:lnTo>
                    <a:lnTo>
                      <a:pt x="2348717" y="2323732"/>
                    </a:lnTo>
                    <a:lnTo>
                      <a:pt x="2346210" y="2323732"/>
                    </a:lnTo>
                    <a:lnTo>
                      <a:pt x="2343704" y="2328745"/>
                    </a:lnTo>
                    <a:lnTo>
                      <a:pt x="2341197" y="2328745"/>
                    </a:lnTo>
                    <a:lnTo>
                      <a:pt x="2338690" y="2331252"/>
                    </a:lnTo>
                    <a:lnTo>
                      <a:pt x="2333677" y="2336265"/>
                    </a:lnTo>
                    <a:lnTo>
                      <a:pt x="2328664" y="2338772"/>
                    </a:lnTo>
                    <a:lnTo>
                      <a:pt x="2326157" y="2338772"/>
                    </a:lnTo>
                    <a:lnTo>
                      <a:pt x="2326157" y="2341279"/>
                    </a:lnTo>
                    <a:lnTo>
                      <a:pt x="2321143" y="2341279"/>
                    </a:lnTo>
                    <a:lnTo>
                      <a:pt x="2318636" y="2343785"/>
                    </a:lnTo>
                    <a:lnTo>
                      <a:pt x="2298583" y="2343785"/>
                    </a:lnTo>
                    <a:lnTo>
                      <a:pt x="2296076" y="2341279"/>
                    </a:lnTo>
                    <a:lnTo>
                      <a:pt x="2293569" y="2341279"/>
                    </a:lnTo>
                    <a:lnTo>
                      <a:pt x="2293569" y="2343785"/>
                    </a:lnTo>
                    <a:lnTo>
                      <a:pt x="2291063" y="2343785"/>
                    </a:lnTo>
                    <a:lnTo>
                      <a:pt x="2288556" y="2346293"/>
                    </a:lnTo>
                    <a:lnTo>
                      <a:pt x="2288556" y="2348799"/>
                    </a:lnTo>
                    <a:lnTo>
                      <a:pt x="2273515" y="2348799"/>
                    </a:lnTo>
                    <a:lnTo>
                      <a:pt x="2271009" y="2346293"/>
                    </a:lnTo>
                    <a:lnTo>
                      <a:pt x="2268502" y="2343785"/>
                    </a:lnTo>
                    <a:lnTo>
                      <a:pt x="2263489" y="2346293"/>
                    </a:lnTo>
                    <a:lnTo>
                      <a:pt x="2258475" y="2346293"/>
                    </a:lnTo>
                    <a:lnTo>
                      <a:pt x="2255968" y="2348799"/>
                    </a:lnTo>
                    <a:lnTo>
                      <a:pt x="2250955" y="2351306"/>
                    </a:lnTo>
                    <a:lnTo>
                      <a:pt x="2245941" y="2351306"/>
                    </a:lnTo>
                    <a:lnTo>
                      <a:pt x="2240928" y="2356319"/>
                    </a:lnTo>
                    <a:lnTo>
                      <a:pt x="2238421" y="2358826"/>
                    </a:lnTo>
                    <a:lnTo>
                      <a:pt x="2233408" y="2363839"/>
                    </a:lnTo>
                    <a:lnTo>
                      <a:pt x="2228394" y="2363839"/>
                    </a:lnTo>
                    <a:lnTo>
                      <a:pt x="2223381" y="2361333"/>
                    </a:lnTo>
                    <a:lnTo>
                      <a:pt x="2218367" y="2361333"/>
                    </a:lnTo>
                    <a:lnTo>
                      <a:pt x="2215861" y="2356319"/>
                    </a:lnTo>
                    <a:lnTo>
                      <a:pt x="2210847" y="2356319"/>
                    </a:lnTo>
                    <a:lnTo>
                      <a:pt x="2205834" y="2353813"/>
                    </a:lnTo>
                    <a:lnTo>
                      <a:pt x="2203327" y="2353813"/>
                    </a:lnTo>
                    <a:lnTo>
                      <a:pt x="2200821" y="2351306"/>
                    </a:lnTo>
                    <a:lnTo>
                      <a:pt x="2188287" y="2351306"/>
                    </a:lnTo>
                    <a:lnTo>
                      <a:pt x="2180767" y="2348799"/>
                    </a:lnTo>
                    <a:lnTo>
                      <a:pt x="2165726" y="2348799"/>
                    </a:lnTo>
                    <a:lnTo>
                      <a:pt x="2165726" y="2346293"/>
                    </a:lnTo>
                    <a:lnTo>
                      <a:pt x="2163220" y="2341279"/>
                    </a:lnTo>
                    <a:lnTo>
                      <a:pt x="2158206" y="2341279"/>
                    </a:lnTo>
                    <a:lnTo>
                      <a:pt x="2155699" y="2343785"/>
                    </a:lnTo>
                    <a:lnTo>
                      <a:pt x="2145673" y="2343785"/>
                    </a:lnTo>
                    <a:lnTo>
                      <a:pt x="2140659" y="2346293"/>
                    </a:lnTo>
                    <a:lnTo>
                      <a:pt x="2135646" y="2346293"/>
                    </a:lnTo>
                    <a:lnTo>
                      <a:pt x="2130632" y="2343785"/>
                    </a:lnTo>
                    <a:lnTo>
                      <a:pt x="2118099" y="2343785"/>
                    </a:lnTo>
                    <a:lnTo>
                      <a:pt x="2115592" y="2346293"/>
                    </a:lnTo>
                    <a:lnTo>
                      <a:pt x="2115592" y="2348799"/>
                    </a:lnTo>
                    <a:lnTo>
                      <a:pt x="2113085" y="2351306"/>
                    </a:lnTo>
                    <a:lnTo>
                      <a:pt x="2110579" y="2353813"/>
                    </a:lnTo>
                    <a:lnTo>
                      <a:pt x="2108072" y="2356319"/>
                    </a:lnTo>
                    <a:lnTo>
                      <a:pt x="2108072" y="2358826"/>
                    </a:lnTo>
                    <a:lnTo>
                      <a:pt x="2100552" y="2363839"/>
                    </a:lnTo>
                    <a:lnTo>
                      <a:pt x="2093031" y="2363839"/>
                    </a:lnTo>
                    <a:lnTo>
                      <a:pt x="2093031" y="2366346"/>
                    </a:lnTo>
                    <a:lnTo>
                      <a:pt x="2090525" y="2373866"/>
                    </a:lnTo>
                    <a:lnTo>
                      <a:pt x="2088018" y="2376373"/>
                    </a:lnTo>
                    <a:lnTo>
                      <a:pt x="2085511" y="2378880"/>
                    </a:lnTo>
                    <a:lnTo>
                      <a:pt x="2080498" y="2386400"/>
                    </a:lnTo>
                    <a:lnTo>
                      <a:pt x="2077991" y="2386400"/>
                    </a:lnTo>
                    <a:lnTo>
                      <a:pt x="2072978" y="2391413"/>
                    </a:lnTo>
                    <a:lnTo>
                      <a:pt x="2065457" y="2391413"/>
                    </a:lnTo>
                    <a:lnTo>
                      <a:pt x="2062951" y="2393920"/>
                    </a:lnTo>
                    <a:lnTo>
                      <a:pt x="2060444" y="2393920"/>
                    </a:lnTo>
                    <a:lnTo>
                      <a:pt x="2060444" y="2398933"/>
                    </a:lnTo>
                    <a:lnTo>
                      <a:pt x="2057937" y="2401440"/>
                    </a:lnTo>
                    <a:lnTo>
                      <a:pt x="2055431" y="2408961"/>
                    </a:lnTo>
                    <a:lnTo>
                      <a:pt x="2055431" y="2418987"/>
                    </a:lnTo>
                    <a:lnTo>
                      <a:pt x="2052924" y="2421494"/>
                    </a:lnTo>
                    <a:lnTo>
                      <a:pt x="2050417" y="2426507"/>
                    </a:lnTo>
                    <a:lnTo>
                      <a:pt x="2050417" y="2436534"/>
                    </a:lnTo>
                    <a:lnTo>
                      <a:pt x="2047910" y="2439041"/>
                    </a:lnTo>
                    <a:lnTo>
                      <a:pt x="2047910" y="2441548"/>
                    </a:lnTo>
                    <a:lnTo>
                      <a:pt x="2045404" y="2444054"/>
                    </a:lnTo>
                    <a:lnTo>
                      <a:pt x="2042897" y="2446561"/>
                    </a:lnTo>
                    <a:lnTo>
                      <a:pt x="2042897" y="2451575"/>
                    </a:lnTo>
                    <a:lnTo>
                      <a:pt x="2045404" y="2454081"/>
                    </a:lnTo>
                    <a:lnTo>
                      <a:pt x="2045404" y="2459095"/>
                    </a:lnTo>
                    <a:lnTo>
                      <a:pt x="2047910" y="2461601"/>
                    </a:lnTo>
                    <a:lnTo>
                      <a:pt x="2047910" y="2466615"/>
                    </a:lnTo>
                    <a:lnTo>
                      <a:pt x="2050417" y="2469121"/>
                    </a:lnTo>
                    <a:lnTo>
                      <a:pt x="2050417" y="2471629"/>
                    </a:lnTo>
                    <a:lnTo>
                      <a:pt x="2052924" y="2476642"/>
                    </a:lnTo>
                    <a:lnTo>
                      <a:pt x="2052924" y="2479149"/>
                    </a:lnTo>
                    <a:lnTo>
                      <a:pt x="2057937" y="2481655"/>
                    </a:lnTo>
                    <a:lnTo>
                      <a:pt x="2057937" y="2494189"/>
                    </a:lnTo>
                    <a:lnTo>
                      <a:pt x="2060444" y="2494189"/>
                    </a:lnTo>
                    <a:lnTo>
                      <a:pt x="2060444" y="2496696"/>
                    </a:lnTo>
                    <a:lnTo>
                      <a:pt x="2062951" y="2499202"/>
                    </a:lnTo>
                    <a:lnTo>
                      <a:pt x="2062951" y="2516749"/>
                    </a:lnTo>
                    <a:lnTo>
                      <a:pt x="2060444" y="2516749"/>
                    </a:lnTo>
                    <a:lnTo>
                      <a:pt x="2060444" y="2519256"/>
                    </a:lnTo>
                    <a:lnTo>
                      <a:pt x="2057937" y="2521763"/>
                    </a:lnTo>
                    <a:lnTo>
                      <a:pt x="2057937" y="2524269"/>
                    </a:lnTo>
                    <a:lnTo>
                      <a:pt x="2055431" y="2524269"/>
                    </a:lnTo>
                    <a:lnTo>
                      <a:pt x="2055431" y="2529283"/>
                    </a:lnTo>
                    <a:lnTo>
                      <a:pt x="2052924" y="2529283"/>
                    </a:lnTo>
                    <a:lnTo>
                      <a:pt x="2052924" y="2534297"/>
                    </a:lnTo>
                    <a:lnTo>
                      <a:pt x="2050417" y="2536803"/>
                    </a:lnTo>
                    <a:lnTo>
                      <a:pt x="2047910" y="2541817"/>
                    </a:lnTo>
                    <a:lnTo>
                      <a:pt x="2045404" y="2544323"/>
                    </a:lnTo>
                    <a:lnTo>
                      <a:pt x="2045404" y="2546830"/>
                    </a:lnTo>
                    <a:lnTo>
                      <a:pt x="2040390" y="2549337"/>
                    </a:lnTo>
                    <a:lnTo>
                      <a:pt x="2035377" y="2554350"/>
                    </a:lnTo>
                    <a:lnTo>
                      <a:pt x="2030363" y="2554350"/>
                    </a:lnTo>
                    <a:lnTo>
                      <a:pt x="2027857" y="2559364"/>
                    </a:lnTo>
                    <a:lnTo>
                      <a:pt x="2025350" y="2561870"/>
                    </a:lnTo>
                    <a:lnTo>
                      <a:pt x="2022843" y="2564377"/>
                    </a:lnTo>
                    <a:lnTo>
                      <a:pt x="2020337" y="2566884"/>
                    </a:lnTo>
                    <a:lnTo>
                      <a:pt x="2015323" y="2574404"/>
                    </a:lnTo>
                    <a:lnTo>
                      <a:pt x="2012816" y="2579417"/>
                    </a:lnTo>
                    <a:lnTo>
                      <a:pt x="2012816" y="2584431"/>
                    </a:lnTo>
                    <a:lnTo>
                      <a:pt x="2010309" y="2586937"/>
                    </a:lnTo>
                    <a:lnTo>
                      <a:pt x="2007803" y="2586937"/>
                    </a:lnTo>
                    <a:lnTo>
                      <a:pt x="2007803" y="2594458"/>
                    </a:lnTo>
                    <a:lnTo>
                      <a:pt x="2005296" y="2596965"/>
                    </a:lnTo>
                    <a:lnTo>
                      <a:pt x="2005296" y="2599471"/>
                    </a:lnTo>
                    <a:lnTo>
                      <a:pt x="1997776" y="2599471"/>
                    </a:lnTo>
                    <a:lnTo>
                      <a:pt x="1987749" y="2601978"/>
                    </a:lnTo>
                    <a:lnTo>
                      <a:pt x="1982736" y="2604485"/>
                    </a:lnTo>
                    <a:lnTo>
                      <a:pt x="1980229" y="2606991"/>
                    </a:lnTo>
                    <a:lnTo>
                      <a:pt x="1975215" y="2604485"/>
                    </a:lnTo>
                    <a:lnTo>
                      <a:pt x="1972709" y="2604485"/>
                    </a:lnTo>
                    <a:lnTo>
                      <a:pt x="1970202" y="2609498"/>
                    </a:lnTo>
                    <a:lnTo>
                      <a:pt x="1965189" y="2614512"/>
                    </a:lnTo>
                    <a:lnTo>
                      <a:pt x="1962682" y="2614512"/>
                    </a:lnTo>
                    <a:lnTo>
                      <a:pt x="1960175" y="2617018"/>
                    </a:lnTo>
                    <a:lnTo>
                      <a:pt x="1955162" y="2614512"/>
                    </a:lnTo>
                    <a:lnTo>
                      <a:pt x="1952655" y="2617018"/>
                    </a:lnTo>
                    <a:lnTo>
                      <a:pt x="1950148" y="2622032"/>
                    </a:lnTo>
                    <a:lnTo>
                      <a:pt x="1945135" y="2622032"/>
                    </a:lnTo>
                    <a:lnTo>
                      <a:pt x="1942628" y="2624538"/>
                    </a:lnTo>
                    <a:lnTo>
                      <a:pt x="1940121" y="2627045"/>
                    </a:lnTo>
                    <a:lnTo>
                      <a:pt x="1935108" y="2627045"/>
                    </a:lnTo>
                    <a:lnTo>
                      <a:pt x="1930095" y="2629552"/>
                    </a:lnTo>
                    <a:lnTo>
                      <a:pt x="1930095" y="2627045"/>
                    </a:lnTo>
                    <a:lnTo>
                      <a:pt x="1925081" y="2624538"/>
                    </a:lnTo>
                    <a:lnTo>
                      <a:pt x="1922574" y="2624538"/>
                    </a:lnTo>
                    <a:lnTo>
                      <a:pt x="1922574" y="2622032"/>
                    </a:lnTo>
                    <a:lnTo>
                      <a:pt x="1920068" y="2619525"/>
                    </a:lnTo>
                    <a:lnTo>
                      <a:pt x="1917561" y="2614512"/>
                    </a:lnTo>
                    <a:lnTo>
                      <a:pt x="1917561" y="2612005"/>
                    </a:lnTo>
                    <a:lnTo>
                      <a:pt x="1915054" y="2609498"/>
                    </a:lnTo>
                    <a:lnTo>
                      <a:pt x="1915054" y="2606991"/>
                    </a:lnTo>
                    <a:lnTo>
                      <a:pt x="1910041" y="2601978"/>
                    </a:lnTo>
                    <a:lnTo>
                      <a:pt x="1907534" y="2601978"/>
                    </a:lnTo>
                    <a:lnTo>
                      <a:pt x="1907534" y="2596965"/>
                    </a:lnTo>
                    <a:lnTo>
                      <a:pt x="1905027" y="2594458"/>
                    </a:lnTo>
                    <a:lnTo>
                      <a:pt x="1900014" y="2589445"/>
                    </a:lnTo>
                    <a:lnTo>
                      <a:pt x="1897507" y="2586937"/>
                    </a:lnTo>
                    <a:lnTo>
                      <a:pt x="1895000" y="2584431"/>
                    </a:lnTo>
                    <a:lnTo>
                      <a:pt x="1892494" y="2581924"/>
                    </a:lnTo>
                    <a:lnTo>
                      <a:pt x="1889987" y="2579417"/>
                    </a:lnTo>
                    <a:lnTo>
                      <a:pt x="1879960" y="2579417"/>
                    </a:lnTo>
                    <a:lnTo>
                      <a:pt x="1879960" y="2576911"/>
                    </a:lnTo>
                    <a:lnTo>
                      <a:pt x="1874947" y="2576911"/>
                    </a:lnTo>
                    <a:lnTo>
                      <a:pt x="1872440" y="2574404"/>
                    </a:lnTo>
                    <a:lnTo>
                      <a:pt x="1872440" y="2571897"/>
                    </a:lnTo>
                    <a:lnTo>
                      <a:pt x="1867426" y="2569390"/>
                    </a:lnTo>
                    <a:lnTo>
                      <a:pt x="1864920" y="2566884"/>
                    </a:lnTo>
                    <a:lnTo>
                      <a:pt x="1859906" y="2569390"/>
                    </a:lnTo>
                    <a:lnTo>
                      <a:pt x="1854893" y="2569390"/>
                    </a:lnTo>
                    <a:lnTo>
                      <a:pt x="1847373" y="2566884"/>
                    </a:lnTo>
                    <a:lnTo>
                      <a:pt x="1844866" y="2564377"/>
                    </a:lnTo>
                    <a:lnTo>
                      <a:pt x="1842359" y="2561870"/>
                    </a:lnTo>
                    <a:lnTo>
                      <a:pt x="1839853" y="2559364"/>
                    </a:lnTo>
                    <a:lnTo>
                      <a:pt x="1837346" y="2559364"/>
                    </a:lnTo>
                    <a:lnTo>
                      <a:pt x="1832332" y="2561870"/>
                    </a:lnTo>
                    <a:lnTo>
                      <a:pt x="1829826" y="2561870"/>
                    </a:lnTo>
                    <a:lnTo>
                      <a:pt x="1827319" y="2564377"/>
                    </a:lnTo>
                    <a:lnTo>
                      <a:pt x="1814785" y="2564377"/>
                    </a:lnTo>
                    <a:lnTo>
                      <a:pt x="1812279" y="2559364"/>
                    </a:lnTo>
                    <a:lnTo>
                      <a:pt x="1802252" y="2559364"/>
                    </a:lnTo>
                    <a:lnTo>
                      <a:pt x="1797238" y="2556857"/>
                    </a:lnTo>
                    <a:lnTo>
                      <a:pt x="1794731" y="2551844"/>
                    </a:lnTo>
                    <a:lnTo>
                      <a:pt x="1787211" y="2554350"/>
                    </a:lnTo>
                    <a:lnTo>
                      <a:pt x="1782198" y="2554350"/>
                    </a:lnTo>
                    <a:lnTo>
                      <a:pt x="1777184" y="2556857"/>
                    </a:lnTo>
                    <a:lnTo>
                      <a:pt x="1774678" y="2554350"/>
                    </a:lnTo>
                    <a:lnTo>
                      <a:pt x="1772171" y="2556857"/>
                    </a:lnTo>
                    <a:lnTo>
                      <a:pt x="1769664" y="2556857"/>
                    </a:lnTo>
                    <a:lnTo>
                      <a:pt x="1764651" y="2559364"/>
                    </a:lnTo>
                    <a:lnTo>
                      <a:pt x="1764651" y="2561870"/>
                    </a:lnTo>
                    <a:lnTo>
                      <a:pt x="1762144" y="2561870"/>
                    </a:lnTo>
                    <a:lnTo>
                      <a:pt x="1759637" y="2556857"/>
                    </a:lnTo>
                    <a:lnTo>
                      <a:pt x="1757131" y="2551844"/>
                    </a:lnTo>
                    <a:lnTo>
                      <a:pt x="1757131" y="2549337"/>
                    </a:lnTo>
                    <a:lnTo>
                      <a:pt x="1754624" y="2549337"/>
                    </a:lnTo>
                    <a:lnTo>
                      <a:pt x="1754624" y="2546830"/>
                    </a:lnTo>
                    <a:lnTo>
                      <a:pt x="1752117" y="2541817"/>
                    </a:lnTo>
                    <a:lnTo>
                      <a:pt x="1752117" y="2531790"/>
                    </a:lnTo>
                    <a:lnTo>
                      <a:pt x="1749611" y="2526776"/>
                    </a:lnTo>
                    <a:lnTo>
                      <a:pt x="1749611" y="2519256"/>
                    </a:lnTo>
                    <a:lnTo>
                      <a:pt x="1747104" y="2514243"/>
                    </a:lnTo>
                    <a:lnTo>
                      <a:pt x="1747104" y="2506722"/>
                    </a:lnTo>
                    <a:lnTo>
                      <a:pt x="1742090" y="2506722"/>
                    </a:lnTo>
                    <a:lnTo>
                      <a:pt x="1737077" y="2501709"/>
                    </a:lnTo>
                    <a:lnTo>
                      <a:pt x="1734570" y="2501709"/>
                    </a:lnTo>
                    <a:lnTo>
                      <a:pt x="1729557" y="2499202"/>
                    </a:lnTo>
                    <a:lnTo>
                      <a:pt x="1727050" y="2499202"/>
                    </a:lnTo>
                    <a:lnTo>
                      <a:pt x="1722037" y="2494189"/>
                    </a:lnTo>
                    <a:lnTo>
                      <a:pt x="1719530" y="2491682"/>
                    </a:lnTo>
                    <a:lnTo>
                      <a:pt x="1717023" y="2491682"/>
                    </a:lnTo>
                    <a:lnTo>
                      <a:pt x="1714516" y="2489176"/>
                    </a:lnTo>
                    <a:lnTo>
                      <a:pt x="1714516" y="2486669"/>
                    </a:lnTo>
                    <a:lnTo>
                      <a:pt x="1712010" y="2484162"/>
                    </a:lnTo>
                    <a:lnTo>
                      <a:pt x="1709503" y="2484162"/>
                    </a:lnTo>
                    <a:lnTo>
                      <a:pt x="1709503" y="2479149"/>
                    </a:lnTo>
                    <a:lnTo>
                      <a:pt x="1706996" y="2479149"/>
                    </a:lnTo>
                    <a:lnTo>
                      <a:pt x="1706996" y="2476642"/>
                    </a:lnTo>
                    <a:lnTo>
                      <a:pt x="1704489" y="2476642"/>
                    </a:lnTo>
                    <a:lnTo>
                      <a:pt x="1701983" y="2474135"/>
                    </a:lnTo>
                    <a:lnTo>
                      <a:pt x="1699476" y="2471629"/>
                    </a:lnTo>
                    <a:lnTo>
                      <a:pt x="1699476" y="2469121"/>
                    </a:lnTo>
                    <a:lnTo>
                      <a:pt x="1696969" y="2469121"/>
                    </a:lnTo>
                    <a:lnTo>
                      <a:pt x="1699476" y="2466615"/>
                    </a:lnTo>
                    <a:lnTo>
                      <a:pt x="1696969" y="2464108"/>
                    </a:lnTo>
                    <a:lnTo>
                      <a:pt x="1696969" y="2461601"/>
                    </a:lnTo>
                    <a:lnTo>
                      <a:pt x="1686943" y="2461601"/>
                    </a:lnTo>
                    <a:lnTo>
                      <a:pt x="1684436" y="2464108"/>
                    </a:lnTo>
                    <a:lnTo>
                      <a:pt x="1674409" y="2464108"/>
                    </a:lnTo>
                    <a:lnTo>
                      <a:pt x="1666889" y="2466615"/>
                    </a:lnTo>
                    <a:lnTo>
                      <a:pt x="1664382" y="2466615"/>
                    </a:lnTo>
                    <a:lnTo>
                      <a:pt x="1661875" y="2469121"/>
                    </a:lnTo>
                    <a:lnTo>
                      <a:pt x="1659369" y="2471629"/>
                    </a:lnTo>
                    <a:lnTo>
                      <a:pt x="1656862" y="2471629"/>
                    </a:lnTo>
                    <a:lnTo>
                      <a:pt x="1654355" y="2476642"/>
                    </a:lnTo>
                    <a:lnTo>
                      <a:pt x="1649342" y="2476642"/>
                    </a:lnTo>
                    <a:lnTo>
                      <a:pt x="1646835" y="2474135"/>
                    </a:lnTo>
                    <a:lnTo>
                      <a:pt x="1644328" y="2474135"/>
                    </a:lnTo>
                    <a:lnTo>
                      <a:pt x="1641821" y="2476642"/>
                    </a:lnTo>
                    <a:lnTo>
                      <a:pt x="1639315" y="2476642"/>
                    </a:lnTo>
                    <a:lnTo>
                      <a:pt x="1636808" y="2479149"/>
                    </a:lnTo>
                    <a:lnTo>
                      <a:pt x="1626781" y="2479149"/>
                    </a:lnTo>
                    <a:lnTo>
                      <a:pt x="1624274" y="2476642"/>
                    </a:lnTo>
                    <a:lnTo>
                      <a:pt x="1619261" y="2474135"/>
                    </a:lnTo>
                    <a:lnTo>
                      <a:pt x="1614247" y="2476642"/>
                    </a:lnTo>
                    <a:lnTo>
                      <a:pt x="1614247" y="2474135"/>
                    </a:lnTo>
                    <a:lnTo>
                      <a:pt x="1611741" y="2471629"/>
                    </a:lnTo>
                    <a:lnTo>
                      <a:pt x="1609234" y="2461601"/>
                    </a:lnTo>
                    <a:lnTo>
                      <a:pt x="1609234" y="2461601"/>
                    </a:lnTo>
                    <a:lnTo>
                      <a:pt x="1609234" y="2456588"/>
                    </a:lnTo>
                    <a:lnTo>
                      <a:pt x="1606727" y="2454081"/>
                    </a:lnTo>
                    <a:lnTo>
                      <a:pt x="1604221" y="2446561"/>
                    </a:lnTo>
                    <a:lnTo>
                      <a:pt x="1604221" y="2426507"/>
                    </a:lnTo>
                    <a:lnTo>
                      <a:pt x="1601714" y="2424001"/>
                    </a:lnTo>
                    <a:lnTo>
                      <a:pt x="1599207" y="2421494"/>
                    </a:lnTo>
                    <a:lnTo>
                      <a:pt x="1596701" y="2418987"/>
                    </a:lnTo>
                    <a:lnTo>
                      <a:pt x="1594194" y="2416481"/>
                    </a:lnTo>
                    <a:lnTo>
                      <a:pt x="1594194" y="2413974"/>
                    </a:lnTo>
                    <a:lnTo>
                      <a:pt x="1591687" y="2413974"/>
                    </a:lnTo>
                    <a:lnTo>
                      <a:pt x="1584167" y="2416481"/>
                    </a:lnTo>
                    <a:lnTo>
                      <a:pt x="1581660" y="2416481"/>
                    </a:lnTo>
                    <a:lnTo>
                      <a:pt x="1576647" y="2418987"/>
                    </a:lnTo>
                    <a:lnTo>
                      <a:pt x="1574140" y="2421494"/>
                    </a:lnTo>
                    <a:lnTo>
                      <a:pt x="1569127" y="2426507"/>
                    </a:lnTo>
                    <a:lnTo>
                      <a:pt x="1564113" y="2429014"/>
                    </a:lnTo>
                    <a:lnTo>
                      <a:pt x="1561606" y="2431520"/>
                    </a:lnTo>
                    <a:lnTo>
                      <a:pt x="1561606" y="2446561"/>
                    </a:lnTo>
                    <a:lnTo>
                      <a:pt x="1554086" y="2449068"/>
                    </a:lnTo>
                    <a:lnTo>
                      <a:pt x="1554086" y="2451575"/>
                    </a:lnTo>
                    <a:lnTo>
                      <a:pt x="1551579" y="2451575"/>
                    </a:lnTo>
                    <a:lnTo>
                      <a:pt x="1546566" y="2456588"/>
                    </a:lnTo>
                    <a:lnTo>
                      <a:pt x="1544059" y="2456588"/>
                    </a:lnTo>
                    <a:lnTo>
                      <a:pt x="1539046" y="2461601"/>
                    </a:lnTo>
                    <a:lnTo>
                      <a:pt x="1536539" y="2461601"/>
                    </a:lnTo>
                    <a:lnTo>
                      <a:pt x="1536539" y="2464108"/>
                    </a:lnTo>
                    <a:lnTo>
                      <a:pt x="1534032" y="2464108"/>
                    </a:lnTo>
                    <a:lnTo>
                      <a:pt x="1534032" y="2461601"/>
                    </a:lnTo>
                    <a:lnTo>
                      <a:pt x="1531526" y="2461601"/>
                    </a:lnTo>
                    <a:lnTo>
                      <a:pt x="1531526" y="2466615"/>
                    </a:lnTo>
                    <a:lnTo>
                      <a:pt x="1529019" y="2466615"/>
                    </a:lnTo>
                    <a:lnTo>
                      <a:pt x="1529019" y="2469121"/>
                    </a:lnTo>
                    <a:lnTo>
                      <a:pt x="1526512" y="2466615"/>
                    </a:lnTo>
                    <a:lnTo>
                      <a:pt x="1518992" y="2466615"/>
                    </a:lnTo>
                    <a:lnTo>
                      <a:pt x="1516485" y="2469121"/>
                    </a:lnTo>
                    <a:lnTo>
                      <a:pt x="1513979" y="2471629"/>
                    </a:lnTo>
                    <a:lnTo>
                      <a:pt x="1511472" y="2471629"/>
                    </a:lnTo>
                    <a:lnTo>
                      <a:pt x="1508965" y="2474135"/>
                    </a:lnTo>
                    <a:lnTo>
                      <a:pt x="1506459" y="2476642"/>
                    </a:lnTo>
                    <a:lnTo>
                      <a:pt x="1503952" y="2479149"/>
                    </a:lnTo>
                    <a:lnTo>
                      <a:pt x="1498938" y="2479149"/>
                    </a:lnTo>
                    <a:lnTo>
                      <a:pt x="1496432" y="2481655"/>
                    </a:lnTo>
                    <a:lnTo>
                      <a:pt x="1496432" y="2484162"/>
                    </a:lnTo>
                    <a:lnTo>
                      <a:pt x="1493925" y="2486669"/>
                    </a:lnTo>
                    <a:lnTo>
                      <a:pt x="1483898" y="2486669"/>
                    </a:lnTo>
                    <a:lnTo>
                      <a:pt x="1483898" y="2484162"/>
                    </a:lnTo>
                    <a:lnTo>
                      <a:pt x="1481391" y="2484162"/>
                    </a:lnTo>
                    <a:lnTo>
                      <a:pt x="1481391" y="2486669"/>
                    </a:lnTo>
                    <a:lnTo>
                      <a:pt x="1483898" y="2489176"/>
                    </a:lnTo>
                    <a:lnTo>
                      <a:pt x="1481391" y="2491682"/>
                    </a:lnTo>
                    <a:lnTo>
                      <a:pt x="1481391" y="2494189"/>
                    </a:lnTo>
                    <a:lnTo>
                      <a:pt x="1476378" y="2494189"/>
                    </a:lnTo>
                    <a:lnTo>
                      <a:pt x="1476378" y="2496696"/>
                    </a:lnTo>
                    <a:lnTo>
                      <a:pt x="1471364" y="2499202"/>
                    </a:lnTo>
                    <a:lnTo>
                      <a:pt x="1466351" y="2499202"/>
                    </a:lnTo>
                    <a:lnTo>
                      <a:pt x="1463844" y="2501709"/>
                    </a:lnTo>
                    <a:lnTo>
                      <a:pt x="1461337" y="2501709"/>
                    </a:lnTo>
                    <a:lnTo>
                      <a:pt x="1458831" y="2504216"/>
                    </a:lnTo>
                    <a:lnTo>
                      <a:pt x="1453817" y="2506722"/>
                    </a:lnTo>
                    <a:lnTo>
                      <a:pt x="1446297" y="2504216"/>
                    </a:lnTo>
                    <a:lnTo>
                      <a:pt x="1446297" y="2499202"/>
                    </a:lnTo>
                    <a:lnTo>
                      <a:pt x="1443790" y="2496696"/>
                    </a:lnTo>
                    <a:lnTo>
                      <a:pt x="1441284" y="2496696"/>
                    </a:lnTo>
                    <a:lnTo>
                      <a:pt x="1438777" y="2494189"/>
                    </a:lnTo>
                    <a:lnTo>
                      <a:pt x="1436270" y="2491682"/>
                    </a:lnTo>
                    <a:lnTo>
                      <a:pt x="1433763" y="2489176"/>
                    </a:lnTo>
                    <a:lnTo>
                      <a:pt x="1431257" y="2489176"/>
                    </a:lnTo>
                    <a:lnTo>
                      <a:pt x="1436270" y="2481655"/>
                    </a:lnTo>
                    <a:lnTo>
                      <a:pt x="1438777" y="2471629"/>
                    </a:lnTo>
                    <a:lnTo>
                      <a:pt x="1436270" y="2469121"/>
                    </a:lnTo>
                    <a:lnTo>
                      <a:pt x="1436270" y="2459095"/>
                    </a:lnTo>
                    <a:lnTo>
                      <a:pt x="1433763" y="2456588"/>
                    </a:lnTo>
                    <a:lnTo>
                      <a:pt x="1431257" y="2451575"/>
                    </a:lnTo>
                    <a:lnTo>
                      <a:pt x="1428750" y="2454081"/>
                    </a:lnTo>
                    <a:lnTo>
                      <a:pt x="1426243" y="2454081"/>
                    </a:lnTo>
                    <a:lnTo>
                      <a:pt x="1426243" y="2459095"/>
                    </a:lnTo>
                    <a:lnTo>
                      <a:pt x="1423736" y="2461601"/>
                    </a:lnTo>
                    <a:lnTo>
                      <a:pt x="1423736" y="2464108"/>
                    </a:lnTo>
                    <a:lnTo>
                      <a:pt x="1421230" y="2471629"/>
                    </a:lnTo>
                    <a:lnTo>
                      <a:pt x="1421230" y="2464108"/>
                    </a:lnTo>
                    <a:lnTo>
                      <a:pt x="1423736" y="2461601"/>
                    </a:lnTo>
                    <a:lnTo>
                      <a:pt x="1423736" y="2449068"/>
                    </a:lnTo>
                    <a:lnTo>
                      <a:pt x="1431257" y="2449068"/>
                    </a:lnTo>
                    <a:lnTo>
                      <a:pt x="1436270" y="2444054"/>
                    </a:lnTo>
                    <a:lnTo>
                      <a:pt x="1438777" y="2444054"/>
                    </a:lnTo>
                    <a:lnTo>
                      <a:pt x="1443790" y="2439041"/>
                    </a:lnTo>
                    <a:lnTo>
                      <a:pt x="1443790" y="2436534"/>
                    </a:lnTo>
                    <a:lnTo>
                      <a:pt x="1446297" y="2434028"/>
                    </a:lnTo>
                    <a:lnTo>
                      <a:pt x="1446297" y="2426507"/>
                    </a:lnTo>
                    <a:lnTo>
                      <a:pt x="1448804" y="2424001"/>
                    </a:lnTo>
                    <a:lnTo>
                      <a:pt x="1448804" y="2413974"/>
                    </a:lnTo>
                    <a:lnTo>
                      <a:pt x="1446297" y="2408961"/>
                    </a:lnTo>
                    <a:lnTo>
                      <a:pt x="1446297" y="2403947"/>
                    </a:lnTo>
                    <a:lnTo>
                      <a:pt x="1443790" y="2401440"/>
                    </a:lnTo>
                    <a:lnTo>
                      <a:pt x="1443790" y="2398933"/>
                    </a:lnTo>
                    <a:lnTo>
                      <a:pt x="1441284" y="2396427"/>
                    </a:lnTo>
                    <a:lnTo>
                      <a:pt x="1438777" y="2393920"/>
                    </a:lnTo>
                    <a:lnTo>
                      <a:pt x="1438777" y="2391413"/>
                    </a:lnTo>
                    <a:lnTo>
                      <a:pt x="1436270" y="2388906"/>
                    </a:lnTo>
                    <a:lnTo>
                      <a:pt x="1436270" y="2378880"/>
                    </a:lnTo>
                    <a:lnTo>
                      <a:pt x="1441284" y="2373866"/>
                    </a:lnTo>
                    <a:lnTo>
                      <a:pt x="1441284" y="2368852"/>
                    </a:lnTo>
                    <a:lnTo>
                      <a:pt x="1438777" y="2366346"/>
                    </a:lnTo>
                    <a:lnTo>
                      <a:pt x="1438777" y="2363839"/>
                    </a:lnTo>
                    <a:lnTo>
                      <a:pt x="1436270" y="2358826"/>
                    </a:lnTo>
                    <a:lnTo>
                      <a:pt x="1436270" y="2356319"/>
                    </a:lnTo>
                    <a:lnTo>
                      <a:pt x="1433763" y="2356319"/>
                    </a:lnTo>
                    <a:lnTo>
                      <a:pt x="1433763" y="2353813"/>
                    </a:lnTo>
                    <a:lnTo>
                      <a:pt x="1428750" y="2351306"/>
                    </a:lnTo>
                    <a:lnTo>
                      <a:pt x="1428750" y="2348799"/>
                    </a:lnTo>
                    <a:lnTo>
                      <a:pt x="1426243" y="2348799"/>
                    </a:lnTo>
                    <a:lnTo>
                      <a:pt x="1423736" y="2346293"/>
                    </a:lnTo>
                    <a:lnTo>
                      <a:pt x="1421230" y="2343785"/>
                    </a:lnTo>
                    <a:lnTo>
                      <a:pt x="1421230" y="2336265"/>
                    </a:lnTo>
                    <a:lnTo>
                      <a:pt x="1418723" y="2333759"/>
                    </a:lnTo>
                    <a:lnTo>
                      <a:pt x="1416217" y="2331252"/>
                    </a:lnTo>
                    <a:lnTo>
                      <a:pt x="1413710" y="2328745"/>
                    </a:lnTo>
                    <a:lnTo>
                      <a:pt x="1411203" y="2326238"/>
                    </a:lnTo>
                    <a:lnTo>
                      <a:pt x="1408696" y="2326238"/>
                    </a:lnTo>
                    <a:lnTo>
                      <a:pt x="1406190" y="2323732"/>
                    </a:lnTo>
                    <a:lnTo>
                      <a:pt x="1401176" y="2321225"/>
                    </a:lnTo>
                    <a:lnTo>
                      <a:pt x="1398669" y="2321225"/>
                    </a:lnTo>
                    <a:lnTo>
                      <a:pt x="1396162" y="2318718"/>
                    </a:lnTo>
                    <a:lnTo>
                      <a:pt x="1393656" y="2318718"/>
                    </a:lnTo>
                    <a:lnTo>
                      <a:pt x="1391149" y="2313705"/>
                    </a:lnTo>
                    <a:lnTo>
                      <a:pt x="1388643" y="2313705"/>
                    </a:lnTo>
                    <a:lnTo>
                      <a:pt x="1386136" y="2311198"/>
                    </a:lnTo>
                    <a:lnTo>
                      <a:pt x="1383629" y="2308692"/>
                    </a:lnTo>
                    <a:lnTo>
                      <a:pt x="1381122" y="2306184"/>
                    </a:lnTo>
                    <a:lnTo>
                      <a:pt x="1378616" y="2303678"/>
                    </a:lnTo>
                    <a:lnTo>
                      <a:pt x="1378616" y="2296158"/>
                    </a:lnTo>
                    <a:lnTo>
                      <a:pt x="1376109" y="2296158"/>
                    </a:lnTo>
                    <a:lnTo>
                      <a:pt x="1373602" y="2293651"/>
                    </a:lnTo>
                    <a:lnTo>
                      <a:pt x="1373602" y="2291145"/>
                    </a:lnTo>
                    <a:lnTo>
                      <a:pt x="1371095" y="2288637"/>
                    </a:lnTo>
                    <a:lnTo>
                      <a:pt x="1368589" y="2286131"/>
                    </a:lnTo>
                    <a:lnTo>
                      <a:pt x="1366082" y="2283624"/>
                    </a:lnTo>
                    <a:lnTo>
                      <a:pt x="1363575" y="2281117"/>
                    </a:lnTo>
                    <a:lnTo>
                      <a:pt x="1363575" y="2278611"/>
                    </a:lnTo>
                    <a:lnTo>
                      <a:pt x="1361068" y="2276104"/>
                    </a:lnTo>
                    <a:lnTo>
                      <a:pt x="1361068" y="2273597"/>
                    </a:lnTo>
                    <a:lnTo>
                      <a:pt x="1358562" y="2273597"/>
                    </a:lnTo>
                    <a:lnTo>
                      <a:pt x="1358562" y="2271091"/>
                    </a:lnTo>
                    <a:lnTo>
                      <a:pt x="1356055" y="2268584"/>
                    </a:lnTo>
                    <a:lnTo>
                      <a:pt x="1353549" y="2266077"/>
                    </a:lnTo>
                    <a:lnTo>
                      <a:pt x="1351042" y="2261064"/>
                    </a:lnTo>
                    <a:lnTo>
                      <a:pt x="1348535" y="2258557"/>
                    </a:lnTo>
                    <a:lnTo>
                      <a:pt x="1348535" y="2256050"/>
                    </a:lnTo>
                    <a:lnTo>
                      <a:pt x="1346028" y="2253544"/>
                    </a:lnTo>
                    <a:lnTo>
                      <a:pt x="1343521" y="2251037"/>
                    </a:lnTo>
                    <a:lnTo>
                      <a:pt x="1341015" y="2248530"/>
                    </a:lnTo>
                    <a:lnTo>
                      <a:pt x="1341015" y="2246023"/>
                    </a:lnTo>
                    <a:lnTo>
                      <a:pt x="1338508" y="2243516"/>
                    </a:lnTo>
                    <a:lnTo>
                      <a:pt x="1338508" y="2241010"/>
                    </a:lnTo>
                    <a:lnTo>
                      <a:pt x="1336001" y="2238503"/>
                    </a:lnTo>
                    <a:lnTo>
                      <a:pt x="1336001" y="2235997"/>
                    </a:lnTo>
                    <a:lnTo>
                      <a:pt x="1333494" y="2233490"/>
                    </a:lnTo>
                    <a:lnTo>
                      <a:pt x="1333494" y="2230983"/>
                    </a:lnTo>
                    <a:lnTo>
                      <a:pt x="1330988" y="2230983"/>
                    </a:lnTo>
                    <a:lnTo>
                      <a:pt x="1330988" y="2228477"/>
                    </a:lnTo>
                    <a:lnTo>
                      <a:pt x="1328481" y="2225969"/>
                    </a:lnTo>
                    <a:lnTo>
                      <a:pt x="1320961" y="2225969"/>
                    </a:lnTo>
                    <a:lnTo>
                      <a:pt x="1318454" y="2228477"/>
                    </a:lnTo>
                    <a:lnTo>
                      <a:pt x="1318454" y="2230983"/>
                    </a:lnTo>
                    <a:lnTo>
                      <a:pt x="1320961" y="2233490"/>
                    </a:lnTo>
                    <a:lnTo>
                      <a:pt x="1323468" y="2233490"/>
                    </a:lnTo>
                    <a:lnTo>
                      <a:pt x="1323468" y="2238503"/>
                    </a:lnTo>
                    <a:lnTo>
                      <a:pt x="1320961" y="2238503"/>
                    </a:lnTo>
                    <a:lnTo>
                      <a:pt x="1320961" y="2243516"/>
                    </a:lnTo>
                    <a:lnTo>
                      <a:pt x="1318454" y="2246023"/>
                    </a:lnTo>
                    <a:lnTo>
                      <a:pt x="1318454" y="2251037"/>
                    </a:lnTo>
                    <a:lnTo>
                      <a:pt x="1320961" y="2253544"/>
                    </a:lnTo>
                    <a:lnTo>
                      <a:pt x="1323468" y="2256050"/>
                    </a:lnTo>
                    <a:lnTo>
                      <a:pt x="1323468" y="2258557"/>
                    </a:lnTo>
                    <a:lnTo>
                      <a:pt x="1320961" y="2261064"/>
                    </a:lnTo>
                    <a:lnTo>
                      <a:pt x="1320961" y="2266077"/>
                    </a:lnTo>
                    <a:lnTo>
                      <a:pt x="1323468" y="2268584"/>
                    </a:lnTo>
                    <a:lnTo>
                      <a:pt x="1320961" y="2271091"/>
                    </a:lnTo>
                    <a:lnTo>
                      <a:pt x="1323468" y="2273597"/>
                    </a:lnTo>
                    <a:lnTo>
                      <a:pt x="1323468" y="2283624"/>
                    </a:lnTo>
                    <a:lnTo>
                      <a:pt x="1320961" y="2286131"/>
                    </a:lnTo>
                    <a:lnTo>
                      <a:pt x="1320961" y="2296158"/>
                    </a:lnTo>
                    <a:lnTo>
                      <a:pt x="1318454" y="2298665"/>
                    </a:lnTo>
                    <a:lnTo>
                      <a:pt x="1318454" y="2303678"/>
                    </a:lnTo>
                    <a:lnTo>
                      <a:pt x="1320961" y="2303678"/>
                    </a:lnTo>
                    <a:lnTo>
                      <a:pt x="1320961" y="2311198"/>
                    </a:lnTo>
                    <a:lnTo>
                      <a:pt x="1318454" y="2313705"/>
                    </a:lnTo>
                    <a:lnTo>
                      <a:pt x="1313441" y="2313705"/>
                    </a:lnTo>
                    <a:lnTo>
                      <a:pt x="1310934" y="2311198"/>
                    </a:lnTo>
                    <a:lnTo>
                      <a:pt x="1305921" y="2311198"/>
                    </a:lnTo>
                    <a:lnTo>
                      <a:pt x="1303414" y="2313705"/>
                    </a:lnTo>
                    <a:lnTo>
                      <a:pt x="1303414" y="2316212"/>
                    </a:lnTo>
                    <a:lnTo>
                      <a:pt x="1298400" y="2316212"/>
                    </a:lnTo>
                    <a:lnTo>
                      <a:pt x="1298400" y="2311198"/>
                    </a:lnTo>
                    <a:lnTo>
                      <a:pt x="1288374" y="2311198"/>
                    </a:lnTo>
                    <a:lnTo>
                      <a:pt x="1288374" y="2308692"/>
                    </a:lnTo>
                    <a:lnTo>
                      <a:pt x="1285867" y="2308692"/>
                    </a:lnTo>
                    <a:lnTo>
                      <a:pt x="1285867" y="2306184"/>
                    </a:lnTo>
                    <a:lnTo>
                      <a:pt x="1283360" y="2306184"/>
                    </a:lnTo>
                    <a:lnTo>
                      <a:pt x="1283360" y="2303678"/>
                    </a:lnTo>
                    <a:lnTo>
                      <a:pt x="1285867" y="2301171"/>
                    </a:lnTo>
                    <a:lnTo>
                      <a:pt x="1285867" y="2283624"/>
                    </a:lnTo>
                    <a:lnTo>
                      <a:pt x="1283360" y="2281117"/>
                    </a:lnTo>
                    <a:lnTo>
                      <a:pt x="1283360" y="2271091"/>
                    </a:lnTo>
                    <a:lnTo>
                      <a:pt x="1285867" y="2271091"/>
                    </a:lnTo>
                    <a:lnTo>
                      <a:pt x="1285867" y="2258557"/>
                    </a:lnTo>
                    <a:lnTo>
                      <a:pt x="1288374" y="2253544"/>
                    </a:lnTo>
                    <a:lnTo>
                      <a:pt x="1288374" y="2246023"/>
                    </a:lnTo>
                    <a:lnTo>
                      <a:pt x="1283360" y="2246023"/>
                    </a:lnTo>
                    <a:lnTo>
                      <a:pt x="1280853" y="2243516"/>
                    </a:lnTo>
                    <a:lnTo>
                      <a:pt x="1278347" y="2243516"/>
                    </a:lnTo>
                    <a:lnTo>
                      <a:pt x="1278347" y="2241010"/>
                    </a:lnTo>
                    <a:lnTo>
                      <a:pt x="1273333" y="2241010"/>
                    </a:lnTo>
                    <a:lnTo>
                      <a:pt x="1270826" y="2238503"/>
                    </a:lnTo>
                    <a:lnTo>
                      <a:pt x="1268320" y="2238503"/>
                    </a:lnTo>
                    <a:lnTo>
                      <a:pt x="1263307" y="2235997"/>
                    </a:lnTo>
                    <a:lnTo>
                      <a:pt x="1258293" y="2235997"/>
                    </a:lnTo>
                    <a:lnTo>
                      <a:pt x="1255786" y="2233490"/>
                    </a:lnTo>
                    <a:lnTo>
                      <a:pt x="1255786" y="2230983"/>
                    </a:lnTo>
                    <a:lnTo>
                      <a:pt x="1253279" y="2233490"/>
                    </a:lnTo>
                    <a:lnTo>
                      <a:pt x="1253279" y="2230983"/>
                    </a:lnTo>
                    <a:lnTo>
                      <a:pt x="1250773" y="2230983"/>
                    </a:lnTo>
                    <a:lnTo>
                      <a:pt x="1250773" y="2228477"/>
                    </a:lnTo>
                    <a:lnTo>
                      <a:pt x="1248266" y="2230983"/>
                    </a:lnTo>
                    <a:lnTo>
                      <a:pt x="1248266" y="2228477"/>
                    </a:lnTo>
                    <a:lnTo>
                      <a:pt x="1243252" y="2228477"/>
                    </a:lnTo>
                    <a:lnTo>
                      <a:pt x="1240746" y="2225969"/>
                    </a:lnTo>
                    <a:lnTo>
                      <a:pt x="1235732" y="2225969"/>
                    </a:lnTo>
                    <a:lnTo>
                      <a:pt x="1235732" y="2215943"/>
                    </a:lnTo>
                    <a:lnTo>
                      <a:pt x="1233226" y="2213436"/>
                    </a:lnTo>
                    <a:lnTo>
                      <a:pt x="1233226" y="2203409"/>
                    </a:lnTo>
                    <a:lnTo>
                      <a:pt x="1230719" y="2203409"/>
                    </a:lnTo>
                    <a:lnTo>
                      <a:pt x="1230719" y="2200902"/>
                    </a:lnTo>
                    <a:lnTo>
                      <a:pt x="1228212" y="2200902"/>
                    </a:lnTo>
                    <a:lnTo>
                      <a:pt x="1225706" y="2198396"/>
                    </a:lnTo>
                    <a:lnTo>
                      <a:pt x="1223199" y="2198396"/>
                    </a:lnTo>
                    <a:lnTo>
                      <a:pt x="1223199" y="2193382"/>
                    </a:lnTo>
                    <a:lnTo>
                      <a:pt x="1220692" y="2188368"/>
                    </a:lnTo>
                    <a:lnTo>
                      <a:pt x="1218185" y="2185862"/>
                    </a:lnTo>
                    <a:lnTo>
                      <a:pt x="1215679" y="2183355"/>
                    </a:lnTo>
                    <a:lnTo>
                      <a:pt x="1213172" y="2180848"/>
                    </a:lnTo>
                    <a:lnTo>
                      <a:pt x="1213172" y="2175835"/>
                    </a:lnTo>
                    <a:lnTo>
                      <a:pt x="1210665" y="2175835"/>
                    </a:lnTo>
                    <a:lnTo>
                      <a:pt x="1210665" y="2173329"/>
                    </a:lnTo>
                    <a:lnTo>
                      <a:pt x="1200638" y="2173329"/>
                    </a:lnTo>
                    <a:lnTo>
                      <a:pt x="1200638" y="2175835"/>
                    </a:lnTo>
                    <a:lnTo>
                      <a:pt x="1198132" y="2173329"/>
                    </a:lnTo>
                    <a:lnTo>
                      <a:pt x="1195625" y="2173329"/>
                    </a:lnTo>
                    <a:lnTo>
                      <a:pt x="1193118" y="2175835"/>
                    </a:lnTo>
                    <a:lnTo>
                      <a:pt x="1188105" y="2173329"/>
                    </a:lnTo>
                    <a:lnTo>
                      <a:pt x="1185598" y="2170822"/>
                    </a:lnTo>
                    <a:lnTo>
                      <a:pt x="1183091" y="2170822"/>
                    </a:lnTo>
                    <a:lnTo>
                      <a:pt x="1180584" y="2168315"/>
                    </a:lnTo>
                    <a:lnTo>
                      <a:pt x="1178078" y="2165809"/>
                    </a:lnTo>
                    <a:lnTo>
                      <a:pt x="1173064" y="2165809"/>
                    </a:lnTo>
                    <a:lnTo>
                      <a:pt x="1168051" y="2163301"/>
                    </a:lnTo>
                    <a:lnTo>
                      <a:pt x="1158024" y="2163301"/>
                    </a:lnTo>
                    <a:lnTo>
                      <a:pt x="1153010" y="2160795"/>
                    </a:lnTo>
                    <a:lnTo>
                      <a:pt x="1153010" y="2158288"/>
                    </a:lnTo>
                    <a:lnTo>
                      <a:pt x="1130450" y="2158288"/>
                    </a:lnTo>
                    <a:lnTo>
                      <a:pt x="1125437" y="2150768"/>
                    </a:lnTo>
                    <a:lnTo>
                      <a:pt x="1120423" y="2150768"/>
                    </a:lnTo>
                    <a:lnTo>
                      <a:pt x="1120423" y="2148261"/>
                    </a:lnTo>
                    <a:lnTo>
                      <a:pt x="1115410" y="2148261"/>
                    </a:lnTo>
                    <a:lnTo>
                      <a:pt x="1112903" y="2145754"/>
                    </a:lnTo>
                    <a:lnTo>
                      <a:pt x="1110396" y="2145754"/>
                    </a:lnTo>
                    <a:lnTo>
                      <a:pt x="1110396" y="2140741"/>
                    </a:lnTo>
                    <a:lnTo>
                      <a:pt x="1105383" y="2133221"/>
                    </a:lnTo>
                    <a:lnTo>
                      <a:pt x="1105383" y="2118180"/>
                    </a:lnTo>
                    <a:lnTo>
                      <a:pt x="1102876" y="2115674"/>
                    </a:lnTo>
                    <a:lnTo>
                      <a:pt x="1100369" y="2113167"/>
                    </a:lnTo>
                    <a:lnTo>
                      <a:pt x="1097863" y="2110661"/>
                    </a:lnTo>
                    <a:lnTo>
                      <a:pt x="1100369" y="2105647"/>
                    </a:lnTo>
                    <a:lnTo>
                      <a:pt x="1100369" y="2100633"/>
                    </a:lnTo>
                    <a:lnTo>
                      <a:pt x="1097863" y="2098127"/>
                    </a:lnTo>
                    <a:lnTo>
                      <a:pt x="1097863" y="2088100"/>
                    </a:lnTo>
                    <a:lnTo>
                      <a:pt x="1100369" y="2083086"/>
                    </a:lnTo>
                    <a:lnTo>
                      <a:pt x="1102876" y="2080580"/>
                    </a:lnTo>
                    <a:lnTo>
                      <a:pt x="1102876" y="2075566"/>
                    </a:lnTo>
                    <a:lnTo>
                      <a:pt x="1105383" y="2075566"/>
                    </a:lnTo>
                    <a:lnTo>
                      <a:pt x="1107890" y="2073060"/>
                    </a:lnTo>
                    <a:lnTo>
                      <a:pt x="1107890" y="2055512"/>
                    </a:lnTo>
                    <a:lnTo>
                      <a:pt x="1110396" y="2045485"/>
                    </a:lnTo>
                    <a:lnTo>
                      <a:pt x="1110396" y="2040472"/>
                    </a:lnTo>
                    <a:lnTo>
                      <a:pt x="1107890" y="2040472"/>
                    </a:lnTo>
                    <a:lnTo>
                      <a:pt x="1107890" y="2037965"/>
                    </a:lnTo>
                    <a:lnTo>
                      <a:pt x="1105383" y="2035459"/>
                    </a:lnTo>
                    <a:lnTo>
                      <a:pt x="1102876" y="2035459"/>
                    </a:lnTo>
                    <a:lnTo>
                      <a:pt x="1102876" y="2037965"/>
                    </a:lnTo>
                    <a:lnTo>
                      <a:pt x="1100369" y="2037965"/>
                    </a:lnTo>
                    <a:lnTo>
                      <a:pt x="1097863" y="2035459"/>
                    </a:lnTo>
                    <a:lnTo>
                      <a:pt x="1095356" y="2032952"/>
                    </a:lnTo>
                    <a:lnTo>
                      <a:pt x="1092849" y="2032952"/>
                    </a:lnTo>
                    <a:lnTo>
                      <a:pt x="1092849" y="2030445"/>
                    </a:lnTo>
                    <a:lnTo>
                      <a:pt x="1090342" y="2030445"/>
                    </a:lnTo>
                    <a:lnTo>
                      <a:pt x="1090342" y="2027938"/>
                    </a:lnTo>
                    <a:lnTo>
                      <a:pt x="1087917" y="2027938"/>
                    </a:lnTo>
                    <a:lnTo>
                      <a:pt x="1087917" y="2025432"/>
                    </a:lnTo>
                    <a:lnTo>
                      <a:pt x="1082904" y="2017912"/>
                    </a:lnTo>
                    <a:lnTo>
                      <a:pt x="1080398" y="2015405"/>
                    </a:lnTo>
                    <a:lnTo>
                      <a:pt x="1077891" y="2012898"/>
                    </a:lnTo>
                    <a:lnTo>
                      <a:pt x="1075384" y="2010392"/>
                    </a:lnTo>
                    <a:lnTo>
                      <a:pt x="1072877" y="2010392"/>
                    </a:lnTo>
                    <a:lnTo>
                      <a:pt x="1072877" y="2007884"/>
                    </a:lnTo>
                    <a:lnTo>
                      <a:pt x="1070370" y="2007884"/>
                    </a:lnTo>
                    <a:lnTo>
                      <a:pt x="1070370" y="2005378"/>
                    </a:lnTo>
                    <a:lnTo>
                      <a:pt x="1067864" y="2005378"/>
                    </a:lnTo>
                    <a:lnTo>
                      <a:pt x="1065357" y="2002871"/>
                    </a:lnTo>
                    <a:lnTo>
                      <a:pt x="1062850" y="2005378"/>
                    </a:lnTo>
                    <a:lnTo>
                      <a:pt x="1052824" y="2005378"/>
                    </a:lnTo>
                    <a:lnTo>
                      <a:pt x="1032770" y="2017912"/>
                    </a:lnTo>
                    <a:lnTo>
                      <a:pt x="1027756" y="2020418"/>
                    </a:lnTo>
                    <a:lnTo>
                      <a:pt x="1022743" y="2025432"/>
                    </a:lnTo>
                    <a:lnTo>
                      <a:pt x="1007702" y="2035459"/>
                    </a:lnTo>
                    <a:lnTo>
                      <a:pt x="1002689" y="2035459"/>
                    </a:lnTo>
                    <a:lnTo>
                      <a:pt x="997676" y="2037965"/>
                    </a:lnTo>
                    <a:lnTo>
                      <a:pt x="995169" y="2040472"/>
                    </a:lnTo>
                    <a:lnTo>
                      <a:pt x="987649" y="2040472"/>
                    </a:lnTo>
                    <a:lnTo>
                      <a:pt x="975115" y="2037965"/>
                    </a:lnTo>
                    <a:lnTo>
                      <a:pt x="975115" y="2035459"/>
                    </a:lnTo>
                    <a:lnTo>
                      <a:pt x="970102" y="2032952"/>
                    </a:lnTo>
                    <a:lnTo>
                      <a:pt x="960075" y="2030445"/>
                    </a:lnTo>
                    <a:lnTo>
                      <a:pt x="957568" y="2030445"/>
                    </a:lnTo>
                    <a:lnTo>
                      <a:pt x="942528" y="2020418"/>
                    </a:lnTo>
                    <a:lnTo>
                      <a:pt x="935007" y="2015405"/>
                    </a:lnTo>
                    <a:lnTo>
                      <a:pt x="932501" y="2005378"/>
                    </a:lnTo>
                    <a:lnTo>
                      <a:pt x="932501" y="1990338"/>
                    </a:lnTo>
                    <a:lnTo>
                      <a:pt x="929994" y="1987831"/>
                    </a:lnTo>
                    <a:lnTo>
                      <a:pt x="929994" y="1985324"/>
                    </a:lnTo>
                    <a:lnTo>
                      <a:pt x="927487" y="1982817"/>
                    </a:lnTo>
                    <a:lnTo>
                      <a:pt x="927487" y="1967777"/>
                    </a:lnTo>
                    <a:lnTo>
                      <a:pt x="924981" y="1965270"/>
                    </a:lnTo>
                    <a:lnTo>
                      <a:pt x="924981" y="1962764"/>
                    </a:lnTo>
                    <a:lnTo>
                      <a:pt x="922474" y="1957750"/>
                    </a:lnTo>
                    <a:lnTo>
                      <a:pt x="922474" y="1947724"/>
                    </a:lnTo>
                    <a:lnTo>
                      <a:pt x="919967" y="1945216"/>
                    </a:lnTo>
                    <a:lnTo>
                      <a:pt x="919967" y="1940203"/>
                    </a:lnTo>
                    <a:lnTo>
                      <a:pt x="922474" y="1935190"/>
                    </a:lnTo>
                    <a:lnTo>
                      <a:pt x="922474" y="1925163"/>
                    </a:lnTo>
                    <a:lnTo>
                      <a:pt x="924981" y="1922656"/>
                    </a:lnTo>
                    <a:lnTo>
                      <a:pt x="924981" y="1920149"/>
                    </a:lnTo>
                    <a:lnTo>
                      <a:pt x="927487" y="1917643"/>
                    </a:lnTo>
                    <a:lnTo>
                      <a:pt x="924981" y="1912629"/>
                    </a:lnTo>
                    <a:lnTo>
                      <a:pt x="927487" y="1907616"/>
                    </a:lnTo>
                    <a:lnTo>
                      <a:pt x="929994" y="1905109"/>
                    </a:lnTo>
                    <a:lnTo>
                      <a:pt x="924981" y="1897589"/>
                    </a:lnTo>
                    <a:lnTo>
                      <a:pt x="924981" y="1890068"/>
                    </a:lnTo>
                    <a:lnTo>
                      <a:pt x="927487" y="1887562"/>
                    </a:lnTo>
                    <a:lnTo>
                      <a:pt x="929994" y="1880042"/>
                    </a:lnTo>
                    <a:lnTo>
                      <a:pt x="929994" y="1877535"/>
                    </a:lnTo>
                    <a:lnTo>
                      <a:pt x="932501" y="1870015"/>
                    </a:lnTo>
                    <a:lnTo>
                      <a:pt x="932501" y="1862495"/>
                    </a:lnTo>
                    <a:lnTo>
                      <a:pt x="929994" y="1862495"/>
                    </a:lnTo>
                    <a:lnTo>
                      <a:pt x="929994" y="1859988"/>
                    </a:lnTo>
                    <a:lnTo>
                      <a:pt x="924981" y="1857481"/>
                    </a:lnTo>
                    <a:lnTo>
                      <a:pt x="924981" y="1852468"/>
                    </a:lnTo>
                    <a:lnTo>
                      <a:pt x="927487" y="1842441"/>
                    </a:lnTo>
                    <a:lnTo>
                      <a:pt x="922474" y="1839934"/>
                    </a:lnTo>
                    <a:lnTo>
                      <a:pt x="919967" y="1837428"/>
                    </a:lnTo>
                    <a:lnTo>
                      <a:pt x="919967" y="1819880"/>
                    </a:lnTo>
                    <a:lnTo>
                      <a:pt x="922474" y="1812360"/>
                    </a:lnTo>
                    <a:lnTo>
                      <a:pt x="922474" y="1809854"/>
                    </a:lnTo>
                    <a:lnTo>
                      <a:pt x="924981" y="1809854"/>
                    </a:lnTo>
                    <a:lnTo>
                      <a:pt x="927487" y="1804840"/>
                    </a:lnTo>
                    <a:lnTo>
                      <a:pt x="927487" y="1802333"/>
                    </a:lnTo>
                    <a:lnTo>
                      <a:pt x="929994" y="1799827"/>
                    </a:lnTo>
                    <a:lnTo>
                      <a:pt x="929994" y="1797320"/>
                    </a:lnTo>
                    <a:lnTo>
                      <a:pt x="927487" y="1794813"/>
                    </a:lnTo>
                    <a:lnTo>
                      <a:pt x="927487" y="1789800"/>
                    </a:lnTo>
                    <a:lnTo>
                      <a:pt x="929994" y="1787293"/>
                    </a:lnTo>
                    <a:lnTo>
                      <a:pt x="929994" y="1779773"/>
                    </a:lnTo>
                    <a:lnTo>
                      <a:pt x="927487" y="1777266"/>
                    </a:lnTo>
                    <a:lnTo>
                      <a:pt x="927487" y="1774760"/>
                    </a:lnTo>
                    <a:lnTo>
                      <a:pt x="929994" y="1772253"/>
                    </a:lnTo>
                    <a:lnTo>
                      <a:pt x="929994" y="1764732"/>
                    </a:lnTo>
                    <a:lnTo>
                      <a:pt x="927487" y="1764732"/>
                    </a:lnTo>
                    <a:lnTo>
                      <a:pt x="927487" y="1762226"/>
                    </a:lnTo>
                    <a:lnTo>
                      <a:pt x="924981" y="1757212"/>
                    </a:lnTo>
                    <a:lnTo>
                      <a:pt x="924981" y="1754706"/>
                    </a:lnTo>
                    <a:lnTo>
                      <a:pt x="927487" y="1747185"/>
                    </a:lnTo>
                    <a:lnTo>
                      <a:pt x="922474" y="1747185"/>
                    </a:lnTo>
                    <a:lnTo>
                      <a:pt x="922474" y="1744679"/>
                    </a:lnTo>
                    <a:lnTo>
                      <a:pt x="919967" y="1744679"/>
                    </a:lnTo>
                    <a:lnTo>
                      <a:pt x="917460" y="1739665"/>
                    </a:lnTo>
                    <a:lnTo>
                      <a:pt x="917460" y="1734652"/>
                    </a:lnTo>
                    <a:lnTo>
                      <a:pt x="909940" y="1734652"/>
                    </a:lnTo>
                    <a:lnTo>
                      <a:pt x="907434" y="1732145"/>
                    </a:lnTo>
                    <a:lnTo>
                      <a:pt x="897407" y="1729639"/>
                    </a:lnTo>
                    <a:lnTo>
                      <a:pt x="894900" y="1729639"/>
                    </a:lnTo>
                    <a:lnTo>
                      <a:pt x="894900" y="1727132"/>
                    </a:lnTo>
                    <a:lnTo>
                      <a:pt x="892393" y="1727132"/>
                    </a:lnTo>
                    <a:lnTo>
                      <a:pt x="889886" y="1722118"/>
                    </a:lnTo>
                    <a:lnTo>
                      <a:pt x="887380" y="1719612"/>
                    </a:lnTo>
                    <a:lnTo>
                      <a:pt x="887380" y="1717105"/>
                    </a:lnTo>
                    <a:lnTo>
                      <a:pt x="882366" y="1714598"/>
                    </a:lnTo>
                    <a:lnTo>
                      <a:pt x="882366" y="1712092"/>
                    </a:lnTo>
                    <a:lnTo>
                      <a:pt x="879860" y="1707078"/>
                    </a:lnTo>
                    <a:lnTo>
                      <a:pt x="877353" y="1704571"/>
                    </a:lnTo>
                    <a:lnTo>
                      <a:pt x="874846" y="1699558"/>
                    </a:lnTo>
                    <a:lnTo>
                      <a:pt x="869833" y="1699558"/>
                    </a:lnTo>
                    <a:lnTo>
                      <a:pt x="867326" y="1694544"/>
                    </a:lnTo>
                    <a:lnTo>
                      <a:pt x="862313" y="1692038"/>
                    </a:lnTo>
                    <a:lnTo>
                      <a:pt x="864819" y="1684517"/>
                    </a:lnTo>
                    <a:lnTo>
                      <a:pt x="867326" y="1676997"/>
                    </a:lnTo>
                    <a:lnTo>
                      <a:pt x="869833" y="1674491"/>
                    </a:lnTo>
                    <a:lnTo>
                      <a:pt x="872339" y="1669477"/>
                    </a:lnTo>
                    <a:lnTo>
                      <a:pt x="872339" y="1661957"/>
                    </a:lnTo>
                    <a:lnTo>
                      <a:pt x="874846" y="1651930"/>
                    </a:lnTo>
                    <a:lnTo>
                      <a:pt x="877353" y="1646916"/>
                    </a:lnTo>
                    <a:lnTo>
                      <a:pt x="882366" y="1641903"/>
                    </a:lnTo>
                    <a:lnTo>
                      <a:pt x="884873" y="1636890"/>
                    </a:lnTo>
                    <a:lnTo>
                      <a:pt x="887380" y="1634383"/>
                    </a:lnTo>
                    <a:lnTo>
                      <a:pt x="892393" y="1629370"/>
                    </a:lnTo>
                    <a:lnTo>
                      <a:pt x="894900" y="1624356"/>
                    </a:lnTo>
                    <a:lnTo>
                      <a:pt x="894900" y="1611823"/>
                    </a:lnTo>
                    <a:lnTo>
                      <a:pt x="897407" y="1609316"/>
                    </a:lnTo>
                    <a:lnTo>
                      <a:pt x="897407" y="1604302"/>
                    </a:lnTo>
                    <a:lnTo>
                      <a:pt x="894900" y="1599289"/>
                    </a:lnTo>
                    <a:lnTo>
                      <a:pt x="894900" y="1586756"/>
                    </a:lnTo>
                    <a:lnTo>
                      <a:pt x="897407" y="1584248"/>
                    </a:lnTo>
                    <a:lnTo>
                      <a:pt x="902420" y="1579235"/>
                    </a:lnTo>
                    <a:lnTo>
                      <a:pt x="904927" y="1574222"/>
                    </a:lnTo>
                    <a:lnTo>
                      <a:pt x="907434" y="1566701"/>
                    </a:lnTo>
                    <a:lnTo>
                      <a:pt x="909940" y="1559181"/>
                    </a:lnTo>
                    <a:lnTo>
                      <a:pt x="912447" y="1554168"/>
                    </a:lnTo>
                    <a:lnTo>
                      <a:pt x="914954" y="1551661"/>
                    </a:lnTo>
                    <a:lnTo>
                      <a:pt x="912447" y="1546648"/>
                    </a:lnTo>
                    <a:lnTo>
                      <a:pt x="912447" y="1541634"/>
                    </a:lnTo>
                    <a:lnTo>
                      <a:pt x="917460" y="1539128"/>
                    </a:lnTo>
                    <a:lnTo>
                      <a:pt x="922474" y="1534114"/>
                    </a:lnTo>
                    <a:lnTo>
                      <a:pt x="924981" y="1534114"/>
                    </a:lnTo>
                    <a:lnTo>
                      <a:pt x="927487" y="1531608"/>
                    </a:lnTo>
                    <a:lnTo>
                      <a:pt x="929994" y="1529101"/>
                    </a:lnTo>
                    <a:lnTo>
                      <a:pt x="932501" y="1524088"/>
                    </a:lnTo>
                    <a:lnTo>
                      <a:pt x="935007" y="1521580"/>
                    </a:lnTo>
                    <a:lnTo>
                      <a:pt x="937514" y="1519074"/>
                    </a:lnTo>
                    <a:lnTo>
                      <a:pt x="937514" y="1516567"/>
                    </a:lnTo>
                    <a:lnTo>
                      <a:pt x="940021" y="1514060"/>
                    </a:lnTo>
                    <a:lnTo>
                      <a:pt x="942528" y="1514060"/>
                    </a:lnTo>
                    <a:lnTo>
                      <a:pt x="945034" y="1511554"/>
                    </a:lnTo>
                    <a:lnTo>
                      <a:pt x="947541" y="1504033"/>
                    </a:lnTo>
                    <a:lnTo>
                      <a:pt x="947541" y="1501527"/>
                    </a:lnTo>
                    <a:lnTo>
                      <a:pt x="950048" y="1499020"/>
                    </a:lnTo>
                    <a:lnTo>
                      <a:pt x="952555" y="1496513"/>
                    </a:lnTo>
                    <a:lnTo>
                      <a:pt x="955061" y="1491500"/>
                    </a:lnTo>
                    <a:lnTo>
                      <a:pt x="957568" y="1488993"/>
                    </a:lnTo>
                    <a:lnTo>
                      <a:pt x="960075" y="1483980"/>
                    </a:lnTo>
                    <a:lnTo>
                      <a:pt x="965088" y="1481473"/>
                    </a:lnTo>
                    <a:lnTo>
                      <a:pt x="967595" y="1478966"/>
                    </a:lnTo>
                    <a:lnTo>
                      <a:pt x="967595" y="1476460"/>
                    </a:lnTo>
                    <a:lnTo>
                      <a:pt x="965088" y="1473953"/>
                    </a:lnTo>
                    <a:lnTo>
                      <a:pt x="962581" y="1473953"/>
                    </a:lnTo>
                    <a:lnTo>
                      <a:pt x="960075" y="1471446"/>
                    </a:lnTo>
                    <a:lnTo>
                      <a:pt x="957568" y="1461419"/>
                    </a:lnTo>
                    <a:lnTo>
                      <a:pt x="962581" y="1456406"/>
                    </a:lnTo>
                    <a:lnTo>
                      <a:pt x="962581" y="1453899"/>
                    </a:lnTo>
                    <a:lnTo>
                      <a:pt x="957568" y="1451392"/>
                    </a:lnTo>
                    <a:lnTo>
                      <a:pt x="955061" y="1451392"/>
                    </a:lnTo>
                    <a:lnTo>
                      <a:pt x="952555" y="1446379"/>
                    </a:lnTo>
                    <a:lnTo>
                      <a:pt x="950048" y="1443872"/>
                    </a:lnTo>
                    <a:lnTo>
                      <a:pt x="950048" y="1441365"/>
                    </a:lnTo>
                    <a:lnTo>
                      <a:pt x="947541" y="1438859"/>
                    </a:lnTo>
                    <a:lnTo>
                      <a:pt x="947541" y="1436352"/>
                    </a:lnTo>
                    <a:lnTo>
                      <a:pt x="945034" y="1433845"/>
                    </a:lnTo>
                    <a:lnTo>
                      <a:pt x="947541" y="1431339"/>
                    </a:lnTo>
                    <a:lnTo>
                      <a:pt x="947541" y="1423818"/>
                    </a:lnTo>
                    <a:lnTo>
                      <a:pt x="945034" y="1421312"/>
                    </a:lnTo>
                    <a:lnTo>
                      <a:pt x="945034" y="1418805"/>
                    </a:lnTo>
                    <a:lnTo>
                      <a:pt x="942528" y="1416298"/>
                    </a:lnTo>
                    <a:lnTo>
                      <a:pt x="932501" y="1411285"/>
                    </a:lnTo>
                    <a:lnTo>
                      <a:pt x="929994" y="1408778"/>
                    </a:lnTo>
                    <a:lnTo>
                      <a:pt x="927487" y="1406272"/>
                    </a:lnTo>
                    <a:lnTo>
                      <a:pt x="932501" y="1391231"/>
                    </a:lnTo>
                    <a:lnTo>
                      <a:pt x="929994" y="1383711"/>
                    </a:lnTo>
                    <a:lnTo>
                      <a:pt x="932501" y="1378697"/>
                    </a:lnTo>
                    <a:lnTo>
                      <a:pt x="935007" y="1373684"/>
                    </a:lnTo>
                    <a:lnTo>
                      <a:pt x="935007" y="1351124"/>
                    </a:lnTo>
                    <a:lnTo>
                      <a:pt x="927487" y="1343604"/>
                    </a:lnTo>
                    <a:lnTo>
                      <a:pt x="924981" y="1338590"/>
                    </a:lnTo>
                    <a:lnTo>
                      <a:pt x="924981" y="1328563"/>
                    </a:lnTo>
                    <a:lnTo>
                      <a:pt x="927487" y="1326056"/>
                    </a:lnTo>
                    <a:lnTo>
                      <a:pt x="929994" y="1321043"/>
                    </a:lnTo>
                    <a:lnTo>
                      <a:pt x="927487" y="1318536"/>
                    </a:lnTo>
                    <a:lnTo>
                      <a:pt x="927487" y="1313523"/>
                    </a:lnTo>
                    <a:lnTo>
                      <a:pt x="924981" y="1311016"/>
                    </a:lnTo>
                    <a:lnTo>
                      <a:pt x="922474" y="1306003"/>
                    </a:lnTo>
                    <a:lnTo>
                      <a:pt x="904927" y="1300989"/>
                    </a:lnTo>
                    <a:lnTo>
                      <a:pt x="902420" y="1298482"/>
                    </a:lnTo>
                    <a:lnTo>
                      <a:pt x="894900" y="1293469"/>
                    </a:lnTo>
                    <a:lnTo>
                      <a:pt x="889886" y="1293469"/>
                    </a:lnTo>
                    <a:lnTo>
                      <a:pt x="887380" y="1290962"/>
                    </a:lnTo>
                    <a:lnTo>
                      <a:pt x="884873" y="1288456"/>
                    </a:lnTo>
                    <a:lnTo>
                      <a:pt x="884873" y="1285948"/>
                    </a:lnTo>
                    <a:lnTo>
                      <a:pt x="882366" y="1280935"/>
                    </a:lnTo>
                    <a:lnTo>
                      <a:pt x="877353" y="1268402"/>
                    </a:lnTo>
                    <a:lnTo>
                      <a:pt x="872339" y="1260881"/>
                    </a:lnTo>
                    <a:lnTo>
                      <a:pt x="869833" y="1258375"/>
                    </a:lnTo>
                    <a:lnTo>
                      <a:pt x="867326" y="1255868"/>
                    </a:lnTo>
                    <a:lnTo>
                      <a:pt x="872339" y="1240827"/>
                    </a:lnTo>
                    <a:lnTo>
                      <a:pt x="867326" y="1233308"/>
                    </a:lnTo>
                    <a:lnTo>
                      <a:pt x="867326" y="1230801"/>
                    </a:lnTo>
                    <a:lnTo>
                      <a:pt x="862313" y="1225788"/>
                    </a:lnTo>
                    <a:lnTo>
                      <a:pt x="859806" y="1223280"/>
                    </a:lnTo>
                    <a:lnTo>
                      <a:pt x="854792" y="1220774"/>
                    </a:lnTo>
                    <a:lnTo>
                      <a:pt x="849779" y="1213254"/>
                    </a:lnTo>
                    <a:lnTo>
                      <a:pt x="842259" y="1205734"/>
                    </a:lnTo>
                    <a:lnTo>
                      <a:pt x="834739" y="1205734"/>
                    </a:lnTo>
                    <a:lnTo>
                      <a:pt x="829725" y="1203227"/>
                    </a:lnTo>
                    <a:lnTo>
                      <a:pt x="824712" y="1205734"/>
                    </a:lnTo>
                    <a:lnTo>
                      <a:pt x="817192" y="1210747"/>
                    </a:lnTo>
                    <a:lnTo>
                      <a:pt x="814685" y="1208240"/>
                    </a:lnTo>
                    <a:lnTo>
                      <a:pt x="807165" y="1210747"/>
                    </a:lnTo>
                    <a:lnTo>
                      <a:pt x="802151" y="1213254"/>
                    </a:lnTo>
                    <a:lnTo>
                      <a:pt x="792124" y="1215760"/>
                    </a:lnTo>
                    <a:lnTo>
                      <a:pt x="784604" y="1218267"/>
                    </a:lnTo>
                    <a:lnTo>
                      <a:pt x="782097" y="1220774"/>
                    </a:lnTo>
                    <a:lnTo>
                      <a:pt x="774577" y="1228294"/>
                    </a:lnTo>
                    <a:lnTo>
                      <a:pt x="769564" y="1233308"/>
                    </a:lnTo>
                    <a:lnTo>
                      <a:pt x="769564" y="1235814"/>
                    </a:lnTo>
                    <a:lnTo>
                      <a:pt x="764550" y="1243335"/>
                    </a:lnTo>
                    <a:lnTo>
                      <a:pt x="759537" y="1245841"/>
                    </a:lnTo>
                    <a:lnTo>
                      <a:pt x="752017" y="1250855"/>
                    </a:lnTo>
                    <a:lnTo>
                      <a:pt x="747003" y="1253361"/>
                    </a:lnTo>
                    <a:lnTo>
                      <a:pt x="741990" y="1255868"/>
                    </a:lnTo>
                    <a:lnTo>
                      <a:pt x="739483" y="1255868"/>
                    </a:lnTo>
                    <a:lnTo>
                      <a:pt x="736976" y="1258375"/>
                    </a:lnTo>
                    <a:lnTo>
                      <a:pt x="731963" y="1263388"/>
                    </a:lnTo>
                    <a:lnTo>
                      <a:pt x="726950" y="1275922"/>
                    </a:lnTo>
                    <a:lnTo>
                      <a:pt x="724443" y="1278428"/>
                    </a:lnTo>
                    <a:lnTo>
                      <a:pt x="724443" y="1280935"/>
                    </a:lnTo>
                    <a:lnTo>
                      <a:pt x="721936" y="1285948"/>
                    </a:lnTo>
                    <a:lnTo>
                      <a:pt x="719429" y="1288456"/>
                    </a:lnTo>
                    <a:lnTo>
                      <a:pt x="716923" y="1290962"/>
                    </a:lnTo>
                    <a:lnTo>
                      <a:pt x="714416" y="1293469"/>
                    </a:lnTo>
                    <a:lnTo>
                      <a:pt x="711909" y="1293469"/>
                    </a:lnTo>
                    <a:lnTo>
                      <a:pt x="706896" y="1295976"/>
                    </a:lnTo>
                    <a:lnTo>
                      <a:pt x="704389" y="1295976"/>
                    </a:lnTo>
                    <a:lnTo>
                      <a:pt x="699376" y="1298482"/>
                    </a:lnTo>
                    <a:lnTo>
                      <a:pt x="694362" y="1306003"/>
                    </a:lnTo>
                    <a:lnTo>
                      <a:pt x="689349" y="1306003"/>
                    </a:lnTo>
                    <a:lnTo>
                      <a:pt x="686842" y="1311016"/>
                    </a:lnTo>
                    <a:lnTo>
                      <a:pt x="674308" y="1318536"/>
                    </a:lnTo>
                    <a:lnTo>
                      <a:pt x="671802" y="1321043"/>
                    </a:lnTo>
                    <a:lnTo>
                      <a:pt x="669295" y="1323549"/>
                    </a:lnTo>
                    <a:lnTo>
                      <a:pt x="666788" y="1326056"/>
                    </a:lnTo>
                    <a:lnTo>
                      <a:pt x="659268" y="1323549"/>
                    </a:lnTo>
                    <a:lnTo>
                      <a:pt x="651748" y="1323549"/>
                    </a:lnTo>
                    <a:lnTo>
                      <a:pt x="649241" y="1328563"/>
                    </a:lnTo>
                    <a:lnTo>
                      <a:pt x="649241" y="1333576"/>
                    </a:lnTo>
                    <a:lnTo>
                      <a:pt x="646734" y="1341096"/>
                    </a:lnTo>
                    <a:lnTo>
                      <a:pt x="644228" y="1341096"/>
                    </a:lnTo>
                    <a:lnTo>
                      <a:pt x="641721" y="1346110"/>
                    </a:lnTo>
                    <a:lnTo>
                      <a:pt x="639214" y="1346110"/>
                    </a:lnTo>
                    <a:lnTo>
                      <a:pt x="636708" y="1348617"/>
                    </a:lnTo>
                    <a:lnTo>
                      <a:pt x="629187" y="1351124"/>
                    </a:lnTo>
                    <a:lnTo>
                      <a:pt x="626681" y="1353630"/>
                    </a:lnTo>
                    <a:lnTo>
                      <a:pt x="616654" y="1353630"/>
                    </a:lnTo>
                    <a:lnTo>
                      <a:pt x="616654" y="1356137"/>
                    </a:lnTo>
                    <a:lnTo>
                      <a:pt x="611640" y="1358644"/>
                    </a:lnTo>
                    <a:lnTo>
                      <a:pt x="606627" y="1361150"/>
                    </a:lnTo>
                    <a:lnTo>
                      <a:pt x="601613" y="1361150"/>
                    </a:lnTo>
                    <a:lnTo>
                      <a:pt x="596600" y="1368671"/>
                    </a:lnTo>
                    <a:lnTo>
                      <a:pt x="594093" y="1368671"/>
                    </a:lnTo>
                    <a:lnTo>
                      <a:pt x="591587" y="1371177"/>
                    </a:lnTo>
                    <a:lnTo>
                      <a:pt x="589080" y="1373684"/>
                    </a:lnTo>
                    <a:lnTo>
                      <a:pt x="579053" y="1376191"/>
                    </a:lnTo>
                    <a:lnTo>
                      <a:pt x="566519" y="1381204"/>
                    </a:lnTo>
                    <a:lnTo>
                      <a:pt x="558999" y="1386218"/>
                    </a:lnTo>
                    <a:lnTo>
                      <a:pt x="556492" y="1383711"/>
                    </a:lnTo>
                    <a:lnTo>
                      <a:pt x="546465" y="1383711"/>
                    </a:lnTo>
                    <a:lnTo>
                      <a:pt x="538945" y="1386218"/>
                    </a:lnTo>
                    <a:lnTo>
                      <a:pt x="536439" y="1391231"/>
                    </a:lnTo>
                    <a:lnTo>
                      <a:pt x="533932" y="1391231"/>
                    </a:lnTo>
                    <a:lnTo>
                      <a:pt x="528919" y="1393738"/>
                    </a:lnTo>
                    <a:lnTo>
                      <a:pt x="526412" y="1393738"/>
                    </a:lnTo>
                    <a:lnTo>
                      <a:pt x="521398" y="1398751"/>
                    </a:lnTo>
                    <a:lnTo>
                      <a:pt x="513878" y="1401258"/>
                    </a:lnTo>
                    <a:lnTo>
                      <a:pt x="511371" y="1403764"/>
                    </a:lnTo>
                    <a:lnTo>
                      <a:pt x="508865" y="1401258"/>
                    </a:lnTo>
                    <a:lnTo>
                      <a:pt x="506358" y="1396244"/>
                    </a:lnTo>
                    <a:lnTo>
                      <a:pt x="501344" y="1393738"/>
                    </a:lnTo>
                    <a:lnTo>
                      <a:pt x="498838" y="1396244"/>
                    </a:lnTo>
                    <a:lnTo>
                      <a:pt x="493824" y="1391231"/>
                    </a:lnTo>
                    <a:lnTo>
                      <a:pt x="488811" y="1388724"/>
                    </a:lnTo>
                    <a:lnTo>
                      <a:pt x="486304" y="1391231"/>
                    </a:lnTo>
                    <a:lnTo>
                      <a:pt x="481291" y="1393738"/>
                    </a:lnTo>
                    <a:lnTo>
                      <a:pt x="468757" y="1393738"/>
                    </a:lnTo>
                    <a:lnTo>
                      <a:pt x="466250" y="1391231"/>
                    </a:lnTo>
                    <a:lnTo>
                      <a:pt x="458730" y="1386218"/>
                    </a:lnTo>
                    <a:lnTo>
                      <a:pt x="456223" y="1388724"/>
                    </a:lnTo>
                    <a:lnTo>
                      <a:pt x="451210" y="1393738"/>
                    </a:lnTo>
                    <a:lnTo>
                      <a:pt x="451210" y="1398751"/>
                    </a:lnTo>
                    <a:lnTo>
                      <a:pt x="436170" y="1398751"/>
                    </a:lnTo>
                    <a:lnTo>
                      <a:pt x="433663" y="1401258"/>
                    </a:lnTo>
                    <a:lnTo>
                      <a:pt x="426143" y="1401258"/>
                    </a:lnTo>
                    <a:lnTo>
                      <a:pt x="426143" y="1398751"/>
                    </a:lnTo>
                    <a:lnTo>
                      <a:pt x="413609" y="1401258"/>
                    </a:lnTo>
                    <a:lnTo>
                      <a:pt x="396062" y="1401258"/>
                    </a:lnTo>
                    <a:lnTo>
                      <a:pt x="393555" y="1396244"/>
                    </a:lnTo>
                    <a:lnTo>
                      <a:pt x="388542" y="1393738"/>
                    </a:lnTo>
                    <a:lnTo>
                      <a:pt x="383529" y="1396244"/>
                    </a:lnTo>
                    <a:lnTo>
                      <a:pt x="378515" y="1398751"/>
                    </a:lnTo>
                    <a:lnTo>
                      <a:pt x="373502" y="1396244"/>
                    </a:lnTo>
                    <a:lnTo>
                      <a:pt x="365981" y="1393738"/>
                    </a:lnTo>
                    <a:lnTo>
                      <a:pt x="363475" y="1393738"/>
                    </a:lnTo>
                    <a:lnTo>
                      <a:pt x="360968" y="1386218"/>
                    </a:lnTo>
                    <a:lnTo>
                      <a:pt x="360968" y="1383711"/>
                    </a:lnTo>
                    <a:lnTo>
                      <a:pt x="353448" y="1378697"/>
                    </a:lnTo>
                    <a:lnTo>
                      <a:pt x="353448" y="1373684"/>
                    </a:lnTo>
                    <a:lnTo>
                      <a:pt x="345928" y="1371177"/>
                    </a:lnTo>
                    <a:lnTo>
                      <a:pt x="343421" y="1368671"/>
                    </a:lnTo>
                    <a:lnTo>
                      <a:pt x="338408" y="1368671"/>
                    </a:lnTo>
                    <a:lnTo>
                      <a:pt x="333394" y="1366163"/>
                    </a:lnTo>
                    <a:lnTo>
                      <a:pt x="330887" y="1363657"/>
                    </a:lnTo>
                    <a:lnTo>
                      <a:pt x="325874" y="1361150"/>
                    </a:lnTo>
                    <a:lnTo>
                      <a:pt x="323367" y="1363657"/>
                    </a:lnTo>
                    <a:lnTo>
                      <a:pt x="320860" y="1366163"/>
                    </a:lnTo>
                    <a:lnTo>
                      <a:pt x="315847" y="1366163"/>
                    </a:lnTo>
                    <a:lnTo>
                      <a:pt x="313340" y="1371177"/>
                    </a:lnTo>
                    <a:lnTo>
                      <a:pt x="308327" y="1376191"/>
                    </a:lnTo>
                    <a:lnTo>
                      <a:pt x="300807" y="1383711"/>
                    </a:lnTo>
                    <a:lnTo>
                      <a:pt x="298300" y="1388724"/>
                    </a:lnTo>
                    <a:lnTo>
                      <a:pt x="293287" y="1391231"/>
                    </a:lnTo>
                    <a:lnTo>
                      <a:pt x="288273" y="1391231"/>
                    </a:lnTo>
                    <a:lnTo>
                      <a:pt x="278246" y="1388724"/>
                    </a:lnTo>
                    <a:lnTo>
                      <a:pt x="275739" y="1386218"/>
                    </a:lnTo>
                    <a:lnTo>
                      <a:pt x="265713" y="1386218"/>
                    </a:lnTo>
                    <a:lnTo>
                      <a:pt x="258192" y="1381204"/>
                    </a:lnTo>
                    <a:lnTo>
                      <a:pt x="250672" y="1373684"/>
                    </a:lnTo>
                    <a:lnTo>
                      <a:pt x="240645" y="1361150"/>
                    </a:lnTo>
                    <a:lnTo>
                      <a:pt x="235632" y="1361150"/>
                    </a:lnTo>
                    <a:lnTo>
                      <a:pt x="223098" y="1371177"/>
                    </a:lnTo>
                    <a:lnTo>
                      <a:pt x="220592" y="1368671"/>
                    </a:lnTo>
                    <a:lnTo>
                      <a:pt x="215578" y="1363657"/>
                    </a:lnTo>
                    <a:lnTo>
                      <a:pt x="213071" y="1361150"/>
                    </a:lnTo>
                    <a:lnTo>
                      <a:pt x="203045" y="1358644"/>
                    </a:lnTo>
                    <a:lnTo>
                      <a:pt x="195524" y="1348617"/>
                    </a:lnTo>
                    <a:lnTo>
                      <a:pt x="195524" y="1331070"/>
                    </a:lnTo>
                    <a:lnTo>
                      <a:pt x="193018" y="1328563"/>
                    </a:lnTo>
                    <a:lnTo>
                      <a:pt x="193018" y="1321043"/>
                    </a:lnTo>
                    <a:lnTo>
                      <a:pt x="195524" y="1321043"/>
                    </a:lnTo>
                    <a:lnTo>
                      <a:pt x="195524" y="1318536"/>
                    </a:lnTo>
                    <a:lnTo>
                      <a:pt x="198031" y="1316029"/>
                    </a:lnTo>
                    <a:lnTo>
                      <a:pt x="203045" y="1308509"/>
                    </a:lnTo>
                    <a:lnTo>
                      <a:pt x="200538" y="1300989"/>
                    </a:lnTo>
                    <a:lnTo>
                      <a:pt x="195524" y="1295976"/>
                    </a:lnTo>
                    <a:lnTo>
                      <a:pt x="190511" y="1293469"/>
                    </a:lnTo>
                    <a:lnTo>
                      <a:pt x="182991" y="1290962"/>
                    </a:lnTo>
                    <a:lnTo>
                      <a:pt x="180484" y="1288456"/>
                    </a:lnTo>
                    <a:lnTo>
                      <a:pt x="177977" y="1283442"/>
                    </a:lnTo>
                    <a:lnTo>
                      <a:pt x="177977" y="1278428"/>
                    </a:lnTo>
                    <a:lnTo>
                      <a:pt x="175471" y="1278428"/>
                    </a:lnTo>
                    <a:lnTo>
                      <a:pt x="175471" y="1275922"/>
                    </a:lnTo>
                    <a:lnTo>
                      <a:pt x="177977" y="1270908"/>
                    </a:lnTo>
                    <a:lnTo>
                      <a:pt x="177977" y="1265895"/>
                    </a:lnTo>
                    <a:lnTo>
                      <a:pt x="180484" y="1260881"/>
                    </a:lnTo>
                    <a:lnTo>
                      <a:pt x="180484" y="1245841"/>
                    </a:lnTo>
                    <a:lnTo>
                      <a:pt x="177977" y="1243335"/>
                    </a:lnTo>
                    <a:lnTo>
                      <a:pt x="175471" y="1240827"/>
                    </a:lnTo>
                    <a:lnTo>
                      <a:pt x="175471" y="1238321"/>
                    </a:lnTo>
                    <a:lnTo>
                      <a:pt x="170457" y="1235814"/>
                    </a:lnTo>
                    <a:lnTo>
                      <a:pt x="165444" y="1230801"/>
                    </a:lnTo>
                    <a:lnTo>
                      <a:pt x="160430" y="1225788"/>
                    </a:lnTo>
                    <a:lnTo>
                      <a:pt x="157924" y="1225788"/>
                    </a:lnTo>
                    <a:lnTo>
                      <a:pt x="155417" y="1223280"/>
                    </a:lnTo>
                    <a:lnTo>
                      <a:pt x="155417" y="1220774"/>
                    </a:lnTo>
                    <a:lnTo>
                      <a:pt x="152910" y="1218267"/>
                    </a:lnTo>
                    <a:lnTo>
                      <a:pt x="152910" y="1213254"/>
                    </a:lnTo>
                    <a:lnTo>
                      <a:pt x="150403" y="1210747"/>
                    </a:lnTo>
                    <a:lnTo>
                      <a:pt x="147897" y="1205734"/>
                    </a:lnTo>
                    <a:lnTo>
                      <a:pt x="145390" y="1203227"/>
                    </a:lnTo>
                    <a:lnTo>
                      <a:pt x="145390" y="1200720"/>
                    </a:lnTo>
                    <a:lnTo>
                      <a:pt x="142883" y="1200720"/>
                    </a:lnTo>
                    <a:lnTo>
                      <a:pt x="142883" y="1198213"/>
                    </a:lnTo>
                    <a:lnTo>
                      <a:pt x="140377" y="1193200"/>
                    </a:lnTo>
                    <a:lnTo>
                      <a:pt x="140377" y="1190693"/>
                    </a:lnTo>
                    <a:lnTo>
                      <a:pt x="137870" y="1185679"/>
                    </a:lnTo>
                    <a:lnTo>
                      <a:pt x="135363" y="1180666"/>
                    </a:lnTo>
                    <a:lnTo>
                      <a:pt x="135363" y="1178159"/>
                    </a:lnTo>
                    <a:lnTo>
                      <a:pt x="132856" y="1173146"/>
                    </a:lnTo>
                    <a:lnTo>
                      <a:pt x="130350" y="1170640"/>
                    </a:lnTo>
                    <a:lnTo>
                      <a:pt x="127843" y="1165626"/>
                    </a:lnTo>
                    <a:lnTo>
                      <a:pt x="127843" y="1163120"/>
                    </a:lnTo>
                    <a:lnTo>
                      <a:pt x="130350" y="1155599"/>
                    </a:lnTo>
                    <a:lnTo>
                      <a:pt x="130350" y="1140559"/>
                    </a:lnTo>
                    <a:lnTo>
                      <a:pt x="125336" y="1133039"/>
                    </a:lnTo>
                    <a:lnTo>
                      <a:pt x="122829" y="1130532"/>
                    </a:lnTo>
                    <a:lnTo>
                      <a:pt x="115309" y="1130532"/>
                    </a:lnTo>
                    <a:lnTo>
                      <a:pt x="110296" y="1125519"/>
                    </a:lnTo>
                    <a:lnTo>
                      <a:pt x="110296" y="1117998"/>
                    </a:lnTo>
                    <a:lnTo>
                      <a:pt x="107789" y="1115491"/>
                    </a:lnTo>
                    <a:lnTo>
                      <a:pt x="107789" y="1112985"/>
                    </a:lnTo>
                    <a:lnTo>
                      <a:pt x="105282" y="1110478"/>
                    </a:lnTo>
                    <a:lnTo>
                      <a:pt x="105282" y="1107972"/>
                    </a:lnTo>
                    <a:lnTo>
                      <a:pt x="102776" y="1107972"/>
                    </a:lnTo>
                    <a:lnTo>
                      <a:pt x="95256" y="1100451"/>
                    </a:lnTo>
                    <a:lnTo>
                      <a:pt x="97762" y="1090424"/>
                    </a:lnTo>
                    <a:lnTo>
                      <a:pt x="97762" y="1060343"/>
                    </a:lnTo>
                    <a:lnTo>
                      <a:pt x="95256" y="1050317"/>
                    </a:lnTo>
                    <a:lnTo>
                      <a:pt x="95256" y="1042796"/>
                    </a:lnTo>
                    <a:lnTo>
                      <a:pt x="100269" y="1035276"/>
                    </a:lnTo>
                    <a:lnTo>
                      <a:pt x="97762" y="1032770"/>
                    </a:lnTo>
                    <a:lnTo>
                      <a:pt x="97762" y="1027756"/>
                    </a:lnTo>
                    <a:lnTo>
                      <a:pt x="95256" y="1025250"/>
                    </a:lnTo>
                    <a:lnTo>
                      <a:pt x="90242" y="1022743"/>
                    </a:lnTo>
                    <a:lnTo>
                      <a:pt x="85229" y="1015223"/>
                    </a:lnTo>
                    <a:lnTo>
                      <a:pt x="82722" y="1012716"/>
                    </a:lnTo>
                    <a:lnTo>
                      <a:pt x="77708" y="1010209"/>
                    </a:lnTo>
                    <a:lnTo>
                      <a:pt x="72695" y="1007703"/>
                    </a:lnTo>
                    <a:lnTo>
                      <a:pt x="62668" y="1005195"/>
                    </a:lnTo>
                    <a:lnTo>
                      <a:pt x="62668" y="1002689"/>
                    </a:lnTo>
                    <a:lnTo>
                      <a:pt x="65175" y="995169"/>
                    </a:lnTo>
                    <a:lnTo>
                      <a:pt x="57655" y="982636"/>
                    </a:lnTo>
                    <a:lnTo>
                      <a:pt x="50135" y="970102"/>
                    </a:lnTo>
                    <a:lnTo>
                      <a:pt x="55148" y="955061"/>
                    </a:lnTo>
                    <a:lnTo>
                      <a:pt x="50135" y="945035"/>
                    </a:lnTo>
                    <a:lnTo>
                      <a:pt x="47628" y="940021"/>
                    </a:lnTo>
                    <a:lnTo>
                      <a:pt x="47628" y="937514"/>
                    </a:lnTo>
                    <a:lnTo>
                      <a:pt x="50135" y="927487"/>
                    </a:lnTo>
                    <a:lnTo>
                      <a:pt x="50135" y="924981"/>
                    </a:lnTo>
                    <a:lnTo>
                      <a:pt x="42614" y="914954"/>
                    </a:lnTo>
                    <a:lnTo>
                      <a:pt x="40108" y="909940"/>
                    </a:lnTo>
                    <a:lnTo>
                      <a:pt x="35094" y="902420"/>
                    </a:lnTo>
                    <a:lnTo>
                      <a:pt x="30081" y="897407"/>
                    </a:lnTo>
                    <a:lnTo>
                      <a:pt x="27574" y="894900"/>
                    </a:lnTo>
                    <a:lnTo>
                      <a:pt x="25067" y="892393"/>
                    </a:lnTo>
                    <a:lnTo>
                      <a:pt x="22561" y="887380"/>
                    </a:lnTo>
                    <a:lnTo>
                      <a:pt x="17547" y="882367"/>
                    </a:lnTo>
                    <a:lnTo>
                      <a:pt x="15040" y="882367"/>
                    </a:lnTo>
                    <a:lnTo>
                      <a:pt x="5014" y="877353"/>
                    </a:lnTo>
                    <a:lnTo>
                      <a:pt x="0" y="872339"/>
                    </a:lnTo>
                    <a:lnTo>
                      <a:pt x="2507" y="867326"/>
                    </a:lnTo>
                    <a:lnTo>
                      <a:pt x="7520" y="867326"/>
                    </a:lnTo>
                    <a:lnTo>
                      <a:pt x="10027" y="864819"/>
                    </a:lnTo>
                    <a:lnTo>
                      <a:pt x="15040" y="859806"/>
                    </a:lnTo>
                    <a:lnTo>
                      <a:pt x="15040" y="857299"/>
                    </a:lnTo>
                    <a:lnTo>
                      <a:pt x="17547" y="857299"/>
                    </a:lnTo>
                    <a:lnTo>
                      <a:pt x="20054" y="852286"/>
                    </a:lnTo>
                    <a:lnTo>
                      <a:pt x="22561" y="849779"/>
                    </a:lnTo>
                    <a:lnTo>
                      <a:pt x="30081" y="844766"/>
                    </a:lnTo>
                    <a:lnTo>
                      <a:pt x="42614" y="837245"/>
                    </a:lnTo>
                    <a:lnTo>
                      <a:pt x="45121" y="832232"/>
                    </a:lnTo>
                    <a:lnTo>
                      <a:pt x="47628" y="829725"/>
                    </a:lnTo>
                    <a:lnTo>
                      <a:pt x="50135" y="827219"/>
                    </a:lnTo>
                    <a:lnTo>
                      <a:pt x="52641" y="824711"/>
                    </a:lnTo>
                    <a:lnTo>
                      <a:pt x="55148" y="822205"/>
                    </a:lnTo>
                    <a:lnTo>
                      <a:pt x="55148" y="819698"/>
                    </a:lnTo>
                    <a:lnTo>
                      <a:pt x="60161" y="814685"/>
                    </a:lnTo>
                    <a:lnTo>
                      <a:pt x="65175" y="812178"/>
                    </a:lnTo>
                    <a:lnTo>
                      <a:pt x="70188" y="809671"/>
                    </a:lnTo>
                    <a:lnTo>
                      <a:pt x="70188" y="807165"/>
                    </a:lnTo>
                    <a:lnTo>
                      <a:pt x="72695" y="804658"/>
                    </a:lnTo>
                    <a:lnTo>
                      <a:pt x="75202" y="802151"/>
                    </a:lnTo>
                    <a:lnTo>
                      <a:pt x="75202" y="799644"/>
                    </a:lnTo>
                    <a:lnTo>
                      <a:pt x="80215" y="799644"/>
                    </a:lnTo>
                    <a:lnTo>
                      <a:pt x="85229" y="797138"/>
                    </a:lnTo>
                    <a:lnTo>
                      <a:pt x="85229" y="784604"/>
                    </a:lnTo>
                    <a:lnTo>
                      <a:pt x="82722" y="777084"/>
                    </a:lnTo>
                    <a:lnTo>
                      <a:pt x="85229" y="772071"/>
                    </a:lnTo>
                    <a:lnTo>
                      <a:pt x="90242" y="769564"/>
                    </a:lnTo>
                    <a:lnTo>
                      <a:pt x="92749" y="767057"/>
                    </a:lnTo>
                    <a:lnTo>
                      <a:pt x="97762" y="767057"/>
                    </a:lnTo>
                    <a:lnTo>
                      <a:pt x="102776" y="764551"/>
                    </a:lnTo>
                    <a:lnTo>
                      <a:pt x="107789" y="762043"/>
                    </a:lnTo>
                    <a:lnTo>
                      <a:pt x="112803" y="754523"/>
                    </a:lnTo>
                    <a:lnTo>
                      <a:pt x="117816" y="747003"/>
                    </a:lnTo>
                    <a:lnTo>
                      <a:pt x="117816" y="744497"/>
                    </a:lnTo>
                    <a:lnTo>
                      <a:pt x="122829" y="741990"/>
                    </a:lnTo>
                    <a:lnTo>
                      <a:pt x="125336" y="736976"/>
                    </a:lnTo>
                    <a:lnTo>
                      <a:pt x="127843" y="734470"/>
                    </a:lnTo>
                    <a:lnTo>
                      <a:pt x="130350" y="731963"/>
                    </a:lnTo>
                    <a:lnTo>
                      <a:pt x="132856" y="731963"/>
                    </a:lnTo>
                    <a:lnTo>
                      <a:pt x="132856" y="729456"/>
                    </a:lnTo>
                    <a:lnTo>
                      <a:pt x="135363" y="729456"/>
                    </a:lnTo>
                    <a:lnTo>
                      <a:pt x="135363" y="726950"/>
                    </a:lnTo>
                    <a:lnTo>
                      <a:pt x="140377" y="726950"/>
                    </a:lnTo>
                    <a:lnTo>
                      <a:pt x="140377" y="719429"/>
                    </a:lnTo>
                    <a:lnTo>
                      <a:pt x="137870" y="716923"/>
                    </a:lnTo>
                    <a:lnTo>
                      <a:pt x="137870" y="709403"/>
                    </a:lnTo>
                    <a:lnTo>
                      <a:pt x="135363" y="704389"/>
                    </a:lnTo>
                    <a:lnTo>
                      <a:pt x="137870" y="701883"/>
                    </a:lnTo>
                    <a:lnTo>
                      <a:pt x="140377" y="696869"/>
                    </a:lnTo>
                    <a:lnTo>
                      <a:pt x="137870" y="694362"/>
                    </a:lnTo>
                    <a:lnTo>
                      <a:pt x="137870" y="691855"/>
                    </a:lnTo>
                    <a:lnTo>
                      <a:pt x="135363" y="689349"/>
                    </a:lnTo>
                    <a:lnTo>
                      <a:pt x="137870" y="686842"/>
                    </a:lnTo>
                    <a:lnTo>
                      <a:pt x="140377" y="686842"/>
                    </a:lnTo>
                    <a:lnTo>
                      <a:pt x="147897" y="681828"/>
                    </a:lnTo>
                    <a:lnTo>
                      <a:pt x="147897" y="676815"/>
                    </a:lnTo>
                    <a:lnTo>
                      <a:pt x="145390" y="674308"/>
                    </a:lnTo>
                    <a:lnTo>
                      <a:pt x="147897" y="671802"/>
                    </a:lnTo>
                    <a:lnTo>
                      <a:pt x="147897" y="666788"/>
                    </a:lnTo>
                    <a:lnTo>
                      <a:pt x="150403" y="664282"/>
                    </a:lnTo>
                    <a:lnTo>
                      <a:pt x="147897" y="661775"/>
                    </a:lnTo>
                    <a:lnTo>
                      <a:pt x="145390" y="656761"/>
                    </a:lnTo>
                    <a:lnTo>
                      <a:pt x="140377" y="651748"/>
                    </a:lnTo>
                    <a:lnTo>
                      <a:pt x="135363" y="649241"/>
                    </a:lnTo>
                    <a:lnTo>
                      <a:pt x="132856" y="649241"/>
                    </a:lnTo>
                    <a:lnTo>
                      <a:pt x="130350" y="646734"/>
                    </a:lnTo>
                    <a:lnTo>
                      <a:pt x="125336" y="646734"/>
                    </a:lnTo>
                    <a:lnTo>
                      <a:pt x="122829" y="644228"/>
                    </a:lnTo>
                    <a:lnTo>
                      <a:pt x="115309" y="636708"/>
                    </a:lnTo>
                    <a:lnTo>
                      <a:pt x="112803" y="631694"/>
                    </a:lnTo>
                    <a:lnTo>
                      <a:pt x="110296" y="626681"/>
                    </a:lnTo>
                    <a:lnTo>
                      <a:pt x="110296" y="621667"/>
                    </a:lnTo>
                    <a:lnTo>
                      <a:pt x="107789" y="619160"/>
                    </a:lnTo>
                    <a:lnTo>
                      <a:pt x="102776" y="616654"/>
                    </a:lnTo>
                    <a:lnTo>
                      <a:pt x="100269" y="616654"/>
                    </a:lnTo>
                    <a:lnTo>
                      <a:pt x="100269" y="596600"/>
                    </a:lnTo>
                    <a:lnTo>
                      <a:pt x="97762" y="594093"/>
                    </a:lnTo>
                    <a:lnTo>
                      <a:pt x="97762" y="591586"/>
                    </a:lnTo>
                    <a:lnTo>
                      <a:pt x="95256" y="589080"/>
                    </a:lnTo>
                    <a:lnTo>
                      <a:pt x="95256" y="586573"/>
                    </a:lnTo>
                    <a:lnTo>
                      <a:pt x="92749" y="586573"/>
                    </a:lnTo>
                    <a:lnTo>
                      <a:pt x="90242" y="584066"/>
                    </a:lnTo>
                    <a:lnTo>
                      <a:pt x="87735" y="584066"/>
                    </a:lnTo>
                    <a:lnTo>
                      <a:pt x="85229" y="579053"/>
                    </a:lnTo>
                    <a:lnTo>
                      <a:pt x="87735" y="576546"/>
                    </a:lnTo>
                    <a:lnTo>
                      <a:pt x="87735" y="561506"/>
                    </a:lnTo>
                    <a:lnTo>
                      <a:pt x="90242" y="556492"/>
                    </a:lnTo>
                    <a:lnTo>
                      <a:pt x="85229" y="553986"/>
                    </a:lnTo>
                    <a:lnTo>
                      <a:pt x="85229" y="548972"/>
                    </a:lnTo>
                    <a:lnTo>
                      <a:pt x="82722" y="541452"/>
                    </a:lnTo>
                    <a:lnTo>
                      <a:pt x="82722" y="521398"/>
                    </a:lnTo>
                    <a:lnTo>
                      <a:pt x="80215" y="518892"/>
                    </a:lnTo>
                    <a:lnTo>
                      <a:pt x="77708" y="516385"/>
                    </a:lnTo>
                    <a:lnTo>
                      <a:pt x="80215" y="513878"/>
                    </a:lnTo>
                    <a:lnTo>
                      <a:pt x="82722" y="511372"/>
                    </a:lnTo>
                    <a:lnTo>
                      <a:pt x="85229" y="511372"/>
                    </a:lnTo>
                    <a:lnTo>
                      <a:pt x="85229" y="508865"/>
                    </a:lnTo>
                    <a:lnTo>
                      <a:pt x="90242" y="498838"/>
                    </a:lnTo>
                    <a:lnTo>
                      <a:pt x="90242" y="481291"/>
                    </a:lnTo>
                    <a:lnTo>
                      <a:pt x="95256" y="476277"/>
                    </a:lnTo>
                    <a:lnTo>
                      <a:pt x="95256" y="466250"/>
                    </a:lnTo>
                    <a:lnTo>
                      <a:pt x="90242" y="468757"/>
                    </a:lnTo>
                    <a:lnTo>
                      <a:pt x="82722" y="468757"/>
                    </a:lnTo>
                    <a:lnTo>
                      <a:pt x="85229" y="463744"/>
                    </a:lnTo>
                    <a:lnTo>
                      <a:pt x="85229" y="458730"/>
                    </a:lnTo>
                    <a:lnTo>
                      <a:pt x="92749" y="451210"/>
                    </a:lnTo>
                    <a:lnTo>
                      <a:pt x="92749" y="448703"/>
                    </a:lnTo>
                    <a:lnTo>
                      <a:pt x="97762" y="443690"/>
                    </a:lnTo>
                    <a:lnTo>
                      <a:pt x="100269" y="441183"/>
                    </a:lnTo>
                    <a:lnTo>
                      <a:pt x="107789" y="438676"/>
                    </a:lnTo>
                    <a:lnTo>
                      <a:pt x="110296" y="436170"/>
                    </a:lnTo>
                    <a:lnTo>
                      <a:pt x="115309" y="426143"/>
                    </a:lnTo>
                    <a:lnTo>
                      <a:pt x="117816" y="418623"/>
                    </a:lnTo>
                    <a:lnTo>
                      <a:pt x="120323" y="413609"/>
                    </a:lnTo>
                    <a:lnTo>
                      <a:pt x="122829" y="406089"/>
                    </a:lnTo>
                    <a:lnTo>
                      <a:pt x="117816" y="406089"/>
                    </a:lnTo>
                    <a:lnTo>
                      <a:pt x="117816" y="401076"/>
                    </a:lnTo>
                    <a:lnTo>
                      <a:pt x="115309" y="388542"/>
                    </a:lnTo>
                    <a:lnTo>
                      <a:pt x="112803" y="388542"/>
                    </a:lnTo>
                    <a:lnTo>
                      <a:pt x="115309" y="386035"/>
                    </a:lnTo>
                    <a:lnTo>
                      <a:pt x="115309" y="376008"/>
                    </a:lnTo>
                    <a:lnTo>
                      <a:pt x="112803" y="373502"/>
                    </a:lnTo>
                    <a:lnTo>
                      <a:pt x="112803" y="365982"/>
                    </a:lnTo>
                    <a:lnTo>
                      <a:pt x="115309" y="360968"/>
                    </a:lnTo>
                    <a:lnTo>
                      <a:pt x="120323" y="358461"/>
                    </a:lnTo>
                    <a:lnTo>
                      <a:pt x="120323" y="350941"/>
                    </a:lnTo>
                    <a:lnTo>
                      <a:pt x="122829" y="348434"/>
                    </a:lnTo>
                    <a:lnTo>
                      <a:pt x="125336" y="343421"/>
                    </a:lnTo>
                    <a:lnTo>
                      <a:pt x="130350" y="343421"/>
                    </a:lnTo>
                    <a:lnTo>
                      <a:pt x="132856" y="340914"/>
                    </a:lnTo>
                    <a:lnTo>
                      <a:pt x="137870" y="340914"/>
                    </a:lnTo>
                    <a:lnTo>
                      <a:pt x="140377" y="343421"/>
                    </a:lnTo>
                    <a:lnTo>
                      <a:pt x="142883" y="345928"/>
                    </a:lnTo>
                    <a:lnTo>
                      <a:pt x="145390" y="345928"/>
                    </a:lnTo>
                    <a:lnTo>
                      <a:pt x="147897" y="343421"/>
                    </a:lnTo>
                    <a:lnTo>
                      <a:pt x="167950" y="343421"/>
                    </a:lnTo>
                    <a:lnTo>
                      <a:pt x="167950" y="345928"/>
                    </a:lnTo>
                    <a:lnTo>
                      <a:pt x="172964" y="345928"/>
                    </a:lnTo>
                    <a:lnTo>
                      <a:pt x="172964" y="350941"/>
                    </a:lnTo>
                    <a:lnTo>
                      <a:pt x="175471" y="358461"/>
                    </a:lnTo>
                    <a:lnTo>
                      <a:pt x="177977" y="358461"/>
                    </a:lnTo>
                    <a:lnTo>
                      <a:pt x="180484" y="360968"/>
                    </a:lnTo>
                    <a:lnTo>
                      <a:pt x="182991" y="363475"/>
                    </a:lnTo>
                    <a:lnTo>
                      <a:pt x="185497" y="363475"/>
                    </a:lnTo>
                    <a:lnTo>
                      <a:pt x="193018" y="365982"/>
                    </a:lnTo>
                    <a:lnTo>
                      <a:pt x="195524" y="365982"/>
                    </a:lnTo>
                    <a:lnTo>
                      <a:pt x="195524" y="368488"/>
                    </a:lnTo>
                    <a:lnTo>
                      <a:pt x="203045" y="365982"/>
                    </a:lnTo>
                    <a:lnTo>
                      <a:pt x="208058" y="365982"/>
                    </a:lnTo>
                    <a:lnTo>
                      <a:pt x="213071" y="363475"/>
                    </a:lnTo>
                    <a:lnTo>
                      <a:pt x="228112" y="363475"/>
                    </a:lnTo>
                    <a:lnTo>
                      <a:pt x="233125" y="360968"/>
                    </a:lnTo>
                    <a:lnTo>
                      <a:pt x="250672" y="360968"/>
                    </a:lnTo>
                    <a:lnTo>
                      <a:pt x="255686" y="358461"/>
                    </a:lnTo>
                    <a:lnTo>
                      <a:pt x="258192" y="360968"/>
                    </a:lnTo>
                    <a:lnTo>
                      <a:pt x="263206" y="360968"/>
                    </a:lnTo>
                    <a:lnTo>
                      <a:pt x="263206" y="363475"/>
                    </a:lnTo>
                    <a:lnTo>
                      <a:pt x="265713" y="363475"/>
                    </a:lnTo>
                    <a:lnTo>
                      <a:pt x="268219" y="365982"/>
                    </a:lnTo>
                    <a:lnTo>
                      <a:pt x="270726" y="363475"/>
                    </a:lnTo>
                    <a:lnTo>
                      <a:pt x="273233" y="363475"/>
                    </a:lnTo>
                    <a:lnTo>
                      <a:pt x="278246" y="365982"/>
                    </a:lnTo>
                    <a:lnTo>
                      <a:pt x="283260" y="363475"/>
                    </a:lnTo>
                    <a:lnTo>
                      <a:pt x="288273" y="360968"/>
                    </a:lnTo>
                    <a:lnTo>
                      <a:pt x="290780" y="358461"/>
                    </a:lnTo>
                    <a:lnTo>
                      <a:pt x="293287" y="358461"/>
                    </a:lnTo>
                    <a:lnTo>
                      <a:pt x="298300" y="353448"/>
                    </a:lnTo>
                    <a:lnTo>
                      <a:pt x="303313" y="348434"/>
                    </a:lnTo>
                    <a:lnTo>
                      <a:pt x="305820" y="348434"/>
                    </a:lnTo>
                    <a:lnTo>
                      <a:pt x="308327" y="345928"/>
                    </a:lnTo>
                    <a:lnTo>
                      <a:pt x="313340" y="343421"/>
                    </a:lnTo>
                    <a:lnTo>
                      <a:pt x="320860" y="343421"/>
                    </a:lnTo>
                    <a:lnTo>
                      <a:pt x="323367" y="345928"/>
                    </a:lnTo>
                    <a:lnTo>
                      <a:pt x="325874" y="340914"/>
                    </a:lnTo>
                    <a:lnTo>
                      <a:pt x="328381" y="338408"/>
                    </a:lnTo>
                    <a:lnTo>
                      <a:pt x="335901" y="335901"/>
                    </a:lnTo>
                    <a:lnTo>
                      <a:pt x="343421" y="330888"/>
                    </a:lnTo>
                    <a:lnTo>
                      <a:pt x="345928" y="330888"/>
                    </a:lnTo>
                    <a:lnTo>
                      <a:pt x="348434" y="328381"/>
                    </a:lnTo>
                    <a:lnTo>
                      <a:pt x="353448" y="328381"/>
                    </a:lnTo>
                    <a:lnTo>
                      <a:pt x="355955" y="330888"/>
                    </a:lnTo>
                    <a:lnTo>
                      <a:pt x="363475" y="330888"/>
                    </a:lnTo>
                    <a:lnTo>
                      <a:pt x="363475" y="325874"/>
                    </a:lnTo>
                    <a:lnTo>
                      <a:pt x="365981" y="325874"/>
                    </a:lnTo>
                    <a:lnTo>
                      <a:pt x="365981" y="320860"/>
                    </a:lnTo>
                    <a:lnTo>
                      <a:pt x="368488" y="320860"/>
                    </a:lnTo>
                    <a:lnTo>
                      <a:pt x="368488" y="315847"/>
                    </a:lnTo>
                    <a:lnTo>
                      <a:pt x="370995" y="313340"/>
                    </a:lnTo>
                    <a:lnTo>
                      <a:pt x="370995" y="295793"/>
                    </a:lnTo>
                    <a:lnTo>
                      <a:pt x="368488" y="293287"/>
                    </a:lnTo>
                    <a:lnTo>
                      <a:pt x="370995" y="290780"/>
                    </a:lnTo>
                    <a:lnTo>
                      <a:pt x="373502" y="288273"/>
                    </a:lnTo>
                    <a:lnTo>
                      <a:pt x="376008" y="285766"/>
                    </a:lnTo>
                    <a:lnTo>
                      <a:pt x="378515" y="283260"/>
                    </a:lnTo>
                    <a:lnTo>
                      <a:pt x="381022" y="285766"/>
                    </a:lnTo>
                    <a:lnTo>
                      <a:pt x="383529" y="285766"/>
                    </a:lnTo>
                    <a:lnTo>
                      <a:pt x="386035" y="288273"/>
                    </a:lnTo>
                    <a:lnTo>
                      <a:pt x="388542" y="288273"/>
                    </a:lnTo>
                    <a:lnTo>
                      <a:pt x="393555" y="285766"/>
                    </a:lnTo>
                    <a:lnTo>
                      <a:pt x="393555" y="283260"/>
                    </a:lnTo>
                    <a:lnTo>
                      <a:pt x="396062" y="280753"/>
                    </a:lnTo>
                    <a:lnTo>
                      <a:pt x="396062" y="270726"/>
                    </a:lnTo>
                    <a:lnTo>
                      <a:pt x="398569" y="270726"/>
                    </a:lnTo>
                    <a:lnTo>
                      <a:pt x="401076" y="273233"/>
                    </a:lnTo>
                    <a:lnTo>
                      <a:pt x="416116" y="273233"/>
                    </a:lnTo>
                    <a:lnTo>
                      <a:pt x="418623" y="275740"/>
                    </a:lnTo>
                    <a:lnTo>
                      <a:pt x="423636" y="275740"/>
                    </a:lnTo>
                    <a:lnTo>
                      <a:pt x="423636" y="278246"/>
                    </a:lnTo>
                    <a:lnTo>
                      <a:pt x="443690" y="278246"/>
                    </a:lnTo>
                    <a:lnTo>
                      <a:pt x="443690" y="275740"/>
                    </a:lnTo>
                    <a:lnTo>
                      <a:pt x="448703" y="275740"/>
                    </a:lnTo>
                    <a:lnTo>
                      <a:pt x="451210" y="273233"/>
                    </a:lnTo>
                    <a:lnTo>
                      <a:pt x="453717" y="273233"/>
                    </a:lnTo>
                    <a:lnTo>
                      <a:pt x="458730" y="270726"/>
                    </a:lnTo>
                    <a:lnTo>
                      <a:pt x="471264" y="270726"/>
                    </a:lnTo>
                    <a:lnTo>
                      <a:pt x="476277" y="275740"/>
                    </a:lnTo>
                    <a:lnTo>
                      <a:pt x="478784" y="273233"/>
                    </a:lnTo>
                    <a:lnTo>
                      <a:pt x="481291" y="270726"/>
                    </a:lnTo>
                    <a:lnTo>
                      <a:pt x="486304" y="270726"/>
                    </a:lnTo>
                    <a:lnTo>
                      <a:pt x="486304" y="273233"/>
                    </a:lnTo>
                    <a:lnTo>
                      <a:pt x="488811" y="273233"/>
                    </a:lnTo>
                    <a:lnTo>
                      <a:pt x="488811" y="275740"/>
                    </a:lnTo>
                    <a:lnTo>
                      <a:pt x="491318" y="275740"/>
                    </a:lnTo>
                    <a:lnTo>
                      <a:pt x="491318" y="278246"/>
                    </a:lnTo>
                    <a:lnTo>
                      <a:pt x="496331" y="278246"/>
                    </a:lnTo>
                    <a:lnTo>
                      <a:pt x="496331" y="278246"/>
                    </a:lnTo>
                    <a:lnTo>
                      <a:pt x="508865" y="278246"/>
                    </a:lnTo>
                    <a:lnTo>
                      <a:pt x="508865" y="275740"/>
                    </a:lnTo>
                    <a:lnTo>
                      <a:pt x="511371" y="275740"/>
                    </a:lnTo>
                    <a:lnTo>
                      <a:pt x="511371" y="273233"/>
                    </a:lnTo>
                    <a:lnTo>
                      <a:pt x="518892" y="273233"/>
                    </a:lnTo>
                    <a:lnTo>
                      <a:pt x="521398" y="270726"/>
                    </a:lnTo>
                    <a:lnTo>
                      <a:pt x="521398" y="268219"/>
                    </a:lnTo>
                    <a:lnTo>
                      <a:pt x="523905" y="265713"/>
                    </a:lnTo>
                    <a:lnTo>
                      <a:pt x="526412" y="258192"/>
                    </a:lnTo>
                    <a:lnTo>
                      <a:pt x="528919" y="258192"/>
                    </a:lnTo>
                    <a:lnTo>
                      <a:pt x="528919" y="248166"/>
                    </a:lnTo>
                    <a:lnTo>
                      <a:pt x="526412" y="245659"/>
                    </a:lnTo>
                    <a:lnTo>
                      <a:pt x="526412" y="240646"/>
                    </a:lnTo>
                    <a:lnTo>
                      <a:pt x="531425" y="233125"/>
                    </a:lnTo>
                    <a:lnTo>
                      <a:pt x="528919" y="228112"/>
                    </a:lnTo>
                    <a:lnTo>
                      <a:pt x="531425" y="223098"/>
                    </a:lnTo>
                    <a:lnTo>
                      <a:pt x="526412" y="213072"/>
                    </a:lnTo>
                    <a:lnTo>
                      <a:pt x="531425" y="210565"/>
                    </a:lnTo>
                    <a:lnTo>
                      <a:pt x="533932" y="208058"/>
                    </a:lnTo>
                    <a:lnTo>
                      <a:pt x="536439" y="208058"/>
                    </a:lnTo>
                    <a:lnTo>
                      <a:pt x="541452" y="200538"/>
                    </a:lnTo>
                    <a:lnTo>
                      <a:pt x="546465" y="200538"/>
                    </a:lnTo>
                    <a:lnTo>
                      <a:pt x="548972" y="198031"/>
                    </a:lnTo>
                    <a:lnTo>
                      <a:pt x="551479" y="193018"/>
                    </a:lnTo>
                    <a:lnTo>
                      <a:pt x="556492" y="188004"/>
                    </a:lnTo>
                    <a:lnTo>
                      <a:pt x="558999" y="185498"/>
                    </a:lnTo>
                    <a:lnTo>
                      <a:pt x="561506" y="185498"/>
                    </a:lnTo>
                    <a:lnTo>
                      <a:pt x="566519" y="188004"/>
                    </a:lnTo>
                    <a:lnTo>
                      <a:pt x="569026" y="188004"/>
                    </a:lnTo>
                    <a:lnTo>
                      <a:pt x="571533" y="185498"/>
                    </a:lnTo>
                    <a:lnTo>
                      <a:pt x="571533" y="182991"/>
                    </a:lnTo>
                    <a:lnTo>
                      <a:pt x="576546" y="175471"/>
                    </a:lnTo>
                    <a:lnTo>
                      <a:pt x="576546" y="172964"/>
                    </a:lnTo>
                    <a:lnTo>
                      <a:pt x="581560" y="170457"/>
                    </a:lnTo>
                    <a:lnTo>
                      <a:pt x="584066" y="162937"/>
                    </a:lnTo>
                    <a:lnTo>
                      <a:pt x="591587" y="157923"/>
                    </a:lnTo>
                    <a:lnTo>
                      <a:pt x="589080" y="155417"/>
                    </a:lnTo>
                    <a:lnTo>
                      <a:pt x="586573" y="145390"/>
                    </a:lnTo>
                    <a:lnTo>
                      <a:pt x="589080" y="140377"/>
                    </a:lnTo>
                    <a:lnTo>
                      <a:pt x="604120" y="140377"/>
                    </a:lnTo>
                    <a:lnTo>
                      <a:pt x="604120" y="137870"/>
                    </a:lnTo>
                    <a:lnTo>
                      <a:pt x="606627" y="135363"/>
                    </a:lnTo>
                    <a:lnTo>
                      <a:pt x="609134" y="132856"/>
                    </a:lnTo>
                    <a:lnTo>
                      <a:pt x="611640" y="127843"/>
                    </a:lnTo>
                    <a:lnTo>
                      <a:pt x="614147" y="127843"/>
                    </a:lnTo>
                    <a:lnTo>
                      <a:pt x="616654" y="122830"/>
                    </a:lnTo>
                    <a:lnTo>
                      <a:pt x="621667" y="117816"/>
                    </a:lnTo>
                    <a:lnTo>
                      <a:pt x="626681" y="110296"/>
                    </a:lnTo>
                    <a:lnTo>
                      <a:pt x="634201" y="102776"/>
                    </a:lnTo>
                    <a:lnTo>
                      <a:pt x="634201" y="100269"/>
                    </a:lnTo>
                    <a:lnTo>
                      <a:pt x="636708" y="97762"/>
                    </a:lnTo>
                    <a:lnTo>
                      <a:pt x="639214" y="95255"/>
                    </a:lnTo>
                    <a:lnTo>
                      <a:pt x="641721" y="92749"/>
                    </a:lnTo>
                    <a:lnTo>
                      <a:pt x="644228" y="90242"/>
                    </a:lnTo>
                    <a:lnTo>
                      <a:pt x="649241" y="87735"/>
                    </a:lnTo>
                    <a:lnTo>
                      <a:pt x="654255" y="87735"/>
                    </a:lnTo>
                    <a:lnTo>
                      <a:pt x="656761" y="85229"/>
                    </a:lnTo>
                    <a:lnTo>
                      <a:pt x="664282" y="80215"/>
                    </a:lnTo>
                    <a:lnTo>
                      <a:pt x="669295" y="77708"/>
                    </a:lnTo>
                    <a:lnTo>
                      <a:pt x="674308" y="75202"/>
                    </a:lnTo>
                    <a:lnTo>
                      <a:pt x="676815" y="75202"/>
                    </a:lnTo>
                    <a:lnTo>
                      <a:pt x="676815" y="72695"/>
                    </a:lnTo>
                    <a:lnTo>
                      <a:pt x="679322" y="70188"/>
                    </a:lnTo>
                    <a:lnTo>
                      <a:pt x="684335" y="65175"/>
                    </a:lnTo>
                    <a:lnTo>
                      <a:pt x="686842" y="62668"/>
                    </a:lnTo>
                    <a:lnTo>
                      <a:pt x="689349" y="62668"/>
                    </a:lnTo>
                    <a:lnTo>
                      <a:pt x="689349" y="60162"/>
                    </a:lnTo>
                    <a:lnTo>
                      <a:pt x="691855" y="57655"/>
                    </a:lnTo>
                    <a:lnTo>
                      <a:pt x="694362" y="57655"/>
                    </a:lnTo>
                    <a:lnTo>
                      <a:pt x="696869" y="55148"/>
                    </a:lnTo>
                    <a:lnTo>
                      <a:pt x="699376" y="52641"/>
                    </a:lnTo>
                    <a:lnTo>
                      <a:pt x="701882" y="47628"/>
                    </a:lnTo>
                    <a:lnTo>
                      <a:pt x="709403" y="47628"/>
                    </a:lnTo>
                    <a:lnTo>
                      <a:pt x="711909" y="45121"/>
                    </a:lnTo>
                    <a:lnTo>
                      <a:pt x="714416" y="45121"/>
                    </a:lnTo>
                    <a:lnTo>
                      <a:pt x="719429" y="40107"/>
                    </a:lnTo>
                    <a:lnTo>
                      <a:pt x="726950" y="40107"/>
                    </a:lnTo>
                    <a:lnTo>
                      <a:pt x="729456" y="42614"/>
                    </a:lnTo>
                    <a:lnTo>
                      <a:pt x="731963" y="45121"/>
                    </a:lnTo>
                    <a:lnTo>
                      <a:pt x="734470" y="47628"/>
                    </a:lnTo>
                    <a:lnTo>
                      <a:pt x="739483" y="50135"/>
                    </a:lnTo>
                    <a:lnTo>
                      <a:pt x="739483" y="62668"/>
                    </a:lnTo>
                    <a:lnTo>
                      <a:pt x="747003" y="62668"/>
                    </a:lnTo>
                    <a:lnTo>
                      <a:pt x="752017" y="60162"/>
                    </a:lnTo>
                    <a:lnTo>
                      <a:pt x="757030" y="60162"/>
                    </a:lnTo>
                    <a:lnTo>
                      <a:pt x="757030" y="57655"/>
                    </a:lnTo>
                    <a:lnTo>
                      <a:pt x="762044" y="57655"/>
                    </a:lnTo>
                    <a:lnTo>
                      <a:pt x="764550" y="55148"/>
                    </a:lnTo>
                    <a:lnTo>
                      <a:pt x="767057" y="55148"/>
                    </a:lnTo>
                    <a:lnTo>
                      <a:pt x="769564" y="52641"/>
                    </a:lnTo>
                    <a:lnTo>
                      <a:pt x="772071" y="52641"/>
                    </a:lnTo>
                    <a:lnTo>
                      <a:pt x="774577" y="50135"/>
                    </a:lnTo>
                    <a:lnTo>
                      <a:pt x="777084" y="50135"/>
                    </a:lnTo>
                    <a:lnTo>
                      <a:pt x="777084" y="47628"/>
                    </a:lnTo>
                    <a:lnTo>
                      <a:pt x="784604" y="45121"/>
                    </a:lnTo>
                    <a:lnTo>
                      <a:pt x="787111" y="40107"/>
                    </a:lnTo>
                    <a:lnTo>
                      <a:pt x="794631" y="35094"/>
                    </a:lnTo>
                    <a:lnTo>
                      <a:pt x="797138" y="35094"/>
                    </a:lnTo>
                    <a:lnTo>
                      <a:pt x="797138" y="37601"/>
                    </a:lnTo>
                    <a:lnTo>
                      <a:pt x="802151" y="40107"/>
                    </a:lnTo>
                    <a:lnTo>
                      <a:pt x="809671" y="35094"/>
                    </a:lnTo>
                    <a:lnTo>
                      <a:pt x="812178" y="32587"/>
                    </a:lnTo>
                    <a:lnTo>
                      <a:pt x="827218" y="22561"/>
                    </a:lnTo>
                    <a:lnTo>
                      <a:pt x="837245" y="12534"/>
                    </a:lnTo>
                    <a:lnTo>
                      <a:pt x="844766" y="2507"/>
                    </a:lnTo>
                    <a:lnTo>
                      <a:pt x="847272" y="0"/>
                    </a:lnTo>
                    <a:lnTo>
                      <a:pt x="852286" y="7520"/>
                    </a:lnTo>
                    <a:lnTo>
                      <a:pt x="847272" y="17547"/>
                    </a:lnTo>
                    <a:lnTo>
                      <a:pt x="844766" y="22561"/>
                    </a:lnTo>
                    <a:lnTo>
                      <a:pt x="837245" y="35094"/>
                    </a:lnTo>
                    <a:lnTo>
                      <a:pt x="834739" y="37601"/>
                    </a:lnTo>
                    <a:lnTo>
                      <a:pt x="834739" y="37601"/>
                    </a:lnTo>
                  </a:path>
                </a:pathLst>
              </a:custGeom>
              <a:solidFill>
                <a:srgbClr val="D9D9D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C1562667-3734-E43F-C8B1-E6B9DC24AD7D}"/>
                  </a:ext>
                </a:extLst>
              </p:cNvPr>
              <p:cNvSpPr/>
              <p:nvPr/>
            </p:nvSpPr>
            <p:spPr>
              <a:xfrm>
                <a:off x="9815492" y="4741819"/>
                <a:ext cx="2078072" cy="2654605"/>
              </a:xfrm>
              <a:custGeom>
                <a:avLst/>
                <a:gdLst>
                  <a:gd name="connsiteX0" fmla="*/ 837245 w 2078072"/>
                  <a:gd name="connsiteY0" fmla="*/ 14 h 2654605"/>
                  <a:gd name="connsiteX1" fmla="*/ 844766 w 2078072"/>
                  <a:gd name="connsiteY1" fmla="*/ 5027 h 2654605"/>
                  <a:gd name="connsiteX2" fmla="*/ 859806 w 2078072"/>
                  <a:gd name="connsiteY2" fmla="*/ 5027 h 2654605"/>
                  <a:gd name="connsiteX3" fmla="*/ 864819 w 2078072"/>
                  <a:gd name="connsiteY3" fmla="*/ 10041 h 2654605"/>
                  <a:gd name="connsiteX4" fmla="*/ 884873 w 2078072"/>
                  <a:gd name="connsiteY4" fmla="*/ 10041 h 2654605"/>
                  <a:gd name="connsiteX5" fmla="*/ 892393 w 2078072"/>
                  <a:gd name="connsiteY5" fmla="*/ 12547 h 2654605"/>
                  <a:gd name="connsiteX6" fmla="*/ 899913 w 2078072"/>
                  <a:gd name="connsiteY6" fmla="*/ 12547 h 2654605"/>
                  <a:gd name="connsiteX7" fmla="*/ 902420 w 2078072"/>
                  <a:gd name="connsiteY7" fmla="*/ 10041 h 2654605"/>
                  <a:gd name="connsiteX8" fmla="*/ 914953 w 2078072"/>
                  <a:gd name="connsiteY8" fmla="*/ 15054 h 2654605"/>
                  <a:gd name="connsiteX9" fmla="*/ 917460 w 2078072"/>
                  <a:gd name="connsiteY9" fmla="*/ 35108 h 2654605"/>
                  <a:gd name="connsiteX10" fmla="*/ 919967 w 2078072"/>
                  <a:gd name="connsiteY10" fmla="*/ 37615 h 2654605"/>
                  <a:gd name="connsiteX11" fmla="*/ 929994 w 2078072"/>
                  <a:gd name="connsiteY11" fmla="*/ 42628 h 2654605"/>
                  <a:gd name="connsiteX12" fmla="*/ 935007 w 2078072"/>
                  <a:gd name="connsiteY12" fmla="*/ 47641 h 2654605"/>
                  <a:gd name="connsiteX13" fmla="*/ 937514 w 2078072"/>
                  <a:gd name="connsiteY13" fmla="*/ 50148 h 2654605"/>
                  <a:gd name="connsiteX14" fmla="*/ 947541 w 2078072"/>
                  <a:gd name="connsiteY14" fmla="*/ 55162 h 2654605"/>
                  <a:gd name="connsiteX15" fmla="*/ 950048 w 2078072"/>
                  <a:gd name="connsiteY15" fmla="*/ 60175 h 2654605"/>
                  <a:gd name="connsiteX16" fmla="*/ 957568 w 2078072"/>
                  <a:gd name="connsiteY16" fmla="*/ 67695 h 2654605"/>
                  <a:gd name="connsiteX17" fmla="*/ 965088 w 2078072"/>
                  <a:gd name="connsiteY17" fmla="*/ 65189 h 2654605"/>
                  <a:gd name="connsiteX18" fmla="*/ 975115 w 2078072"/>
                  <a:gd name="connsiteY18" fmla="*/ 62682 h 2654605"/>
                  <a:gd name="connsiteX19" fmla="*/ 1010209 w 2078072"/>
                  <a:gd name="connsiteY19" fmla="*/ 62682 h 2654605"/>
                  <a:gd name="connsiteX20" fmla="*/ 1017729 w 2078072"/>
                  <a:gd name="connsiteY20" fmla="*/ 60175 h 2654605"/>
                  <a:gd name="connsiteX21" fmla="*/ 1020236 w 2078072"/>
                  <a:gd name="connsiteY21" fmla="*/ 57668 h 2654605"/>
                  <a:gd name="connsiteX22" fmla="*/ 1030263 w 2078072"/>
                  <a:gd name="connsiteY22" fmla="*/ 57668 h 2654605"/>
                  <a:gd name="connsiteX23" fmla="*/ 1040290 w 2078072"/>
                  <a:gd name="connsiteY23" fmla="*/ 55162 h 2654605"/>
                  <a:gd name="connsiteX24" fmla="*/ 1050317 w 2078072"/>
                  <a:gd name="connsiteY24" fmla="*/ 52655 h 2654605"/>
                  <a:gd name="connsiteX25" fmla="*/ 1055330 w 2078072"/>
                  <a:gd name="connsiteY25" fmla="*/ 52655 h 2654605"/>
                  <a:gd name="connsiteX26" fmla="*/ 1072877 w 2078072"/>
                  <a:gd name="connsiteY26" fmla="*/ 57668 h 2654605"/>
                  <a:gd name="connsiteX27" fmla="*/ 1087918 w 2078072"/>
                  <a:gd name="connsiteY27" fmla="*/ 67695 h 2654605"/>
                  <a:gd name="connsiteX28" fmla="*/ 1097944 w 2078072"/>
                  <a:gd name="connsiteY28" fmla="*/ 75215 h 2654605"/>
                  <a:gd name="connsiteX29" fmla="*/ 1107971 w 2078072"/>
                  <a:gd name="connsiteY29" fmla="*/ 82735 h 2654605"/>
                  <a:gd name="connsiteX30" fmla="*/ 1112985 w 2078072"/>
                  <a:gd name="connsiteY30" fmla="*/ 90256 h 2654605"/>
                  <a:gd name="connsiteX31" fmla="*/ 1115491 w 2078072"/>
                  <a:gd name="connsiteY31" fmla="*/ 90256 h 2654605"/>
                  <a:gd name="connsiteX32" fmla="*/ 1120505 w 2078072"/>
                  <a:gd name="connsiteY32" fmla="*/ 97776 h 2654605"/>
                  <a:gd name="connsiteX33" fmla="*/ 1128025 w 2078072"/>
                  <a:gd name="connsiteY33" fmla="*/ 110309 h 2654605"/>
                  <a:gd name="connsiteX34" fmla="*/ 1138052 w 2078072"/>
                  <a:gd name="connsiteY34" fmla="*/ 117830 h 2654605"/>
                  <a:gd name="connsiteX35" fmla="*/ 1148079 w 2078072"/>
                  <a:gd name="connsiteY35" fmla="*/ 122843 h 2654605"/>
                  <a:gd name="connsiteX36" fmla="*/ 1160612 w 2078072"/>
                  <a:gd name="connsiteY36" fmla="*/ 125350 h 2654605"/>
                  <a:gd name="connsiteX37" fmla="*/ 1170639 w 2078072"/>
                  <a:gd name="connsiteY37" fmla="*/ 127857 h 2654605"/>
                  <a:gd name="connsiteX38" fmla="*/ 1180666 w 2078072"/>
                  <a:gd name="connsiteY38" fmla="*/ 135377 h 2654605"/>
                  <a:gd name="connsiteX39" fmla="*/ 1185680 w 2078072"/>
                  <a:gd name="connsiteY39" fmla="*/ 137883 h 2654605"/>
                  <a:gd name="connsiteX40" fmla="*/ 1190693 w 2078072"/>
                  <a:gd name="connsiteY40" fmla="*/ 145403 h 2654605"/>
                  <a:gd name="connsiteX41" fmla="*/ 1190693 w 2078072"/>
                  <a:gd name="connsiteY41" fmla="*/ 147910 h 2654605"/>
                  <a:gd name="connsiteX42" fmla="*/ 1198213 w 2078072"/>
                  <a:gd name="connsiteY42" fmla="*/ 162951 h 2654605"/>
                  <a:gd name="connsiteX43" fmla="*/ 1200720 w 2078072"/>
                  <a:gd name="connsiteY43" fmla="*/ 165457 h 2654605"/>
                  <a:gd name="connsiteX44" fmla="*/ 1203227 w 2078072"/>
                  <a:gd name="connsiteY44" fmla="*/ 170471 h 2654605"/>
                  <a:gd name="connsiteX45" fmla="*/ 1205733 w 2078072"/>
                  <a:gd name="connsiteY45" fmla="*/ 172977 h 2654605"/>
                  <a:gd name="connsiteX46" fmla="*/ 1205733 w 2078072"/>
                  <a:gd name="connsiteY46" fmla="*/ 175484 h 2654605"/>
                  <a:gd name="connsiteX47" fmla="*/ 1215760 w 2078072"/>
                  <a:gd name="connsiteY47" fmla="*/ 183004 h 2654605"/>
                  <a:gd name="connsiteX48" fmla="*/ 1233307 w 2078072"/>
                  <a:gd name="connsiteY48" fmla="*/ 185511 h 2654605"/>
                  <a:gd name="connsiteX49" fmla="*/ 1245841 w 2078072"/>
                  <a:gd name="connsiteY49" fmla="*/ 188018 h 2654605"/>
                  <a:gd name="connsiteX50" fmla="*/ 1250854 w 2078072"/>
                  <a:gd name="connsiteY50" fmla="*/ 188018 h 2654605"/>
                  <a:gd name="connsiteX51" fmla="*/ 1258374 w 2078072"/>
                  <a:gd name="connsiteY51" fmla="*/ 193031 h 2654605"/>
                  <a:gd name="connsiteX52" fmla="*/ 1260881 w 2078072"/>
                  <a:gd name="connsiteY52" fmla="*/ 193031 h 2654605"/>
                  <a:gd name="connsiteX53" fmla="*/ 1270908 w 2078072"/>
                  <a:gd name="connsiteY53" fmla="*/ 200551 h 2654605"/>
                  <a:gd name="connsiteX54" fmla="*/ 1278428 w 2078072"/>
                  <a:gd name="connsiteY54" fmla="*/ 208072 h 2654605"/>
                  <a:gd name="connsiteX55" fmla="*/ 1285948 w 2078072"/>
                  <a:gd name="connsiteY55" fmla="*/ 218099 h 2654605"/>
                  <a:gd name="connsiteX56" fmla="*/ 1290962 w 2078072"/>
                  <a:gd name="connsiteY56" fmla="*/ 225619 h 2654605"/>
                  <a:gd name="connsiteX57" fmla="*/ 1303496 w 2078072"/>
                  <a:gd name="connsiteY57" fmla="*/ 258206 h 2654605"/>
                  <a:gd name="connsiteX58" fmla="*/ 1308509 w 2078072"/>
                  <a:gd name="connsiteY58" fmla="*/ 268233 h 2654605"/>
                  <a:gd name="connsiteX59" fmla="*/ 1316029 w 2078072"/>
                  <a:gd name="connsiteY59" fmla="*/ 278260 h 2654605"/>
                  <a:gd name="connsiteX60" fmla="*/ 1321043 w 2078072"/>
                  <a:gd name="connsiteY60" fmla="*/ 285780 h 2654605"/>
                  <a:gd name="connsiteX61" fmla="*/ 1328563 w 2078072"/>
                  <a:gd name="connsiteY61" fmla="*/ 290793 h 2654605"/>
                  <a:gd name="connsiteX62" fmla="*/ 1333576 w 2078072"/>
                  <a:gd name="connsiteY62" fmla="*/ 293300 h 2654605"/>
                  <a:gd name="connsiteX63" fmla="*/ 1336083 w 2078072"/>
                  <a:gd name="connsiteY63" fmla="*/ 293300 h 2654605"/>
                  <a:gd name="connsiteX64" fmla="*/ 1338590 w 2078072"/>
                  <a:gd name="connsiteY64" fmla="*/ 295807 h 2654605"/>
                  <a:gd name="connsiteX65" fmla="*/ 1348616 w 2078072"/>
                  <a:gd name="connsiteY65" fmla="*/ 295807 h 2654605"/>
                  <a:gd name="connsiteX66" fmla="*/ 1358644 w 2078072"/>
                  <a:gd name="connsiteY66" fmla="*/ 298314 h 2654605"/>
                  <a:gd name="connsiteX67" fmla="*/ 1393738 w 2078072"/>
                  <a:gd name="connsiteY67" fmla="*/ 298314 h 2654605"/>
                  <a:gd name="connsiteX68" fmla="*/ 1396244 w 2078072"/>
                  <a:gd name="connsiteY68" fmla="*/ 300820 h 2654605"/>
                  <a:gd name="connsiteX69" fmla="*/ 1398751 w 2078072"/>
                  <a:gd name="connsiteY69" fmla="*/ 303327 h 2654605"/>
                  <a:gd name="connsiteX70" fmla="*/ 1406271 w 2078072"/>
                  <a:gd name="connsiteY70" fmla="*/ 310847 h 2654605"/>
                  <a:gd name="connsiteX71" fmla="*/ 1411285 w 2078072"/>
                  <a:gd name="connsiteY71" fmla="*/ 328394 h 2654605"/>
                  <a:gd name="connsiteX72" fmla="*/ 1411285 w 2078072"/>
                  <a:gd name="connsiteY72" fmla="*/ 353461 h 2654605"/>
                  <a:gd name="connsiteX73" fmla="*/ 1413791 w 2078072"/>
                  <a:gd name="connsiteY73" fmla="*/ 360982 h 2654605"/>
                  <a:gd name="connsiteX74" fmla="*/ 1423818 w 2078072"/>
                  <a:gd name="connsiteY74" fmla="*/ 368502 h 2654605"/>
                  <a:gd name="connsiteX75" fmla="*/ 1428832 w 2078072"/>
                  <a:gd name="connsiteY75" fmla="*/ 371009 h 2654605"/>
                  <a:gd name="connsiteX76" fmla="*/ 1436352 w 2078072"/>
                  <a:gd name="connsiteY76" fmla="*/ 373515 h 2654605"/>
                  <a:gd name="connsiteX77" fmla="*/ 1446379 w 2078072"/>
                  <a:gd name="connsiteY77" fmla="*/ 376022 h 2654605"/>
                  <a:gd name="connsiteX78" fmla="*/ 1448885 w 2078072"/>
                  <a:gd name="connsiteY78" fmla="*/ 376022 h 2654605"/>
                  <a:gd name="connsiteX79" fmla="*/ 1463926 w 2078072"/>
                  <a:gd name="connsiteY79" fmla="*/ 383542 h 2654605"/>
                  <a:gd name="connsiteX80" fmla="*/ 1483980 w 2078072"/>
                  <a:gd name="connsiteY80" fmla="*/ 391062 h 2654605"/>
                  <a:gd name="connsiteX81" fmla="*/ 1486486 w 2078072"/>
                  <a:gd name="connsiteY81" fmla="*/ 393569 h 2654605"/>
                  <a:gd name="connsiteX82" fmla="*/ 1494006 w 2078072"/>
                  <a:gd name="connsiteY82" fmla="*/ 396076 h 2654605"/>
                  <a:gd name="connsiteX83" fmla="*/ 1496513 w 2078072"/>
                  <a:gd name="connsiteY83" fmla="*/ 408610 h 2654605"/>
                  <a:gd name="connsiteX84" fmla="*/ 1509047 w 2078072"/>
                  <a:gd name="connsiteY84" fmla="*/ 418636 h 2654605"/>
                  <a:gd name="connsiteX85" fmla="*/ 1514060 w 2078072"/>
                  <a:gd name="connsiteY85" fmla="*/ 423650 h 2654605"/>
                  <a:gd name="connsiteX86" fmla="*/ 1516567 w 2078072"/>
                  <a:gd name="connsiteY86" fmla="*/ 426157 h 2654605"/>
                  <a:gd name="connsiteX87" fmla="*/ 1526594 w 2078072"/>
                  <a:gd name="connsiteY87" fmla="*/ 423650 h 2654605"/>
                  <a:gd name="connsiteX88" fmla="*/ 1554168 w 2078072"/>
                  <a:gd name="connsiteY88" fmla="*/ 431170 h 2654605"/>
                  <a:gd name="connsiteX89" fmla="*/ 1559181 w 2078072"/>
                  <a:gd name="connsiteY89" fmla="*/ 433677 h 2654605"/>
                  <a:gd name="connsiteX90" fmla="*/ 1566701 w 2078072"/>
                  <a:gd name="connsiteY90" fmla="*/ 438690 h 2654605"/>
                  <a:gd name="connsiteX91" fmla="*/ 1571715 w 2078072"/>
                  <a:gd name="connsiteY91" fmla="*/ 438690 h 2654605"/>
                  <a:gd name="connsiteX92" fmla="*/ 1581742 w 2078072"/>
                  <a:gd name="connsiteY92" fmla="*/ 446210 h 2654605"/>
                  <a:gd name="connsiteX93" fmla="*/ 1589262 w 2078072"/>
                  <a:gd name="connsiteY93" fmla="*/ 448717 h 2654605"/>
                  <a:gd name="connsiteX94" fmla="*/ 1601795 w 2078072"/>
                  <a:gd name="connsiteY94" fmla="*/ 451224 h 2654605"/>
                  <a:gd name="connsiteX95" fmla="*/ 1611823 w 2078072"/>
                  <a:gd name="connsiteY95" fmla="*/ 453730 h 2654605"/>
                  <a:gd name="connsiteX96" fmla="*/ 1619343 w 2078072"/>
                  <a:gd name="connsiteY96" fmla="*/ 458744 h 2654605"/>
                  <a:gd name="connsiteX97" fmla="*/ 1626863 w 2078072"/>
                  <a:gd name="connsiteY97" fmla="*/ 473784 h 2654605"/>
                  <a:gd name="connsiteX98" fmla="*/ 1629369 w 2078072"/>
                  <a:gd name="connsiteY98" fmla="*/ 476291 h 2654605"/>
                  <a:gd name="connsiteX99" fmla="*/ 1636890 w 2078072"/>
                  <a:gd name="connsiteY99" fmla="*/ 488825 h 2654605"/>
                  <a:gd name="connsiteX100" fmla="*/ 1646916 w 2078072"/>
                  <a:gd name="connsiteY100" fmla="*/ 501358 h 2654605"/>
                  <a:gd name="connsiteX101" fmla="*/ 1651930 w 2078072"/>
                  <a:gd name="connsiteY101" fmla="*/ 506371 h 2654605"/>
                  <a:gd name="connsiteX102" fmla="*/ 1654437 w 2078072"/>
                  <a:gd name="connsiteY102" fmla="*/ 513892 h 2654605"/>
                  <a:gd name="connsiteX103" fmla="*/ 1656943 w 2078072"/>
                  <a:gd name="connsiteY103" fmla="*/ 518905 h 2654605"/>
                  <a:gd name="connsiteX104" fmla="*/ 1656943 w 2078072"/>
                  <a:gd name="connsiteY104" fmla="*/ 521412 h 2654605"/>
                  <a:gd name="connsiteX105" fmla="*/ 1661957 w 2078072"/>
                  <a:gd name="connsiteY105" fmla="*/ 526426 h 2654605"/>
                  <a:gd name="connsiteX106" fmla="*/ 1671983 w 2078072"/>
                  <a:gd name="connsiteY106" fmla="*/ 533946 h 2654605"/>
                  <a:gd name="connsiteX107" fmla="*/ 1697051 w 2078072"/>
                  <a:gd name="connsiteY107" fmla="*/ 551493 h 2654605"/>
                  <a:gd name="connsiteX108" fmla="*/ 1692038 w 2078072"/>
                  <a:gd name="connsiteY108" fmla="*/ 556506 h 2654605"/>
                  <a:gd name="connsiteX109" fmla="*/ 1687024 w 2078072"/>
                  <a:gd name="connsiteY109" fmla="*/ 569040 h 2654605"/>
                  <a:gd name="connsiteX110" fmla="*/ 1684517 w 2078072"/>
                  <a:gd name="connsiteY110" fmla="*/ 579067 h 2654605"/>
                  <a:gd name="connsiteX111" fmla="*/ 1684517 w 2078072"/>
                  <a:gd name="connsiteY111" fmla="*/ 606641 h 2654605"/>
                  <a:gd name="connsiteX112" fmla="*/ 1687024 w 2078072"/>
                  <a:gd name="connsiteY112" fmla="*/ 616668 h 2654605"/>
                  <a:gd name="connsiteX113" fmla="*/ 1692038 w 2078072"/>
                  <a:gd name="connsiteY113" fmla="*/ 629201 h 2654605"/>
                  <a:gd name="connsiteX114" fmla="*/ 1692038 w 2078072"/>
                  <a:gd name="connsiteY114" fmla="*/ 669295 h 2654605"/>
                  <a:gd name="connsiteX115" fmla="*/ 1694544 w 2078072"/>
                  <a:gd name="connsiteY115" fmla="*/ 686842 h 2654605"/>
                  <a:gd name="connsiteX116" fmla="*/ 1697051 w 2078072"/>
                  <a:gd name="connsiteY116" fmla="*/ 689349 h 2654605"/>
                  <a:gd name="connsiteX117" fmla="*/ 1704571 w 2078072"/>
                  <a:gd name="connsiteY117" fmla="*/ 694362 h 2654605"/>
                  <a:gd name="connsiteX118" fmla="*/ 1732145 w 2078072"/>
                  <a:gd name="connsiteY118" fmla="*/ 714416 h 2654605"/>
                  <a:gd name="connsiteX119" fmla="*/ 1739665 w 2078072"/>
                  <a:gd name="connsiteY119" fmla="*/ 724443 h 2654605"/>
                  <a:gd name="connsiteX120" fmla="*/ 1747185 w 2078072"/>
                  <a:gd name="connsiteY120" fmla="*/ 724443 h 2654605"/>
                  <a:gd name="connsiteX121" fmla="*/ 1749692 w 2078072"/>
                  <a:gd name="connsiteY121" fmla="*/ 726950 h 2654605"/>
                  <a:gd name="connsiteX122" fmla="*/ 1752199 w 2078072"/>
                  <a:gd name="connsiteY122" fmla="*/ 734470 h 2654605"/>
                  <a:gd name="connsiteX123" fmla="*/ 1757212 w 2078072"/>
                  <a:gd name="connsiteY123" fmla="*/ 747003 h 2654605"/>
                  <a:gd name="connsiteX124" fmla="*/ 1762226 w 2078072"/>
                  <a:gd name="connsiteY124" fmla="*/ 757030 h 2654605"/>
                  <a:gd name="connsiteX125" fmla="*/ 1767239 w 2078072"/>
                  <a:gd name="connsiteY125" fmla="*/ 764550 h 2654605"/>
                  <a:gd name="connsiteX126" fmla="*/ 1767239 w 2078072"/>
                  <a:gd name="connsiteY126" fmla="*/ 767057 h 2654605"/>
                  <a:gd name="connsiteX127" fmla="*/ 1772252 w 2078072"/>
                  <a:gd name="connsiteY127" fmla="*/ 779591 h 2654605"/>
                  <a:gd name="connsiteX128" fmla="*/ 1777266 w 2078072"/>
                  <a:gd name="connsiteY128" fmla="*/ 794631 h 2654605"/>
                  <a:gd name="connsiteX129" fmla="*/ 1782279 w 2078072"/>
                  <a:gd name="connsiteY129" fmla="*/ 807165 h 2654605"/>
                  <a:gd name="connsiteX130" fmla="*/ 1784786 w 2078072"/>
                  <a:gd name="connsiteY130" fmla="*/ 809671 h 2654605"/>
                  <a:gd name="connsiteX131" fmla="*/ 1789799 w 2078072"/>
                  <a:gd name="connsiteY131" fmla="*/ 824712 h 2654605"/>
                  <a:gd name="connsiteX132" fmla="*/ 1794813 w 2078072"/>
                  <a:gd name="connsiteY132" fmla="*/ 829725 h 2654605"/>
                  <a:gd name="connsiteX133" fmla="*/ 1794813 w 2078072"/>
                  <a:gd name="connsiteY133" fmla="*/ 834739 h 2654605"/>
                  <a:gd name="connsiteX134" fmla="*/ 1797320 w 2078072"/>
                  <a:gd name="connsiteY134" fmla="*/ 847272 h 2654605"/>
                  <a:gd name="connsiteX135" fmla="*/ 1802333 w 2078072"/>
                  <a:gd name="connsiteY135" fmla="*/ 854792 h 2654605"/>
                  <a:gd name="connsiteX136" fmla="*/ 1804840 w 2078072"/>
                  <a:gd name="connsiteY136" fmla="*/ 862312 h 2654605"/>
                  <a:gd name="connsiteX137" fmla="*/ 1804840 w 2078072"/>
                  <a:gd name="connsiteY137" fmla="*/ 874846 h 2654605"/>
                  <a:gd name="connsiteX138" fmla="*/ 1807347 w 2078072"/>
                  <a:gd name="connsiteY138" fmla="*/ 882367 h 2654605"/>
                  <a:gd name="connsiteX139" fmla="*/ 1809853 w 2078072"/>
                  <a:gd name="connsiteY139" fmla="*/ 889886 h 2654605"/>
                  <a:gd name="connsiteX140" fmla="*/ 1817374 w 2078072"/>
                  <a:gd name="connsiteY140" fmla="*/ 894900 h 2654605"/>
                  <a:gd name="connsiteX141" fmla="*/ 1819880 w 2078072"/>
                  <a:gd name="connsiteY141" fmla="*/ 897407 h 2654605"/>
                  <a:gd name="connsiteX142" fmla="*/ 1824894 w 2078072"/>
                  <a:gd name="connsiteY142" fmla="*/ 902420 h 2654605"/>
                  <a:gd name="connsiteX143" fmla="*/ 1842441 w 2078072"/>
                  <a:gd name="connsiteY143" fmla="*/ 914954 h 2654605"/>
                  <a:gd name="connsiteX144" fmla="*/ 1842441 w 2078072"/>
                  <a:gd name="connsiteY144" fmla="*/ 919967 h 2654605"/>
                  <a:gd name="connsiteX145" fmla="*/ 1844947 w 2078072"/>
                  <a:gd name="connsiteY145" fmla="*/ 924981 h 2654605"/>
                  <a:gd name="connsiteX146" fmla="*/ 1844947 w 2078072"/>
                  <a:gd name="connsiteY146" fmla="*/ 945035 h 2654605"/>
                  <a:gd name="connsiteX147" fmla="*/ 1842441 w 2078072"/>
                  <a:gd name="connsiteY147" fmla="*/ 952555 h 2654605"/>
                  <a:gd name="connsiteX148" fmla="*/ 1844947 w 2078072"/>
                  <a:gd name="connsiteY148" fmla="*/ 952555 h 2654605"/>
                  <a:gd name="connsiteX149" fmla="*/ 1854975 w 2078072"/>
                  <a:gd name="connsiteY149" fmla="*/ 957568 h 2654605"/>
                  <a:gd name="connsiteX150" fmla="*/ 1857481 w 2078072"/>
                  <a:gd name="connsiteY150" fmla="*/ 960075 h 2654605"/>
                  <a:gd name="connsiteX151" fmla="*/ 1867508 w 2078072"/>
                  <a:gd name="connsiteY151" fmla="*/ 965088 h 2654605"/>
                  <a:gd name="connsiteX152" fmla="*/ 1882548 w 2078072"/>
                  <a:gd name="connsiteY152" fmla="*/ 965088 h 2654605"/>
                  <a:gd name="connsiteX153" fmla="*/ 1885055 w 2078072"/>
                  <a:gd name="connsiteY153" fmla="*/ 967595 h 2654605"/>
                  <a:gd name="connsiteX154" fmla="*/ 1890068 w 2078072"/>
                  <a:gd name="connsiteY154" fmla="*/ 967595 h 2654605"/>
                  <a:gd name="connsiteX155" fmla="*/ 1895082 w 2078072"/>
                  <a:gd name="connsiteY155" fmla="*/ 972608 h 2654605"/>
                  <a:gd name="connsiteX156" fmla="*/ 1897589 w 2078072"/>
                  <a:gd name="connsiteY156" fmla="*/ 977622 h 2654605"/>
                  <a:gd name="connsiteX157" fmla="*/ 1900095 w 2078072"/>
                  <a:gd name="connsiteY157" fmla="*/ 982636 h 2654605"/>
                  <a:gd name="connsiteX158" fmla="*/ 1905109 w 2078072"/>
                  <a:gd name="connsiteY158" fmla="*/ 985142 h 2654605"/>
                  <a:gd name="connsiteX159" fmla="*/ 1912629 w 2078072"/>
                  <a:gd name="connsiteY159" fmla="*/ 982636 h 2654605"/>
                  <a:gd name="connsiteX160" fmla="*/ 1912629 w 2078072"/>
                  <a:gd name="connsiteY160" fmla="*/ 985142 h 2654605"/>
                  <a:gd name="connsiteX161" fmla="*/ 1915135 w 2078072"/>
                  <a:gd name="connsiteY161" fmla="*/ 990156 h 2654605"/>
                  <a:gd name="connsiteX162" fmla="*/ 1915135 w 2078072"/>
                  <a:gd name="connsiteY162" fmla="*/ 992662 h 2654605"/>
                  <a:gd name="connsiteX163" fmla="*/ 1922656 w 2078072"/>
                  <a:gd name="connsiteY163" fmla="*/ 995169 h 2654605"/>
                  <a:gd name="connsiteX164" fmla="*/ 1925163 w 2078072"/>
                  <a:gd name="connsiteY164" fmla="*/ 997675 h 2654605"/>
                  <a:gd name="connsiteX165" fmla="*/ 1930176 w 2078072"/>
                  <a:gd name="connsiteY165" fmla="*/ 1000182 h 2654605"/>
                  <a:gd name="connsiteX166" fmla="*/ 1932683 w 2078072"/>
                  <a:gd name="connsiteY166" fmla="*/ 1000182 h 2654605"/>
                  <a:gd name="connsiteX167" fmla="*/ 1932683 w 2078072"/>
                  <a:gd name="connsiteY167" fmla="*/ 1002689 h 2654605"/>
                  <a:gd name="connsiteX168" fmla="*/ 1937696 w 2078072"/>
                  <a:gd name="connsiteY168" fmla="*/ 1002689 h 2654605"/>
                  <a:gd name="connsiteX169" fmla="*/ 1947723 w 2078072"/>
                  <a:gd name="connsiteY169" fmla="*/ 1010209 h 2654605"/>
                  <a:gd name="connsiteX170" fmla="*/ 1957750 w 2078072"/>
                  <a:gd name="connsiteY170" fmla="*/ 1010209 h 2654605"/>
                  <a:gd name="connsiteX171" fmla="*/ 1960257 w 2078072"/>
                  <a:gd name="connsiteY171" fmla="*/ 1012716 h 2654605"/>
                  <a:gd name="connsiteX172" fmla="*/ 1960257 w 2078072"/>
                  <a:gd name="connsiteY172" fmla="*/ 1022743 h 2654605"/>
                  <a:gd name="connsiteX173" fmla="*/ 1962763 w 2078072"/>
                  <a:gd name="connsiteY173" fmla="*/ 1025250 h 2654605"/>
                  <a:gd name="connsiteX174" fmla="*/ 1965270 w 2078072"/>
                  <a:gd name="connsiteY174" fmla="*/ 1030263 h 2654605"/>
                  <a:gd name="connsiteX175" fmla="*/ 1967777 w 2078072"/>
                  <a:gd name="connsiteY175" fmla="*/ 1032770 h 2654605"/>
                  <a:gd name="connsiteX176" fmla="*/ 1967777 w 2078072"/>
                  <a:gd name="connsiteY176" fmla="*/ 1040290 h 2654605"/>
                  <a:gd name="connsiteX177" fmla="*/ 1970283 w 2078072"/>
                  <a:gd name="connsiteY177" fmla="*/ 1045304 h 2654605"/>
                  <a:gd name="connsiteX178" fmla="*/ 1970283 w 2078072"/>
                  <a:gd name="connsiteY178" fmla="*/ 1052824 h 2654605"/>
                  <a:gd name="connsiteX179" fmla="*/ 1967777 w 2078072"/>
                  <a:gd name="connsiteY179" fmla="*/ 1057837 h 2654605"/>
                  <a:gd name="connsiteX180" fmla="*/ 1975297 w 2078072"/>
                  <a:gd name="connsiteY180" fmla="*/ 1072877 h 2654605"/>
                  <a:gd name="connsiteX181" fmla="*/ 1975297 w 2078072"/>
                  <a:gd name="connsiteY181" fmla="*/ 1082904 h 2654605"/>
                  <a:gd name="connsiteX182" fmla="*/ 1980311 w 2078072"/>
                  <a:gd name="connsiteY182" fmla="*/ 1095438 h 2654605"/>
                  <a:gd name="connsiteX183" fmla="*/ 1987831 w 2078072"/>
                  <a:gd name="connsiteY183" fmla="*/ 1107972 h 2654605"/>
                  <a:gd name="connsiteX184" fmla="*/ 1995351 w 2078072"/>
                  <a:gd name="connsiteY184" fmla="*/ 1117998 h 2654605"/>
                  <a:gd name="connsiteX185" fmla="*/ 1997858 w 2078072"/>
                  <a:gd name="connsiteY185" fmla="*/ 1123011 h 2654605"/>
                  <a:gd name="connsiteX186" fmla="*/ 2000364 w 2078072"/>
                  <a:gd name="connsiteY186" fmla="*/ 1125519 h 2654605"/>
                  <a:gd name="connsiteX187" fmla="*/ 1997858 w 2078072"/>
                  <a:gd name="connsiteY187" fmla="*/ 1133039 h 2654605"/>
                  <a:gd name="connsiteX188" fmla="*/ 1995351 w 2078072"/>
                  <a:gd name="connsiteY188" fmla="*/ 1135545 h 2654605"/>
                  <a:gd name="connsiteX189" fmla="*/ 1990337 w 2078072"/>
                  <a:gd name="connsiteY189" fmla="*/ 1135545 h 2654605"/>
                  <a:gd name="connsiteX190" fmla="*/ 1990337 w 2078072"/>
                  <a:gd name="connsiteY190" fmla="*/ 1140559 h 2654605"/>
                  <a:gd name="connsiteX191" fmla="*/ 1985324 w 2078072"/>
                  <a:gd name="connsiteY191" fmla="*/ 1143065 h 2654605"/>
                  <a:gd name="connsiteX192" fmla="*/ 1985324 w 2078072"/>
                  <a:gd name="connsiteY192" fmla="*/ 1145572 h 2654605"/>
                  <a:gd name="connsiteX193" fmla="*/ 1977804 w 2078072"/>
                  <a:gd name="connsiteY193" fmla="*/ 1150586 h 2654605"/>
                  <a:gd name="connsiteX194" fmla="*/ 1977804 w 2078072"/>
                  <a:gd name="connsiteY194" fmla="*/ 1153092 h 2654605"/>
                  <a:gd name="connsiteX195" fmla="*/ 1980311 w 2078072"/>
                  <a:gd name="connsiteY195" fmla="*/ 1163120 h 2654605"/>
                  <a:gd name="connsiteX196" fmla="*/ 1980311 w 2078072"/>
                  <a:gd name="connsiteY196" fmla="*/ 1165626 h 2654605"/>
                  <a:gd name="connsiteX197" fmla="*/ 1982817 w 2078072"/>
                  <a:gd name="connsiteY197" fmla="*/ 1168133 h 2654605"/>
                  <a:gd name="connsiteX198" fmla="*/ 1982817 w 2078072"/>
                  <a:gd name="connsiteY198" fmla="*/ 1173146 h 2654605"/>
                  <a:gd name="connsiteX199" fmla="*/ 1985324 w 2078072"/>
                  <a:gd name="connsiteY199" fmla="*/ 1180666 h 2654605"/>
                  <a:gd name="connsiteX200" fmla="*/ 1985324 w 2078072"/>
                  <a:gd name="connsiteY200" fmla="*/ 1183173 h 2654605"/>
                  <a:gd name="connsiteX201" fmla="*/ 1987831 w 2078072"/>
                  <a:gd name="connsiteY201" fmla="*/ 1185679 h 2654605"/>
                  <a:gd name="connsiteX202" fmla="*/ 1987831 w 2078072"/>
                  <a:gd name="connsiteY202" fmla="*/ 1188187 h 2654605"/>
                  <a:gd name="connsiteX203" fmla="*/ 1985324 w 2078072"/>
                  <a:gd name="connsiteY203" fmla="*/ 1190693 h 2654605"/>
                  <a:gd name="connsiteX204" fmla="*/ 1985324 w 2078072"/>
                  <a:gd name="connsiteY204" fmla="*/ 1198213 h 2654605"/>
                  <a:gd name="connsiteX205" fmla="*/ 1982817 w 2078072"/>
                  <a:gd name="connsiteY205" fmla="*/ 1203227 h 2654605"/>
                  <a:gd name="connsiteX206" fmla="*/ 1982817 w 2078072"/>
                  <a:gd name="connsiteY206" fmla="*/ 1205734 h 2654605"/>
                  <a:gd name="connsiteX207" fmla="*/ 1980311 w 2078072"/>
                  <a:gd name="connsiteY207" fmla="*/ 1213254 h 2654605"/>
                  <a:gd name="connsiteX208" fmla="*/ 1985324 w 2078072"/>
                  <a:gd name="connsiteY208" fmla="*/ 1220774 h 2654605"/>
                  <a:gd name="connsiteX209" fmla="*/ 1987831 w 2078072"/>
                  <a:gd name="connsiteY209" fmla="*/ 1223280 h 2654605"/>
                  <a:gd name="connsiteX210" fmla="*/ 1990337 w 2078072"/>
                  <a:gd name="connsiteY210" fmla="*/ 1223280 h 2654605"/>
                  <a:gd name="connsiteX211" fmla="*/ 1995351 w 2078072"/>
                  <a:gd name="connsiteY211" fmla="*/ 1225788 h 2654605"/>
                  <a:gd name="connsiteX212" fmla="*/ 1997858 w 2078072"/>
                  <a:gd name="connsiteY212" fmla="*/ 1228294 h 2654605"/>
                  <a:gd name="connsiteX213" fmla="*/ 2000364 w 2078072"/>
                  <a:gd name="connsiteY213" fmla="*/ 1233308 h 2654605"/>
                  <a:gd name="connsiteX214" fmla="*/ 2002871 w 2078072"/>
                  <a:gd name="connsiteY214" fmla="*/ 1233308 h 2654605"/>
                  <a:gd name="connsiteX215" fmla="*/ 2005378 w 2078072"/>
                  <a:gd name="connsiteY215" fmla="*/ 1235814 h 2654605"/>
                  <a:gd name="connsiteX216" fmla="*/ 2007884 w 2078072"/>
                  <a:gd name="connsiteY216" fmla="*/ 1235814 h 2654605"/>
                  <a:gd name="connsiteX217" fmla="*/ 2010391 w 2078072"/>
                  <a:gd name="connsiteY217" fmla="*/ 1238321 h 2654605"/>
                  <a:gd name="connsiteX218" fmla="*/ 2012898 w 2078072"/>
                  <a:gd name="connsiteY218" fmla="*/ 1238321 h 2654605"/>
                  <a:gd name="connsiteX219" fmla="*/ 2012898 w 2078072"/>
                  <a:gd name="connsiteY219" fmla="*/ 1245841 h 2654605"/>
                  <a:gd name="connsiteX220" fmla="*/ 2015404 w 2078072"/>
                  <a:gd name="connsiteY220" fmla="*/ 1250855 h 2654605"/>
                  <a:gd name="connsiteX221" fmla="*/ 2017912 w 2078072"/>
                  <a:gd name="connsiteY221" fmla="*/ 1250855 h 2654605"/>
                  <a:gd name="connsiteX222" fmla="*/ 2020418 w 2078072"/>
                  <a:gd name="connsiteY222" fmla="*/ 1253361 h 2654605"/>
                  <a:gd name="connsiteX223" fmla="*/ 2022925 w 2078072"/>
                  <a:gd name="connsiteY223" fmla="*/ 1258375 h 2654605"/>
                  <a:gd name="connsiteX224" fmla="*/ 2025431 w 2078072"/>
                  <a:gd name="connsiteY224" fmla="*/ 1265895 h 2654605"/>
                  <a:gd name="connsiteX225" fmla="*/ 2030445 w 2078072"/>
                  <a:gd name="connsiteY225" fmla="*/ 1268402 h 2654605"/>
                  <a:gd name="connsiteX226" fmla="*/ 2032951 w 2078072"/>
                  <a:gd name="connsiteY226" fmla="*/ 1270908 h 2654605"/>
                  <a:gd name="connsiteX227" fmla="*/ 2032951 w 2078072"/>
                  <a:gd name="connsiteY227" fmla="*/ 1278428 h 2654605"/>
                  <a:gd name="connsiteX228" fmla="*/ 2030445 w 2078072"/>
                  <a:gd name="connsiteY228" fmla="*/ 1283442 h 2654605"/>
                  <a:gd name="connsiteX229" fmla="*/ 2030445 w 2078072"/>
                  <a:gd name="connsiteY229" fmla="*/ 1295976 h 2654605"/>
                  <a:gd name="connsiteX230" fmla="*/ 2027938 w 2078072"/>
                  <a:gd name="connsiteY230" fmla="*/ 1308509 h 2654605"/>
                  <a:gd name="connsiteX231" fmla="*/ 2027938 w 2078072"/>
                  <a:gd name="connsiteY231" fmla="*/ 1316029 h 2654605"/>
                  <a:gd name="connsiteX232" fmla="*/ 2032951 w 2078072"/>
                  <a:gd name="connsiteY232" fmla="*/ 1321043 h 2654605"/>
                  <a:gd name="connsiteX233" fmla="*/ 2032951 w 2078072"/>
                  <a:gd name="connsiteY233" fmla="*/ 1336083 h 2654605"/>
                  <a:gd name="connsiteX234" fmla="*/ 2035459 w 2078072"/>
                  <a:gd name="connsiteY234" fmla="*/ 1338590 h 2654605"/>
                  <a:gd name="connsiteX235" fmla="*/ 2037965 w 2078072"/>
                  <a:gd name="connsiteY235" fmla="*/ 1346110 h 2654605"/>
                  <a:gd name="connsiteX236" fmla="*/ 2040472 w 2078072"/>
                  <a:gd name="connsiteY236" fmla="*/ 1348617 h 2654605"/>
                  <a:gd name="connsiteX237" fmla="*/ 2037965 w 2078072"/>
                  <a:gd name="connsiteY237" fmla="*/ 1351124 h 2654605"/>
                  <a:gd name="connsiteX238" fmla="*/ 2037965 w 2078072"/>
                  <a:gd name="connsiteY238" fmla="*/ 1353630 h 2654605"/>
                  <a:gd name="connsiteX239" fmla="*/ 2040472 w 2078072"/>
                  <a:gd name="connsiteY239" fmla="*/ 1363657 h 2654605"/>
                  <a:gd name="connsiteX240" fmla="*/ 2042979 w 2078072"/>
                  <a:gd name="connsiteY240" fmla="*/ 1368671 h 2654605"/>
                  <a:gd name="connsiteX241" fmla="*/ 2042979 w 2078072"/>
                  <a:gd name="connsiteY241" fmla="*/ 1371177 h 2654605"/>
                  <a:gd name="connsiteX242" fmla="*/ 2047992 w 2078072"/>
                  <a:gd name="connsiteY242" fmla="*/ 1376191 h 2654605"/>
                  <a:gd name="connsiteX243" fmla="*/ 2047992 w 2078072"/>
                  <a:gd name="connsiteY243" fmla="*/ 1388724 h 2654605"/>
                  <a:gd name="connsiteX244" fmla="*/ 2045485 w 2078072"/>
                  <a:gd name="connsiteY244" fmla="*/ 1391231 h 2654605"/>
                  <a:gd name="connsiteX245" fmla="*/ 2045485 w 2078072"/>
                  <a:gd name="connsiteY245" fmla="*/ 1408778 h 2654605"/>
                  <a:gd name="connsiteX246" fmla="*/ 2042979 w 2078072"/>
                  <a:gd name="connsiteY246" fmla="*/ 1411285 h 2654605"/>
                  <a:gd name="connsiteX247" fmla="*/ 2040472 w 2078072"/>
                  <a:gd name="connsiteY247" fmla="*/ 1413792 h 2654605"/>
                  <a:gd name="connsiteX248" fmla="*/ 2040472 w 2078072"/>
                  <a:gd name="connsiteY248" fmla="*/ 1418805 h 2654605"/>
                  <a:gd name="connsiteX249" fmla="*/ 2042979 w 2078072"/>
                  <a:gd name="connsiteY249" fmla="*/ 1423818 h 2654605"/>
                  <a:gd name="connsiteX250" fmla="*/ 2040472 w 2078072"/>
                  <a:gd name="connsiteY250" fmla="*/ 1426325 h 2654605"/>
                  <a:gd name="connsiteX251" fmla="*/ 2040472 w 2078072"/>
                  <a:gd name="connsiteY251" fmla="*/ 1428832 h 2654605"/>
                  <a:gd name="connsiteX252" fmla="*/ 2042979 w 2078072"/>
                  <a:gd name="connsiteY252" fmla="*/ 1431339 h 2654605"/>
                  <a:gd name="connsiteX253" fmla="*/ 2047992 w 2078072"/>
                  <a:gd name="connsiteY253" fmla="*/ 1438859 h 2654605"/>
                  <a:gd name="connsiteX254" fmla="*/ 2045485 w 2078072"/>
                  <a:gd name="connsiteY254" fmla="*/ 1441365 h 2654605"/>
                  <a:gd name="connsiteX255" fmla="*/ 2045485 w 2078072"/>
                  <a:gd name="connsiteY255" fmla="*/ 1496500 h 2654605"/>
                  <a:gd name="connsiteX256" fmla="*/ 2040472 w 2078072"/>
                  <a:gd name="connsiteY256" fmla="*/ 1499006 h 2654605"/>
                  <a:gd name="connsiteX257" fmla="*/ 2037965 w 2078072"/>
                  <a:gd name="connsiteY257" fmla="*/ 1504020 h 2654605"/>
                  <a:gd name="connsiteX258" fmla="*/ 2035459 w 2078072"/>
                  <a:gd name="connsiteY258" fmla="*/ 1504020 h 2654605"/>
                  <a:gd name="connsiteX259" fmla="*/ 2032951 w 2078072"/>
                  <a:gd name="connsiteY259" fmla="*/ 1509033 h 2654605"/>
                  <a:gd name="connsiteX260" fmla="*/ 2027938 w 2078072"/>
                  <a:gd name="connsiteY260" fmla="*/ 1511540 h 2654605"/>
                  <a:gd name="connsiteX261" fmla="*/ 2025431 w 2078072"/>
                  <a:gd name="connsiteY261" fmla="*/ 1516553 h 2654605"/>
                  <a:gd name="connsiteX262" fmla="*/ 2020418 w 2078072"/>
                  <a:gd name="connsiteY262" fmla="*/ 1521567 h 2654605"/>
                  <a:gd name="connsiteX263" fmla="*/ 2017912 w 2078072"/>
                  <a:gd name="connsiteY263" fmla="*/ 1521567 h 2654605"/>
                  <a:gd name="connsiteX264" fmla="*/ 2015404 w 2078072"/>
                  <a:gd name="connsiteY264" fmla="*/ 1526581 h 2654605"/>
                  <a:gd name="connsiteX265" fmla="*/ 2015404 w 2078072"/>
                  <a:gd name="connsiteY265" fmla="*/ 1556661 h 2654605"/>
                  <a:gd name="connsiteX266" fmla="*/ 2017912 w 2078072"/>
                  <a:gd name="connsiteY266" fmla="*/ 1566688 h 2654605"/>
                  <a:gd name="connsiteX267" fmla="*/ 2017912 w 2078072"/>
                  <a:gd name="connsiteY267" fmla="*/ 1569195 h 2654605"/>
                  <a:gd name="connsiteX268" fmla="*/ 2020418 w 2078072"/>
                  <a:gd name="connsiteY268" fmla="*/ 1571701 h 2654605"/>
                  <a:gd name="connsiteX269" fmla="*/ 2020418 w 2078072"/>
                  <a:gd name="connsiteY269" fmla="*/ 1579221 h 2654605"/>
                  <a:gd name="connsiteX270" fmla="*/ 2017912 w 2078072"/>
                  <a:gd name="connsiteY270" fmla="*/ 1586742 h 2654605"/>
                  <a:gd name="connsiteX271" fmla="*/ 2017912 w 2078072"/>
                  <a:gd name="connsiteY271" fmla="*/ 1589249 h 2654605"/>
                  <a:gd name="connsiteX272" fmla="*/ 2022925 w 2078072"/>
                  <a:gd name="connsiteY272" fmla="*/ 1594262 h 2654605"/>
                  <a:gd name="connsiteX273" fmla="*/ 2022925 w 2078072"/>
                  <a:gd name="connsiteY273" fmla="*/ 1614316 h 2654605"/>
                  <a:gd name="connsiteX274" fmla="*/ 2025431 w 2078072"/>
                  <a:gd name="connsiteY274" fmla="*/ 1619329 h 2654605"/>
                  <a:gd name="connsiteX275" fmla="*/ 2022925 w 2078072"/>
                  <a:gd name="connsiteY275" fmla="*/ 1624343 h 2654605"/>
                  <a:gd name="connsiteX276" fmla="*/ 2027938 w 2078072"/>
                  <a:gd name="connsiteY276" fmla="*/ 1629356 h 2654605"/>
                  <a:gd name="connsiteX277" fmla="*/ 2030445 w 2078072"/>
                  <a:gd name="connsiteY277" fmla="*/ 1634369 h 2654605"/>
                  <a:gd name="connsiteX278" fmla="*/ 2032951 w 2078072"/>
                  <a:gd name="connsiteY278" fmla="*/ 1634369 h 2654605"/>
                  <a:gd name="connsiteX279" fmla="*/ 2035459 w 2078072"/>
                  <a:gd name="connsiteY279" fmla="*/ 1636876 h 2654605"/>
                  <a:gd name="connsiteX280" fmla="*/ 2037965 w 2078072"/>
                  <a:gd name="connsiteY280" fmla="*/ 1639383 h 2654605"/>
                  <a:gd name="connsiteX281" fmla="*/ 2040472 w 2078072"/>
                  <a:gd name="connsiteY281" fmla="*/ 1641889 h 2654605"/>
                  <a:gd name="connsiteX282" fmla="*/ 2040472 w 2078072"/>
                  <a:gd name="connsiteY282" fmla="*/ 1659436 h 2654605"/>
                  <a:gd name="connsiteX283" fmla="*/ 2037965 w 2078072"/>
                  <a:gd name="connsiteY283" fmla="*/ 1664450 h 2654605"/>
                  <a:gd name="connsiteX284" fmla="*/ 2037965 w 2078072"/>
                  <a:gd name="connsiteY284" fmla="*/ 1669464 h 2654605"/>
                  <a:gd name="connsiteX285" fmla="*/ 2040472 w 2078072"/>
                  <a:gd name="connsiteY285" fmla="*/ 1671970 h 2654605"/>
                  <a:gd name="connsiteX286" fmla="*/ 2042979 w 2078072"/>
                  <a:gd name="connsiteY286" fmla="*/ 1674477 h 2654605"/>
                  <a:gd name="connsiteX287" fmla="*/ 2042979 w 2078072"/>
                  <a:gd name="connsiteY287" fmla="*/ 1679490 h 2654605"/>
                  <a:gd name="connsiteX288" fmla="*/ 2045485 w 2078072"/>
                  <a:gd name="connsiteY288" fmla="*/ 1681997 h 2654605"/>
                  <a:gd name="connsiteX289" fmla="*/ 2047992 w 2078072"/>
                  <a:gd name="connsiteY289" fmla="*/ 1684504 h 2654605"/>
                  <a:gd name="connsiteX290" fmla="*/ 2047992 w 2078072"/>
                  <a:gd name="connsiteY290" fmla="*/ 1689517 h 2654605"/>
                  <a:gd name="connsiteX291" fmla="*/ 2050499 w 2078072"/>
                  <a:gd name="connsiteY291" fmla="*/ 1694531 h 2654605"/>
                  <a:gd name="connsiteX292" fmla="*/ 2050499 w 2078072"/>
                  <a:gd name="connsiteY292" fmla="*/ 1702051 h 2654605"/>
                  <a:gd name="connsiteX293" fmla="*/ 2045485 w 2078072"/>
                  <a:gd name="connsiteY293" fmla="*/ 1702051 h 2654605"/>
                  <a:gd name="connsiteX294" fmla="*/ 2037965 w 2078072"/>
                  <a:gd name="connsiteY294" fmla="*/ 1704558 h 2654605"/>
                  <a:gd name="connsiteX295" fmla="*/ 2035459 w 2078072"/>
                  <a:gd name="connsiteY295" fmla="*/ 1704558 h 2654605"/>
                  <a:gd name="connsiteX296" fmla="*/ 2032951 w 2078072"/>
                  <a:gd name="connsiteY296" fmla="*/ 1707065 h 2654605"/>
                  <a:gd name="connsiteX297" fmla="*/ 2030445 w 2078072"/>
                  <a:gd name="connsiteY297" fmla="*/ 1707065 h 2654605"/>
                  <a:gd name="connsiteX298" fmla="*/ 2025431 w 2078072"/>
                  <a:gd name="connsiteY298" fmla="*/ 1709571 h 2654605"/>
                  <a:gd name="connsiteX299" fmla="*/ 2030445 w 2078072"/>
                  <a:gd name="connsiteY299" fmla="*/ 1714585 h 2654605"/>
                  <a:gd name="connsiteX300" fmla="*/ 2037965 w 2078072"/>
                  <a:gd name="connsiteY300" fmla="*/ 1722104 h 2654605"/>
                  <a:gd name="connsiteX301" fmla="*/ 2047992 w 2078072"/>
                  <a:gd name="connsiteY301" fmla="*/ 1739652 h 2654605"/>
                  <a:gd name="connsiteX302" fmla="*/ 2047992 w 2078072"/>
                  <a:gd name="connsiteY302" fmla="*/ 1742158 h 2654605"/>
                  <a:gd name="connsiteX303" fmla="*/ 2050499 w 2078072"/>
                  <a:gd name="connsiteY303" fmla="*/ 1744665 h 2654605"/>
                  <a:gd name="connsiteX304" fmla="*/ 2055512 w 2078072"/>
                  <a:gd name="connsiteY304" fmla="*/ 1757199 h 2654605"/>
                  <a:gd name="connsiteX305" fmla="*/ 2055512 w 2078072"/>
                  <a:gd name="connsiteY305" fmla="*/ 1759705 h 2654605"/>
                  <a:gd name="connsiteX306" fmla="*/ 2058019 w 2078072"/>
                  <a:gd name="connsiteY306" fmla="*/ 1759705 h 2654605"/>
                  <a:gd name="connsiteX307" fmla="*/ 2060526 w 2078072"/>
                  <a:gd name="connsiteY307" fmla="*/ 1769733 h 2654605"/>
                  <a:gd name="connsiteX308" fmla="*/ 2068046 w 2078072"/>
                  <a:gd name="connsiteY308" fmla="*/ 1777253 h 2654605"/>
                  <a:gd name="connsiteX309" fmla="*/ 2070552 w 2078072"/>
                  <a:gd name="connsiteY309" fmla="*/ 1782266 h 2654605"/>
                  <a:gd name="connsiteX310" fmla="*/ 2078073 w 2078072"/>
                  <a:gd name="connsiteY310" fmla="*/ 1792293 h 2654605"/>
                  <a:gd name="connsiteX311" fmla="*/ 2073060 w 2078072"/>
                  <a:gd name="connsiteY311" fmla="*/ 1792293 h 2654605"/>
                  <a:gd name="connsiteX312" fmla="*/ 2070552 w 2078072"/>
                  <a:gd name="connsiteY312" fmla="*/ 1789786 h 2654605"/>
                  <a:gd name="connsiteX313" fmla="*/ 2070552 w 2078072"/>
                  <a:gd name="connsiteY313" fmla="*/ 1794800 h 2654605"/>
                  <a:gd name="connsiteX314" fmla="*/ 2065539 w 2078072"/>
                  <a:gd name="connsiteY314" fmla="*/ 1797306 h 2654605"/>
                  <a:gd name="connsiteX315" fmla="*/ 2065539 w 2078072"/>
                  <a:gd name="connsiteY315" fmla="*/ 1799813 h 2654605"/>
                  <a:gd name="connsiteX316" fmla="*/ 2063032 w 2078072"/>
                  <a:gd name="connsiteY316" fmla="*/ 1799813 h 2654605"/>
                  <a:gd name="connsiteX317" fmla="*/ 2063032 w 2078072"/>
                  <a:gd name="connsiteY317" fmla="*/ 1802320 h 2654605"/>
                  <a:gd name="connsiteX318" fmla="*/ 2060526 w 2078072"/>
                  <a:gd name="connsiteY318" fmla="*/ 1802320 h 2654605"/>
                  <a:gd name="connsiteX319" fmla="*/ 2060526 w 2078072"/>
                  <a:gd name="connsiteY319" fmla="*/ 1804827 h 2654605"/>
                  <a:gd name="connsiteX320" fmla="*/ 2058019 w 2078072"/>
                  <a:gd name="connsiteY320" fmla="*/ 1804827 h 2654605"/>
                  <a:gd name="connsiteX321" fmla="*/ 2058019 w 2078072"/>
                  <a:gd name="connsiteY321" fmla="*/ 1807333 h 2654605"/>
                  <a:gd name="connsiteX322" fmla="*/ 2053005 w 2078072"/>
                  <a:gd name="connsiteY322" fmla="*/ 1807333 h 2654605"/>
                  <a:gd name="connsiteX323" fmla="*/ 2047992 w 2078072"/>
                  <a:gd name="connsiteY323" fmla="*/ 1809840 h 2654605"/>
                  <a:gd name="connsiteX324" fmla="*/ 2042979 w 2078072"/>
                  <a:gd name="connsiteY324" fmla="*/ 1809840 h 2654605"/>
                  <a:gd name="connsiteX325" fmla="*/ 2042979 w 2078072"/>
                  <a:gd name="connsiteY325" fmla="*/ 1812347 h 2654605"/>
                  <a:gd name="connsiteX326" fmla="*/ 2040472 w 2078072"/>
                  <a:gd name="connsiteY326" fmla="*/ 1814853 h 2654605"/>
                  <a:gd name="connsiteX327" fmla="*/ 2040472 w 2078072"/>
                  <a:gd name="connsiteY327" fmla="*/ 1844934 h 2654605"/>
                  <a:gd name="connsiteX328" fmla="*/ 2037965 w 2078072"/>
                  <a:gd name="connsiteY328" fmla="*/ 1847441 h 2654605"/>
                  <a:gd name="connsiteX329" fmla="*/ 2037965 w 2078072"/>
                  <a:gd name="connsiteY329" fmla="*/ 1849948 h 2654605"/>
                  <a:gd name="connsiteX330" fmla="*/ 2032951 w 2078072"/>
                  <a:gd name="connsiteY330" fmla="*/ 1852454 h 2654605"/>
                  <a:gd name="connsiteX331" fmla="*/ 2032951 w 2078072"/>
                  <a:gd name="connsiteY331" fmla="*/ 1854961 h 2654605"/>
                  <a:gd name="connsiteX332" fmla="*/ 2030445 w 2078072"/>
                  <a:gd name="connsiteY332" fmla="*/ 1854961 h 2654605"/>
                  <a:gd name="connsiteX333" fmla="*/ 2030445 w 2078072"/>
                  <a:gd name="connsiteY333" fmla="*/ 1859974 h 2654605"/>
                  <a:gd name="connsiteX334" fmla="*/ 2027938 w 2078072"/>
                  <a:gd name="connsiteY334" fmla="*/ 1859974 h 2654605"/>
                  <a:gd name="connsiteX335" fmla="*/ 2027938 w 2078072"/>
                  <a:gd name="connsiteY335" fmla="*/ 1870001 h 2654605"/>
                  <a:gd name="connsiteX336" fmla="*/ 2025431 w 2078072"/>
                  <a:gd name="connsiteY336" fmla="*/ 1870001 h 2654605"/>
                  <a:gd name="connsiteX337" fmla="*/ 2025431 w 2078072"/>
                  <a:gd name="connsiteY337" fmla="*/ 1872508 h 2654605"/>
                  <a:gd name="connsiteX338" fmla="*/ 2022925 w 2078072"/>
                  <a:gd name="connsiteY338" fmla="*/ 1872508 h 2654605"/>
                  <a:gd name="connsiteX339" fmla="*/ 2020418 w 2078072"/>
                  <a:gd name="connsiteY339" fmla="*/ 1875015 h 2654605"/>
                  <a:gd name="connsiteX340" fmla="*/ 2017912 w 2078072"/>
                  <a:gd name="connsiteY340" fmla="*/ 1875015 h 2654605"/>
                  <a:gd name="connsiteX341" fmla="*/ 2017912 w 2078072"/>
                  <a:gd name="connsiteY341" fmla="*/ 1877521 h 2654605"/>
                  <a:gd name="connsiteX342" fmla="*/ 2015404 w 2078072"/>
                  <a:gd name="connsiteY342" fmla="*/ 1877521 h 2654605"/>
                  <a:gd name="connsiteX343" fmla="*/ 2015404 w 2078072"/>
                  <a:gd name="connsiteY343" fmla="*/ 1880028 h 2654605"/>
                  <a:gd name="connsiteX344" fmla="*/ 2012898 w 2078072"/>
                  <a:gd name="connsiteY344" fmla="*/ 1882535 h 2654605"/>
                  <a:gd name="connsiteX345" fmla="*/ 2010391 w 2078072"/>
                  <a:gd name="connsiteY345" fmla="*/ 1882535 h 2654605"/>
                  <a:gd name="connsiteX346" fmla="*/ 2007884 w 2078072"/>
                  <a:gd name="connsiteY346" fmla="*/ 1885041 h 2654605"/>
                  <a:gd name="connsiteX347" fmla="*/ 2007884 w 2078072"/>
                  <a:gd name="connsiteY347" fmla="*/ 1900082 h 2654605"/>
                  <a:gd name="connsiteX348" fmla="*/ 2005378 w 2078072"/>
                  <a:gd name="connsiteY348" fmla="*/ 1902589 h 2654605"/>
                  <a:gd name="connsiteX349" fmla="*/ 2005378 w 2078072"/>
                  <a:gd name="connsiteY349" fmla="*/ 1910109 h 2654605"/>
                  <a:gd name="connsiteX350" fmla="*/ 2007884 w 2078072"/>
                  <a:gd name="connsiteY350" fmla="*/ 1915122 h 2654605"/>
                  <a:gd name="connsiteX351" fmla="*/ 2007884 w 2078072"/>
                  <a:gd name="connsiteY351" fmla="*/ 1922642 h 2654605"/>
                  <a:gd name="connsiteX352" fmla="*/ 2005378 w 2078072"/>
                  <a:gd name="connsiteY352" fmla="*/ 1925149 h 2654605"/>
                  <a:gd name="connsiteX353" fmla="*/ 2005378 w 2078072"/>
                  <a:gd name="connsiteY353" fmla="*/ 1930163 h 2654605"/>
                  <a:gd name="connsiteX354" fmla="*/ 2002871 w 2078072"/>
                  <a:gd name="connsiteY354" fmla="*/ 1932669 h 2654605"/>
                  <a:gd name="connsiteX355" fmla="*/ 1997858 w 2078072"/>
                  <a:gd name="connsiteY355" fmla="*/ 1932669 h 2654605"/>
                  <a:gd name="connsiteX356" fmla="*/ 1995351 w 2078072"/>
                  <a:gd name="connsiteY356" fmla="*/ 1935176 h 2654605"/>
                  <a:gd name="connsiteX357" fmla="*/ 1992844 w 2078072"/>
                  <a:gd name="connsiteY357" fmla="*/ 1937683 h 2654605"/>
                  <a:gd name="connsiteX358" fmla="*/ 1990337 w 2078072"/>
                  <a:gd name="connsiteY358" fmla="*/ 1937683 h 2654605"/>
                  <a:gd name="connsiteX359" fmla="*/ 1990337 w 2078072"/>
                  <a:gd name="connsiteY359" fmla="*/ 1942697 h 2654605"/>
                  <a:gd name="connsiteX360" fmla="*/ 1987831 w 2078072"/>
                  <a:gd name="connsiteY360" fmla="*/ 1945203 h 2654605"/>
                  <a:gd name="connsiteX361" fmla="*/ 1987831 w 2078072"/>
                  <a:gd name="connsiteY361" fmla="*/ 1950217 h 2654605"/>
                  <a:gd name="connsiteX362" fmla="*/ 1985324 w 2078072"/>
                  <a:gd name="connsiteY362" fmla="*/ 1952723 h 2654605"/>
                  <a:gd name="connsiteX363" fmla="*/ 1982817 w 2078072"/>
                  <a:gd name="connsiteY363" fmla="*/ 1955230 h 2654605"/>
                  <a:gd name="connsiteX364" fmla="*/ 1980311 w 2078072"/>
                  <a:gd name="connsiteY364" fmla="*/ 1957737 h 2654605"/>
                  <a:gd name="connsiteX365" fmla="*/ 1975297 w 2078072"/>
                  <a:gd name="connsiteY365" fmla="*/ 1957737 h 2654605"/>
                  <a:gd name="connsiteX366" fmla="*/ 1972791 w 2078072"/>
                  <a:gd name="connsiteY366" fmla="*/ 1960243 h 2654605"/>
                  <a:gd name="connsiteX367" fmla="*/ 1972791 w 2078072"/>
                  <a:gd name="connsiteY367" fmla="*/ 1962750 h 2654605"/>
                  <a:gd name="connsiteX368" fmla="*/ 1970283 w 2078072"/>
                  <a:gd name="connsiteY368" fmla="*/ 1965257 h 2654605"/>
                  <a:gd name="connsiteX369" fmla="*/ 1965270 w 2078072"/>
                  <a:gd name="connsiteY369" fmla="*/ 1967764 h 2654605"/>
                  <a:gd name="connsiteX370" fmla="*/ 1965270 w 2078072"/>
                  <a:gd name="connsiteY370" fmla="*/ 1975284 h 2654605"/>
                  <a:gd name="connsiteX371" fmla="*/ 1962763 w 2078072"/>
                  <a:gd name="connsiteY371" fmla="*/ 1977790 h 2654605"/>
                  <a:gd name="connsiteX372" fmla="*/ 1960257 w 2078072"/>
                  <a:gd name="connsiteY372" fmla="*/ 1980297 h 2654605"/>
                  <a:gd name="connsiteX373" fmla="*/ 1957750 w 2078072"/>
                  <a:gd name="connsiteY373" fmla="*/ 1982804 h 2654605"/>
                  <a:gd name="connsiteX374" fmla="*/ 1955244 w 2078072"/>
                  <a:gd name="connsiteY374" fmla="*/ 1982804 h 2654605"/>
                  <a:gd name="connsiteX375" fmla="*/ 1955244 w 2078072"/>
                  <a:gd name="connsiteY375" fmla="*/ 1992831 h 2654605"/>
                  <a:gd name="connsiteX376" fmla="*/ 1952736 w 2078072"/>
                  <a:gd name="connsiteY376" fmla="*/ 1995337 h 2654605"/>
                  <a:gd name="connsiteX377" fmla="*/ 1952736 w 2078072"/>
                  <a:gd name="connsiteY377" fmla="*/ 1997844 h 2654605"/>
                  <a:gd name="connsiteX378" fmla="*/ 1947723 w 2078072"/>
                  <a:gd name="connsiteY378" fmla="*/ 1997844 h 2654605"/>
                  <a:gd name="connsiteX379" fmla="*/ 1945216 w 2078072"/>
                  <a:gd name="connsiteY379" fmla="*/ 2000351 h 2654605"/>
                  <a:gd name="connsiteX380" fmla="*/ 1942710 w 2078072"/>
                  <a:gd name="connsiteY380" fmla="*/ 2002857 h 2654605"/>
                  <a:gd name="connsiteX381" fmla="*/ 1940203 w 2078072"/>
                  <a:gd name="connsiteY381" fmla="*/ 2002857 h 2654605"/>
                  <a:gd name="connsiteX382" fmla="*/ 1940203 w 2078072"/>
                  <a:gd name="connsiteY382" fmla="*/ 2005365 h 2654605"/>
                  <a:gd name="connsiteX383" fmla="*/ 1937696 w 2078072"/>
                  <a:gd name="connsiteY383" fmla="*/ 2005365 h 2654605"/>
                  <a:gd name="connsiteX384" fmla="*/ 1937696 w 2078072"/>
                  <a:gd name="connsiteY384" fmla="*/ 2017898 h 2654605"/>
                  <a:gd name="connsiteX385" fmla="*/ 1935190 w 2078072"/>
                  <a:gd name="connsiteY385" fmla="*/ 2020405 h 2654605"/>
                  <a:gd name="connsiteX386" fmla="*/ 1935190 w 2078072"/>
                  <a:gd name="connsiteY386" fmla="*/ 2037952 h 2654605"/>
                  <a:gd name="connsiteX387" fmla="*/ 1932683 w 2078072"/>
                  <a:gd name="connsiteY387" fmla="*/ 2040458 h 2654605"/>
                  <a:gd name="connsiteX388" fmla="*/ 1932683 w 2078072"/>
                  <a:gd name="connsiteY388" fmla="*/ 2042965 h 2654605"/>
                  <a:gd name="connsiteX389" fmla="*/ 1930176 w 2078072"/>
                  <a:gd name="connsiteY389" fmla="*/ 2045472 h 2654605"/>
                  <a:gd name="connsiteX390" fmla="*/ 1927669 w 2078072"/>
                  <a:gd name="connsiteY390" fmla="*/ 2047979 h 2654605"/>
                  <a:gd name="connsiteX391" fmla="*/ 1927669 w 2078072"/>
                  <a:gd name="connsiteY391" fmla="*/ 2085580 h 2654605"/>
                  <a:gd name="connsiteX392" fmla="*/ 1925163 w 2078072"/>
                  <a:gd name="connsiteY392" fmla="*/ 2088086 h 2654605"/>
                  <a:gd name="connsiteX393" fmla="*/ 1922656 w 2078072"/>
                  <a:gd name="connsiteY393" fmla="*/ 2090593 h 2654605"/>
                  <a:gd name="connsiteX394" fmla="*/ 1922656 w 2078072"/>
                  <a:gd name="connsiteY394" fmla="*/ 2095606 h 2654605"/>
                  <a:gd name="connsiteX395" fmla="*/ 1920149 w 2078072"/>
                  <a:gd name="connsiteY395" fmla="*/ 2098113 h 2654605"/>
                  <a:gd name="connsiteX396" fmla="*/ 1920149 w 2078072"/>
                  <a:gd name="connsiteY396" fmla="*/ 2108140 h 2654605"/>
                  <a:gd name="connsiteX397" fmla="*/ 1917643 w 2078072"/>
                  <a:gd name="connsiteY397" fmla="*/ 2108140 h 2654605"/>
                  <a:gd name="connsiteX398" fmla="*/ 1917643 w 2078072"/>
                  <a:gd name="connsiteY398" fmla="*/ 2110647 h 2654605"/>
                  <a:gd name="connsiteX399" fmla="*/ 1915135 w 2078072"/>
                  <a:gd name="connsiteY399" fmla="*/ 2113153 h 2654605"/>
                  <a:gd name="connsiteX400" fmla="*/ 1912629 w 2078072"/>
                  <a:gd name="connsiteY400" fmla="*/ 2113153 h 2654605"/>
                  <a:gd name="connsiteX401" fmla="*/ 1912629 w 2078072"/>
                  <a:gd name="connsiteY401" fmla="*/ 2135714 h 2654605"/>
                  <a:gd name="connsiteX402" fmla="*/ 1910122 w 2078072"/>
                  <a:gd name="connsiteY402" fmla="*/ 2138221 h 2654605"/>
                  <a:gd name="connsiteX403" fmla="*/ 1910122 w 2078072"/>
                  <a:gd name="connsiteY403" fmla="*/ 2143234 h 2654605"/>
                  <a:gd name="connsiteX404" fmla="*/ 1912629 w 2078072"/>
                  <a:gd name="connsiteY404" fmla="*/ 2143234 h 2654605"/>
                  <a:gd name="connsiteX405" fmla="*/ 1915135 w 2078072"/>
                  <a:gd name="connsiteY405" fmla="*/ 2145741 h 2654605"/>
                  <a:gd name="connsiteX406" fmla="*/ 1915135 w 2078072"/>
                  <a:gd name="connsiteY406" fmla="*/ 2148248 h 2654605"/>
                  <a:gd name="connsiteX407" fmla="*/ 1917643 w 2078072"/>
                  <a:gd name="connsiteY407" fmla="*/ 2153261 h 2654605"/>
                  <a:gd name="connsiteX408" fmla="*/ 1917643 w 2078072"/>
                  <a:gd name="connsiteY408" fmla="*/ 2168301 h 2654605"/>
                  <a:gd name="connsiteX409" fmla="*/ 1915135 w 2078072"/>
                  <a:gd name="connsiteY409" fmla="*/ 2170808 h 2654605"/>
                  <a:gd name="connsiteX410" fmla="*/ 1917643 w 2078072"/>
                  <a:gd name="connsiteY410" fmla="*/ 2173315 h 2654605"/>
                  <a:gd name="connsiteX411" fmla="*/ 1920149 w 2078072"/>
                  <a:gd name="connsiteY411" fmla="*/ 2175821 h 2654605"/>
                  <a:gd name="connsiteX412" fmla="*/ 1922656 w 2078072"/>
                  <a:gd name="connsiteY412" fmla="*/ 2178328 h 2654605"/>
                  <a:gd name="connsiteX413" fmla="*/ 1927669 w 2078072"/>
                  <a:gd name="connsiteY413" fmla="*/ 2178328 h 2654605"/>
                  <a:gd name="connsiteX414" fmla="*/ 1930176 w 2078072"/>
                  <a:gd name="connsiteY414" fmla="*/ 2175821 h 2654605"/>
                  <a:gd name="connsiteX415" fmla="*/ 1932683 w 2078072"/>
                  <a:gd name="connsiteY415" fmla="*/ 2180835 h 2654605"/>
                  <a:gd name="connsiteX416" fmla="*/ 1932683 w 2078072"/>
                  <a:gd name="connsiteY416" fmla="*/ 2183341 h 2654605"/>
                  <a:gd name="connsiteX417" fmla="*/ 1935190 w 2078072"/>
                  <a:gd name="connsiteY417" fmla="*/ 2183341 h 2654605"/>
                  <a:gd name="connsiteX418" fmla="*/ 1935190 w 2078072"/>
                  <a:gd name="connsiteY418" fmla="*/ 2198382 h 2654605"/>
                  <a:gd name="connsiteX419" fmla="*/ 1932683 w 2078072"/>
                  <a:gd name="connsiteY419" fmla="*/ 2200889 h 2654605"/>
                  <a:gd name="connsiteX420" fmla="*/ 1932683 w 2078072"/>
                  <a:gd name="connsiteY420" fmla="*/ 2220942 h 2654605"/>
                  <a:gd name="connsiteX421" fmla="*/ 1930176 w 2078072"/>
                  <a:gd name="connsiteY421" fmla="*/ 2223449 h 2654605"/>
                  <a:gd name="connsiteX422" fmla="*/ 1930176 w 2078072"/>
                  <a:gd name="connsiteY422" fmla="*/ 2230969 h 2654605"/>
                  <a:gd name="connsiteX423" fmla="*/ 1927669 w 2078072"/>
                  <a:gd name="connsiteY423" fmla="*/ 2233476 h 2654605"/>
                  <a:gd name="connsiteX424" fmla="*/ 1925163 w 2078072"/>
                  <a:gd name="connsiteY424" fmla="*/ 2238489 h 2654605"/>
                  <a:gd name="connsiteX425" fmla="*/ 1925163 w 2078072"/>
                  <a:gd name="connsiteY425" fmla="*/ 2248517 h 2654605"/>
                  <a:gd name="connsiteX426" fmla="*/ 1922656 w 2078072"/>
                  <a:gd name="connsiteY426" fmla="*/ 2248517 h 2654605"/>
                  <a:gd name="connsiteX427" fmla="*/ 1922656 w 2078072"/>
                  <a:gd name="connsiteY427" fmla="*/ 2251023 h 2654605"/>
                  <a:gd name="connsiteX428" fmla="*/ 1920149 w 2078072"/>
                  <a:gd name="connsiteY428" fmla="*/ 2251023 h 2654605"/>
                  <a:gd name="connsiteX429" fmla="*/ 1920149 w 2078072"/>
                  <a:gd name="connsiteY429" fmla="*/ 2253530 h 2654605"/>
                  <a:gd name="connsiteX430" fmla="*/ 1917643 w 2078072"/>
                  <a:gd name="connsiteY430" fmla="*/ 2256037 h 2654605"/>
                  <a:gd name="connsiteX431" fmla="*/ 1917643 w 2078072"/>
                  <a:gd name="connsiteY431" fmla="*/ 2263557 h 2654605"/>
                  <a:gd name="connsiteX432" fmla="*/ 1915135 w 2078072"/>
                  <a:gd name="connsiteY432" fmla="*/ 2266064 h 2654605"/>
                  <a:gd name="connsiteX433" fmla="*/ 1915135 w 2078072"/>
                  <a:gd name="connsiteY433" fmla="*/ 2273584 h 2654605"/>
                  <a:gd name="connsiteX434" fmla="*/ 1912629 w 2078072"/>
                  <a:gd name="connsiteY434" fmla="*/ 2273584 h 2654605"/>
                  <a:gd name="connsiteX435" fmla="*/ 1912629 w 2078072"/>
                  <a:gd name="connsiteY435" fmla="*/ 2281104 h 2654605"/>
                  <a:gd name="connsiteX436" fmla="*/ 1915135 w 2078072"/>
                  <a:gd name="connsiteY436" fmla="*/ 2283610 h 2654605"/>
                  <a:gd name="connsiteX437" fmla="*/ 1915135 w 2078072"/>
                  <a:gd name="connsiteY437" fmla="*/ 2286117 h 2654605"/>
                  <a:gd name="connsiteX438" fmla="*/ 1917643 w 2078072"/>
                  <a:gd name="connsiteY438" fmla="*/ 2286117 h 2654605"/>
                  <a:gd name="connsiteX439" fmla="*/ 1920149 w 2078072"/>
                  <a:gd name="connsiteY439" fmla="*/ 2291131 h 2654605"/>
                  <a:gd name="connsiteX440" fmla="*/ 1920149 w 2078072"/>
                  <a:gd name="connsiteY440" fmla="*/ 2293637 h 2654605"/>
                  <a:gd name="connsiteX441" fmla="*/ 1922656 w 2078072"/>
                  <a:gd name="connsiteY441" fmla="*/ 2303665 h 2654605"/>
                  <a:gd name="connsiteX442" fmla="*/ 1922656 w 2078072"/>
                  <a:gd name="connsiteY442" fmla="*/ 2311185 h 2654605"/>
                  <a:gd name="connsiteX443" fmla="*/ 1920149 w 2078072"/>
                  <a:gd name="connsiteY443" fmla="*/ 2318705 h 2654605"/>
                  <a:gd name="connsiteX444" fmla="*/ 1920149 w 2078072"/>
                  <a:gd name="connsiteY444" fmla="*/ 2328732 h 2654605"/>
                  <a:gd name="connsiteX445" fmla="*/ 1917643 w 2078072"/>
                  <a:gd name="connsiteY445" fmla="*/ 2338758 h 2654605"/>
                  <a:gd name="connsiteX446" fmla="*/ 1917643 w 2078072"/>
                  <a:gd name="connsiteY446" fmla="*/ 2361319 h 2654605"/>
                  <a:gd name="connsiteX447" fmla="*/ 1915135 w 2078072"/>
                  <a:gd name="connsiteY447" fmla="*/ 2373853 h 2654605"/>
                  <a:gd name="connsiteX448" fmla="*/ 1912629 w 2078072"/>
                  <a:gd name="connsiteY448" fmla="*/ 2388893 h 2654605"/>
                  <a:gd name="connsiteX449" fmla="*/ 1912629 w 2078072"/>
                  <a:gd name="connsiteY449" fmla="*/ 2421480 h 2654605"/>
                  <a:gd name="connsiteX450" fmla="*/ 1910122 w 2078072"/>
                  <a:gd name="connsiteY450" fmla="*/ 2418973 h 2654605"/>
                  <a:gd name="connsiteX451" fmla="*/ 1897589 w 2078072"/>
                  <a:gd name="connsiteY451" fmla="*/ 2416467 h 2654605"/>
                  <a:gd name="connsiteX452" fmla="*/ 1887562 w 2078072"/>
                  <a:gd name="connsiteY452" fmla="*/ 2413960 h 2654605"/>
                  <a:gd name="connsiteX453" fmla="*/ 1880042 w 2078072"/>
                  <a:gd name="connsiteY453" fmla="*/ 2413960 h 2654605"/>
                  <a:gd name="connsiteX454" fmla="*/ 1872521 w 2078072"/>
                  <a:gd name="connsiteY454" fmla="*/ 2408947 h 2654605"/>
                  <a:gd name="connsiteX455" fmla="*/ 1870015 w 2078072"/>
                  <a:gd name="connsiteY455" fmla="*/ 2406440 h 2654605"/>
                  <a:gd name="connsiteX456" fmla="*/ 1865001 w 2078072"/>
                  <a:gd name="connsiteY456" fmla="*/ 2398920 h 2654605"/>
                  <a:gd name="connsiteX457" fmla="*/ 1862495 w 2078072"/>
                  <a:gd name="connsiteY457" fmla="*/ 2396413 h 2654605"/>
                  <a:gd name="connsiteX458" fmla="*/ 1852467 w 2078072"/>
                  <a:gd name="connsiteY458" fmla="*/ 2393906 h 2654605"/>
                  <a:gd name="connsiteX459" fmla="*/ 1842441 w 2078072"/>
                  <a:gd name="connsiteY459" fmla="*/ 2388893 h 2654605"/>
                  <a:gd name="connsiteX460" fmla="*/ 1839934 w 2078072"/>
                  <a:gd name="connsiteY460" fmla="*/ 2386386 h 2654605"/>
                  <a:gd name="connsiteX461" fmla="*/ 1829908 w 2078072"/>
                  <a:gd name="connsiteY461" fmla="*/ 2386386 h 2654605"/>
                  <a:gd name="connsiteX462" fmla="*/ 1827400 w 2078072"/>
                  <a:gd name="connsiteY462" fmla="*/ 2393906 h 2654605"/>
                  <a:gd name="connsiteX463" fmla="*/ 1822387 w 2078072"/>
                  <a:gd name="connsiteY463" fmla="*/ 2393906 h 2654605"/>
                  <a:gd name="connsiteX464" fmla="*/ 1819880 w 2078072"/>
                  <a:gd name="connsiteY464" fmla="*/ 2396413 h 2654605"/>
                  <a:gd name="connsiteX465" fmla="*/ 1817374 w 2078072"/>
                  <a:gd name="connsiteY465" fmla="*/ 2398920 h 2654605"/>
                  <a:gd name="connsiteX466" fmla="*/ 1814867 w 2078072"/>
                  <a:gd name="connsiteY466" fmla="*/ 2403934 h 2654605"/>
                  <a:gd name="connsiteX467" fmla="*/ 1812360 w 2078072"/>
                  <a:gd name="connsiteY467" fmla="*/ 2403934 h 2654605"/>
                  <a:gd name="connsiteX468" fmla="*/ 1807347 w 2078072"/>
                  <a:gd name="connsiteY468" fmla="*/ 2406440 h 2654605"/>
                  <a:gd name="connsiteX469" fmla="*/ 1804840 w 2078072"/>
                  <a:gd name="connsiteY469" fmla="*/ 2408947 h 2654605"/>
                  <a:gd name="connsiteX470" fmla="*/ 1799827 w 2078072"/>
                  <a:gd name="connsiteY470" fmla="*/ 2406440 h 2654605"/>
                  <a:gd name="connsiteX471" fmla="*/ 1789799 w 2078072"/>
                  <a:gd name="connsiteY471" fmla="*/ 2403934 h 2654605"/>
                  <a:gd name="connsiteX472" fmla="*/ 1784786 w 2078072"/>
                  <a:gd name="connsiteY472" fmla="*/ 2403934 h 2654605"/>
                  <a:gd name="connsiteX473" fmla="*/ 1782279 w 2078072"/>
                  <a:gd name="connsiteY473" fmla="*/ 2406440 h 2654605"/>
                  <a:gd name="connsiteX474" fmla="*/ 1777266 w 2078072"/>
                  <a:gd name="connsiteY474" fmla="*/ 2408947 h 2654605"/>
                  <a:gd name="connsiteX475" fmla="*/ 1774759 w 2078072"/>
                  <a:gd name="connsiteY475" fmla="*/ 2413960 h 2654605"/>
                  <a:gd name="connsiteX476" fmla="*/ 1762226 w 2078072"/>
                  <a:gd name="connsiteY476" fmla="*/ 2416467 h 2654605"/>
                  <a:gd name="connsiteX477" fmla="*/ 1747185 w 2078072"/>
                  <a:gd name="connsiteY477" fmla="*/ 2416467 h 2654605"/>
                  <a:gd name="connsiteX478" fmla="*/ 1747185 w 2078072"/>
                  <a:gd name="connsiteY478" fmla="*/ 2421480 h 2654605"/>
                  <a:gd name="connsiteX479" fmla="*/ 1744679 w 2078072"/>
                  <a:gd name="connsiteY479" fmla="*/ 2423987 h 2654605"/>
                  <a:gd name="connsiteX480" fmla="*/ 1739665 w 2078072"/>
                  <a:gd name="connsiteY480" fmla="*/ 2429001 h 2654605"/>
                  <a:gd name="connsiteX481" fmla="*/ 1737159 w 2078072"/>
                  <a:gd name="connsiteY481" fmla="*/ 2431507 h 2654605"/>
                  <a:gd name="connsiteX482" fmla="*/ 1737159 w 2078072"/>
                  <a:gd name="connsiteY482" fmla="*/ 2436521 h 2654605"/>
                  <a:gd name="connsiteX483" fmla="*/ 1734652 w 2078072"/>
                  <a:gd name="connsiteY483" fmla="*/ 2439027 h 2654605"/>
                  <a:gd name="connsiteX484" fmla="*/ 1734652 w 2078072"/>
                  <a:gd name="connsiteY484" fmla="*/ 2441534 h 2654605"/>
                  <a:gd name="connsiteX485" fmla="*/ 1732145 w 2078072"/>
                  <a:gd name="connsiteY485" fmla="*/ 2441534 h 2654605"/>
                  <a:gd name="connsiteX486" fmla="*/ 1732145 w 2078072"/>
                  <a:gd name="connsiteY486" fmla="*/ 2444041 h 2654605"/>
                  <a:gd name="connsiteX487" fmla="*/ 1729638 w 2078072"/>
                  <a:gd name="connsiteY487" fmla="*/ 2446548 h 2654605"/>
                  <a:gd name="connsiteX488" fmla="*/ 1727131 w 2078072"/>
                  <a:gd name="connsiteY488" fmla="*/ 2449054 h 2654605"/>
                  <a:gd name="connsiteX489" fmla="*/ 1719611 w 2078072"/>
                  <a:gd name="connsiteY489" fmla="*/ 2454068 h 2654605"/>
                  <a:gd name="connsiteX490" fmla="*/ 1704571 w 2078072"/>
                  <a:gd name="connsiteY490" fmla="*/ 2464094 h 2654605"/>
                  <a:gd name="connsiteX491" fmla="*/ 1699558 w 2078072"/>
                  <a:gd name="connsiteY491" fmla="*/ 2466602 h 2654605"/>
                  <a:gd name="connsiteX492" fmla="*/ 1694544 w 2078072"/>
                  <a:gd name="connsiteY492" fmla="*/ 2469108 h 2654605"/>
                  <a:gd name="connsiteX493" fmla="*/ 1687024 w 2078072"/>
                  <a:gd name="connsiteY493" fmla="*/ 2469108 h 2654605"/>
                  <a:gd name="connsiteX494" fmla="*/ 1679504 w 2078072"/>
                  <a:gd name="connsiteY494" fmla="*/ 2471615 h 2654605"/>
                  <a:gd name="connsiteX495" fmla="*/ 1676997 w 2078072"/>
                  <a:gd name="connsiteY495" fmla="*/ 2471615 h 2654605"/>
                  <a:gd name="connsiteX496" fmla="*/ 1676997 w 2078072"/>
                  <a:gd name="connsiteY496" fmla="*/ 2476628 h 2654605"/>
                  <a:gd name="connsiteX497" fmla="*/ 1674491 w 2078072"/>
                  <a:gd name="connsiteY497" fmla="*/ 2476628 h 2654605"/>
                  <a:gd name="connsiteX498" fmla="*/ 1669477 w 2078072"/>
                  <a:gd name="connsiteY498" fmla="*/ 2479135 h 2654605"/>
                  <a:gd name="connsiteX499" fmla="*/ 1664463 w 2078072"/>
                  <a:gd name="connsiteY499" fmla="*/ 2481641 h 2654605"/>
                  <a:gd name="connsiteX500" fmla="*/ 1659450 w 2078072"/>
                  <a:gd name="connsiteY500" fmla="*/ 2481641 h 2654605"/>
                  <a:gd name="connsiteX501" fmla="*/ 1656943 w 2078072"/>
                  <a:gd name="connsiteY501" fmla="*/ 2486655 h 2654605"/>
                  <a:gd name="connsiteX502" fmla="*/ 1651930 w 2078072"/>
                  <a:gd name="connsiteY502" fmla="*/ 2486655 h 2654605"/>
                  <a:gd name="connsiteX503" fmla="*/ 1641903 w 2078072"/>
                  <a:gd name="connsiteY503" fmla="*/ 2491669 h 2654605"/>
                  <a:gd name="connsiteX504" fmla="*/ 1631876 w 2078072"/>
                  <a:gd name="connsiteY504" fmla="*/ 2501695 h 2654605"/>
                  <a:gd name="connsiteX505" fmla="*/ 1629369 w 2078072"/>
                  <a:gd name="connsiteY505" fmla="*/ 2504202 h 2654605"/>
                  <a:gd name="connsiteX506" fmla="*/ 1626863 w 2078072"/>
                  <a:gd name="connsiteY506" fmla="*/ 2511722 h 2654605"/>
                  <a:gd name="connsiteX507" fmla="*/ 1619343 w 2078072"/>
                  <a:gd name="connsiteY507" fmla="*/ 2511722 h 2654605"/>
                  <a:gd name="connsiteX508" fmla="*/ 1611823 w 2078072"/>
                  <a:gd name="connsiteY508" fmla="*/ 2514229 h 2654605"/>
                  <a:gd name="connsiteX509" fmla="*/ 1604302 w 2078072"/>
                  <a:gd name="connsiteY509" fmla="*/ 2514229 h 2654605"/>
                  <a:gd name="connsiteX510" fmla="*/ 1601795 w 2078072"/>
                  <a:gd name="connsiteY510" fmla="*/ 2511722 h 2654605"/>
                  <a:gd name="connsiteX511" fmla="*/ 1594275 w 2078072"/>
                  <a:gd name="connsiteY511" fmla="*/ 2516736 h 2654605"/>
                  <a:gd name="connsiteX512" fmla="*/ 1586755 w 2078072"/>
                  <a:gd name="connsiteY512" fmla="*/ 2521750 h 2654605"/>
                  <a:gd name="connsiteX513" fmla="*/ 1586755 w 2078072"/>
                  <a:gd name="connsiteY513" fmla="*/ 2539296 h 2654605"/>
                  <a:gd name="connsiteX514" fmla="*/ 1584248 w 2078072"/>
                  <a:gd name="connsiteY514" fmla="*/ 2544309 h 2654605"/>
                  <a:gd name="connsiteX515" fmla="*/ 1589262 w 2078072"/>
                  <a:gd name="connsiteY515" fmla="*/ 2556843 h 2654605"/>
                  <a:gd name="connsiteX516" fmla="*/ 1586755 w 2078072"/>
                  <a:gd name="connsiteY516" fmla="*/ 2559350 h 2654605"/>
                  <a:gd name="connsiteX517" fmla="*/ 1586755 w 2078072"/>
                  <a:gd name="connsiteY517" fmla="*/ 2584418 h 2654605"/>
                  <a:gd name="connsiteX518" fmla="*/ 1584248 w 2078072"/>
                  <a:gd name="connsiteY518" fmla="*/ 2586924 h 2654605"/>
                  <a:gd name="connsiteX519" fmla="*/ 1584248 w 2078072"/>
                  <a:gd name="connsiteY519" fmla="*/ 2594444 h 2654605"/>
                  <a:gd name="connsiteX520" fmla="*/ 1581742 w 2078072"/>
                  <a:gd name="connsiteY520" fmla="*/ 2599457 h 2654605"/>
                  <a:gd name="connsiteX521" fmla="*/ 1576728 w 2078072"/>
                  <a:gd name="connsiteY521" fmla="*/ 2604471 h 2654605"/>
                  <a:gd name="connsiteX522" fmla="*/ 1576728 w 2078072"/>
                  <a:gd name="connsiteY522" fmla="*/ 2606977 h 2654605"/>
                  <a:gd name="connsiteX523" fmla="*/ 1574222 w 2078072"/>
                  <a:gd name="connsiteY523" fmla="*/ 2611991 h 2654605"/>
                  <a:gd name="connsiteX524" fmla="*/ 1569208 w 2078072"/>
                  <a:gd name="connsiteY524" fmla="*/ 2622018 h 2654605"/>
                  <a:gd name="connsiteX525" fmla="*/ 1561688 w 2078072"/>
                  <a:gd name="connsiteY525" fmla="*/ 2632045 h 2654605"/>
                  <a:gd name="connsiteX526" fmla="*/ 1559181 w 2078072"/>
                  <a:gd name="connsiteY526" fmla="*/ 2637058 h 2654605"/>
                  <a:gd name="connsiteX527" fmla="*/ 1556675 w 2078072"/>
                  <a:gd name="connsiteY527" fmla="*/ 2642072 h 2654605"/>
                  <a:gd name="connsiteX528" fmla="*/ 1554168 w 2078072"/>
                  <a:gd name="connsiteY528" fmla="*/ 2644578 h 2654605"/>
                  <a:gd name="connsiteX529" fmla="*/ 1551661 w 2078072"/>
                  <a:gd name="connsiteY529" fmla="*/ 2647086 h 2654605"/>
                  <a:gd name="connsiteX530" fmla="*/ 1544141 w 2078072"/>
                  <a:gd name="connsiteY530" fmla="*/ 2647086 h 2654605"/>
                  <a:gd name="connsiteX531" fmla="*/ 1541634 w 2078072"/>
                  <a:gd name="connsiteY531" fmla="*/ 2644578 h 2654605"/>
                  <a:gd name="connsiteX532" fmla="*/ 1531607 w 2078072"/>
                  <a:gd name="connsiteY532" fmla="*/ 2644578 h 2654605"/>
                  <a:gd name="connsiteX533" fmla="*/ 1529100 w 2078072"/>
                  <a:gd name="connsiteY533" fmla="*/ 2647086 h 2654605"/>
                  <a:gd name="connsiteX534" fmla="*/ 1526594 w 2078072"/>
                  <a:gd name="connsiteY534" fmla="*/ 2647086 h 2654605"/>
                  <a:gd name="connsiteX535" fmla="*/ 1521580 w 2078072"/>
                  <a:gd name="connsiteY535" fmla="*/ 2649592 h 2654605"/>
                  <a:gd name="connsiteX536" fmla="*/ 1519074 w 2078072"/>
                  <a:gd name="connsiteY536" fmla="*/ 2647086 h 2654605"/>
                  <a:gd name="connsiteX537" fmla="*/ 1511554 w 2078072"/>
                  <a:gd name="connsiteY537" fmla="*/ 2649592 h 2654605"/>
                  <a:gd name="connsiteX538" fmla="*/ 1506540 w 2078072"/>
                  <a:gd name="connsiteY538" fmla="*/ 2649592 h 2654605"/>
                  <a:gd name="connsiteX539" fmla="*/ 1501527 w 2078072"/>
                  <a:gd name="connsiteY539" fmla="*/ 2652099 h 2654605"/>
                  <a:gd name="connsiteX540" fmla="*/ 1494006 w 2078072"/>
                  <a:gd name="connsiteY540" fmla="*/ 2654606 h 2654605"/>
                  <a:gd name="connsiteX541" fmla="*/ 1494006 w 2078072"/>
                  <a:gd name="connsiteY541" fmla="*/ 2652099 h 2654605"/>
                  <a:gd name="connsiteX542" fmla="*/ 1491500 w 2078072"/>
                  <a:gd name="connsiteY542" fmla="*/ 2649592 h 2654605"/>
                  <a:gd name="connsiteX543" fmla="*/ 1488993 w 2078072"/>
                  <a:gd name="connsiteY543" fmla="*/ 2644578 h 2654605"/>
                  <a:gd name="connsiteX544" fmla="*/ 1483980 w 2078072"/>
                  <a:gd name="connsiteY544" fmla="*/ 2642072 h 2654605"/>
                  <a:gd name="connsiteX545" fmla="*/ 1481473 w 2078072"/>
                  <a:gd name="connsiteY545" fmla="*/ 2637058 h 2654605"/>
                  <a:gd name="connsiteX546" fmla="*/ 1478966 w 2078072"/>
                  <a:gd name="connsiteY546" fmla="*/ 2634552 h 2654605"/>
                  <a:gd name="connsiteX547" fmla="*/ 1473953 w 2078072"/>
                  <a:gd name="connsiteY547" fmla="*/ 2634552 h 2654605"/>
                  <a:gd name="connsiteX548" fmla="*/ 1468939 w 2078072"/>
                  <a:gd name="connsiteY548" fmla="*/ 2632045 h 2654605"/>
                  <a:gd name="connsiteX549" fmla="*/ 1463926 w 2078072"/>
                  <a:gd name="connsiteY549" fmla="*/ 2632045 h 2654605"/>
                  <a:gd name="connsiteX550" fmla="*/ 1461419 w 2078072"/>
                  <a:gd name="connsiteY550" fmla="*/ 2629538 h 2654605"/>
                  <a:gd name="connsiteX551" fmla="*/ 1456406 w 2078072"/>
                  <a:gd name="connsiteY551" fmla="*/ 2624525 h 2654605"/>
                  <a:gd name="connsiteX552" fmla="*/ 1451392 w 2078072"/>
                  <a:gd name="connsiteY552" fmla="*/ 2622018 h 2654605"/>
                  <a:gd name="connsiteX553" fmla="*/ 1448885 w 2078072"/>
                  <a:gd name="connsiteY553" fmla="*/ 2619511 h 2654605"/>
                  <a:gd name="connsiteX554" fmla="*/ 1441365 w 2078072"/>
                  <a:gd name="connsiteY554" fmla="*/ 2617005 h 2654605"/>
                  <a:gd name="connsiteX555" fmla="*/ 1436352 w 2078072"/>
                  <a:gd name="connsiteY555" fmla="*/ 2614498 h 2654605"/>
                  <a:gd name="connsiteX556" fmla="*/ 1428832 w 2078072"/>
                  <a:gd name="connsiteY556" fmla="*/ 2611991 h 2654605"/>
                  <a:gd name="connsiteX557" fmla="*/ 1423818 w 2078072"/>
                  <a:gd name="connsiteY557" fmla="*/ 2609485 h 2654605"/>
                  <a:gd name="connsiteX558" fmla="*/ 1418805 w 2078072"/>
                  <a:gd name="connsiteY558" fmla="*/ 2606977 h 2654605"/>
                  <a:gd name="connsiteX559" fmla="*/ 1413791 w 2078072"/>
                  <a:gd name="connsiteY559" fmla="*/ 2606977 h 2654605"/>
                  <a:gd name="connsiteX560" fmla="*/ 1413791 w 2078072"/>
                  <a:gd name="connsiteY560" fmla="*/ 2604471 h 2654605"/>
                  <a:gd name="connsiteX561" fmla="*/ 1411285 w 2078072"/>
                  <a:gd name="connsiteY561" fmla="*/ 2599457 h 2654605"/>
                  <a:gd name="connsiteX562" fmla="*/ 1406271 w 2078072"/>
                  <a:gd name="connsiteY562" fmla="*/ 2596951 h 2654605"/>
                  <a:gd name="connsiteX563" fmla="*/ 1401258 w 2078072"/>
                  <a:gd name="connsiteY563" fmla="*/ 2591938 h 2654605"/>
                  <a:gd name="connsiteX564" fmla="*/ 1396244 w 2078072"/>
                  <a:gd name="connsiteY564" fmla="*/ 2591938 h 2654605"/>
                  <a:gd name="connsiteX565" fmla="*/ 1393738 w 2078072"/>
                  <a:gd name="connsiteY565" fmla="*/ 2589431 h 2654605"/>
                  <a:gd name="connsiteX566" fmla="*/ 1391231 w 2078072"/>
                  <a:gd name="connsiteY566" fmla="*/ 2586924 h 2654605"/>
                  <a:gd name="connsiteX567" fmla="*/ 1391231 w 2078072"/>
                  <a:gd name="connsiteY567" fmla="*/ 2584418 h 2654605"/>
                  <a:gd name="connsiteX568" fmla="*/ 1388724 w 2078072"/>
                  <a:gd name="connsiteY568" fmla="*/ 2581910 h 2654605"/>
                  <a:gd name="connsiteX569" fmla="*/ 1386217 w 2078072"/>
                  <a:gd name="connsiteY569" fmla="*/ 2579404 h 2654605"/>
                  <a:gd name="connsiteX570" fmla="*/ 1383711 w 2078072"/>
                  <a:gd name="connsiteY570" fmla="*/ 2576897 h 2654605"/>
                  <a:gd name="connsiteX571" fmla="*/ 1378697 w 2078072"/>
                  <a:gd name="connsiteY571" fmla="*/ 2574390 h 2654605"/>
                  <a:gd name="connsiteX572" fmla="*/ 1376190 w 2078072"/>
                  <a:gd name="connsiteY572" fmla="*/ 2574390 h 2654605"/>
                  <a:gd name="connsiteX573" fmla="*/ 1373684 w 2078072"/>
                  <a:gd name="connsiteY573" fmla="*/ 2571884 h 2654605"/>
                  <a:gd name="connsiteX574" fmla="*/ 1368670 w 2078072"/>
                  <a:gd name="connsiteY574" fmla="*/ 2564363 h 2654605"/>
                  <a:gd name="connsiteX575" fmla="*/ 1356137 w 2078072"/>
                  <a:gd name="connsiteY575" fmla="*/ 2556843 h 2654605"/>
                  <a:gd name="connsiteX576" fmla="*/ 1353630 w 2078072"/>
                  <a:gd name="connsiteY576" fmla="*/ 2551830 h 2654605"/>
                  <a:gd name="connsiteX577" fmla="*/ 1356137 w 2078072"/>
                  <a:gd name="connsiteY577" fmla="*/ 2549323 h 2654605"/>
                  <a:gd name="connsiteX578" fmla="*/ 1351123 w 2078072"/>
                  <a:gd name="connsiteY578" fmla="*/ 2544309 h 2654605"/>
                  <a:gd name="connsiteX579" fmla="*/ 1348616 w 2078072"/>
                  <a:gd name="connsiteY579" fmla="*/ 2539296 h 2654605"/>
                  <a:gd name="connsiteX580" fmla="*/ 1346110 w 2078072"/>
                  <a:gd name="connsiteY580" fmla="*/ 2536789 h 2654605"/>
                  <a:gd name="connsiteX581" fmla="*/ 1346110 w 2078072"/>
                  <a:gd name="connsiteY581" fmla="*/ 2534283 h 2654605"/>
                  <a:gd name="connsiteX582" fmla="*/ 1341096 w 2078072"/>
                  <a:gd name="connsiteY582" fmla="*/ 2534283 h 2654605"/>
                  <a:gd name="connsiteX583" fmla="*/ 1338590 w 2078072"/>
                  <a:gd name="connsiteY583" fmla="*/ 2531776 h 2654605"/>
                  <a:gd name="connsiteX584" fmla="*/ 1336083 w 2078072"/>
                  <a:gd name="connsiteY584" fmla="*/ 2526763 h 2654605"/>
                  <a:gd name="connsiteX585" fmla="*/ 1333576 w 2078072"/>
                  <a:gd name="connsiteY585" fmla="*/ 2524256 h 2654605"/>
                  <a:gd name="connsiteX586" fmla="*/ 1331070 w 2078072"/>
                  <a:gd name="connsiteY586" fmla="*/ 2521750 h 2654605"/>
                  <a:gd name="connsiteX587" fmla="*/ 1331070 w 2078072"/>
                  <a:gd name="connsiteY587" fmla="*/ 2494175 h 2654605"/>
                  <a:gd name="connsiteX588" fmla="*/ 1333576 w 2078072"/>
                  <a:gd name="connsiteY588" fmla="*/ 2491669 h 2654605"/>
                  <a:gd name="connsiteX589" fmla="*/ 1331070 w 2078072"/>
                  <a:gd name="connsiteY589" fmla="*/ 2489162 h 2654605"/>
                  <a:gd name="connsiteX590" fmla="*/ 1331070 w 2078072"/>
                  <a:gd name="connsiteY590" fmla="*/ 2479135 h 2654605"/>
                  <a:gd name="connsiteX591" fmla="*/ 1326056 w 2078072"/>
                  <a:gd name="connsiteY591" fmla="*/ 2479135 h 2654605"/>
                  <a:gd name="connsiteX592" fmla="*/ 1323549 w 2078072"/>
                  <a:gd name="connsiteY592" fmla="*/ 2476628 h 2654605"/>
                  <a:gd name="connsiteX593" fmla="*/ 1306002 w 2078072"/>
                  <a:gd name="connsiteY593" fmla="*/ 2476628 h 2654605"/>
                  <a:gd name="connsiteX594" fmla="*/ 1303496 w 2078072"/>
                  <a:gd name="connsiteY594" fmla="*/ 2474121 h 2654605"/>
                  <a:gd name="connsiteX595" fmla="*/ 1295975 w 2078072"/>
                  <a:gd name="connsiteY595" fmla="*/ 2469108 h 2654605"/>
                  <a:gd name="connsiteX596" fmla="*/ 1293469 w 2078072"/>
                  <a:gd name="connsiteY596" fmla="*/ 2466602 h 2654605"/>
                  <a:gd name="connsiteX597" fmla="*/ 1290962 w 2078072"/>
                  <a:gd name="connsiteY597" fmla="*/ 2464094 h 2654605"/>
                  <a:gd name="connsiteX598" fmla="*/ 1288455 w 2078072"/>
                  <a:gd name="connsiteY598" fmla="*/ 2464094 h 2654605"/>
                  <a:gd name="connsiteX599" fmla="*/ 1288455 w 2078072"/>
                  <a:gd name="connsiteY599" fmla="*/ 2461588 h 2654605"/>
                  <a:gd name="connsiteX600" fmla="*/ 1283442 w 2078072"/>
                  <a:gd name="connsiteY600" fmla="*/ 2456574 h 2654605"/>
                  <a:gd name="connsiteX601" fmla="*/ 1283442 w 2078072"/>
                  <a:gd name="connsiteY601" fmla="*/ 2449054 h 2654605"/>
                  <a:gd name="connsiteX602" fmla="*/ 1285948 w 2078072"/>
                  <a:gd name="connsiteY602" fmla="*/ 2449054 h 2654605"/>
                  <a:gd name="connsiteX603" fmla="*/ 1285948 w 2078072"/>
                  <a:gd name="connsiteY603" fmla="*/ 2441534 h 2654605"/>
                  <a:gd name="connsiteX604" fmla="*/ 1280935 w 2078072"/>
                  <a:gd name="connsiteY604" fmla="*/ 2439027 h 2654605"/>
                  <a:gd name="connsiteX605" fmla="*/ 1275922 w 2078072"/>
                  <a:gd name="connsiteY605" fmla="*/ 2436521 h 2654605"/>
                  <a:gd name="connsiteX606" fmla="*/ 1275922 w 2078072"/>
                  <a:gd name="connsiteY606" fmla="*/ 2434014 h 2654605"/>
                  <a:gd name="connsiteX607" fmla="*/ 1273415 w 2078072"/>
                  <a:gd name="connsiteY607" fmla="*/ 2431507 h 2654605"/>
                  <a:gd name="connsiteX608" fmla="*/ 1268402 w 2078072"/>
                  <a:gd name="connsiteY608" fmla="*/ 2429001 h 2654605"/>
                  <a:gd name="connsiteX609" fmla="*/ 1265895 w 2078072"/>
                  <a:gd name="connsiteY609" fmla="*/ 2426493 h 2654605"/>
                  <a:gd name="connsiteX610" fmla="*/ 1263388 w 2078072"/>
                  <a:gd name="connsiteY610" fmla="*/ 2426493 h 2654605"/>
                  <a:gd name="connsiteX611" fmla="*/ 1260881 w 2078072"/>
                  <a:gd name="connsiteY611" fmla="*/ 2423987 h 2654605"/>
                  <a:gd name="connsiteX612" fmla="*/ 1258374 w 2078072"/>
                  <a:gd name="connsiteY612" fmla="*/ 2423987 h 2654605"/>
                  <a:gd name="connsiteX613" fmla="*/ 1255868 w 2078072"/>
                  <a:gd name="connsiteY613" fmla="*/ 2418973 h 2654605"/>
                  <a:gd name="connsiteX614" fmla="*/ 1245841 w 2078072"/>
                  <a:gd name="connsiteY614" fmla="*/ 2418973 h 2654605"/>
                  <a:gd name="connsiteX615" fmla="*/ 1243334 w 2078072"/>
                  <a:gd name="connsiteY615" fmla="*/ 2416467 h 2654605"/>
                  <a:gd name="connsiteX616" fmla="*/ 1240828 w 2078072"/>
                  <a:gd name="connsiteY616" fmla="*/ 2413960 h 2654605"/>
                  <a:gd name="connsiteX617" fmla="*/ 1240828 w 2078072"/>
                  <a:gd name="connsiteY617" fmla="*/ 2401426 h 2654605"/>
                  <a:gd name="connsiteX618" fmla="*/ 1245841 w 2078072"/>
                  <a:gd name="connsiteY618" fmla="*/ 2396413 h 2654605"/>
                  <a:gd name="connsiteX619" fmla="*/ 1243334 w 2078072"/>
                  <a:gd name="connsiteY619" fmla="*/ 2393906 h 2654605"/>
                  <a:gd name="connsiteX620" fmla="*/ 1243334 w 2078072"/>
                  <a:gd name="connsiteY620" fmla="*/ 2391400 h 2654605"/>
                  <a:gd name="connsiteX621" fmla="*/ 1240828 w 2078072"/>
                  <a:gd name="connsiteY621" fmla="*/ 2386386 h 2654605"/>
                  <a:gd name="connsiteX622" fmla="*/ 1238321 w 2078072"/>
                  <a:gd name="connsiteY622" fmla="*/ 2383880 h 2654605"/>
                  <a:gd name="connsiteX623" fmla="*/ 1238321 w 2078072"/>
                  <a:gd name="connsiteY623" fmla="*/ 2381373 h 2654605"/>
                  <a:gd name="connsiteX624" fmla="*/ 1233307 w 2078072"/>
                  <a:gd name="connsiteY624" fmla="*/ 2378866 h 2654605"/>
                  <a:gd name="connsiteX625" fmla="*/ 1233307 w 2078072"/>
                  <a:gd name="connsiteY625" fmla="*/ 2361319 h 2654605"/>
                  <a:gd name="connsiteX626" fmla="*/ 1230801 w 2078072"/>
                  <a:gd name="connsiteY626" fmla="*/ 2358812 h 2654605"/>
                  <a:gd name="connsiteX627" fmla="*/ 1228294 w 2078072"/>
                  <a:gd name="connsiteY627" fmla="*/ 2353799 h 2654605"/>
                  <a:gd name="connsiteX628" fmla="*/ 1223280 w 2078072"/>
                  <a:gd name="connsiteY628" fmla="*/ 2348785 h 2654605"/>
                  <a:gd name="connsiteX629" fmla="*/ 1220774 w 2078072"/>
                  <a:gd name="connsiteY629" fmla="*/ 2353799 h 2654605"/>
                  <a:gd name="connsiteX630" fmla="*/ 1218267 w 2078072"/>
                  <a:gd name="connsiteY630" fmla="*/ 2358812 h 2654605"/>
                  <a:gd name="connsiteX631" fmla="*/ 1213254 w 2078072"/>
                  <a:gd name="connsiteY631" fmla="*/ 2358812 h 2654605"/>
                  <a:gd name="connsiteX632" fmla="*/ 1210747 w 2078072"/>
                  <a:gd name="connsiteY632" fmla="*/ 2361319 h 2654605"/>
                  <a:gd name="connsiteX633" fmla="*/ 1200720 w 2078072"/>
                  <a:gd name="connsiteY633" fmla="*/ 2361319 h 2654605"/>
                  <a:gd name="connsiteX634" fmla="*/ 1200720 w 2078072"/>
                  <a:gd name="connsiteY634" fmla="*/ 2358812 h 2654605"/>
                  <a:gd name="connsiteX635" fmla="*/ 1185680 w 2078072"/>
                  <a:gd name="connsiteY635" fmla="*/ 2358812 h 2654605"/>
                  <a:gd name="connsiteX636" fmla="*/ 1183173 w 2078072"/>
                  <a:gd name="connsiteY636" fmla="*/ 2361319 h 2654605"/>
                  <a:gd name="connsiteX637" fmla="*/ 1178160 w 2078072"/>
                  <a:gd name="connsiteY637" fmla="*/ 2361319 h 2654605"/>
                  <a:gd name="connsiteX638" fmla="*/ 1175653 w 2078072"/>
                  <a:gd name="connsiteY638" fmla="*/ 2363825 h 2654605"/>
                  <a:gd name="connsiteX639" fmla="*/ 1170639 w 2078072"/>
                  <a:gd name="connsiteY639" fmla="*/ 2363825 h 2654605"/>
                  <a:gd name="connsiteX640" fmla="*/ 1165626 w 2078072"/>
                  <a:gd name="connsiteY640" fmla="*/ 2366333 h 2654605"/>
                  <a:gd name="connsiteX641" fmla="*/ 1158106 w 2078072"/>
                  <a:gd name="connsiteY641" fmla="*/ 2366333 h 2654605"/>
                  <a:gd name="connsiteX642" fmla="*/ 1155599 w 2078072"/>
                  <a:gd name="connsiteY642" fmla="*/ 2363825 h 2654605"/>
                  <a:gd name="connsiteX643" fmla="*/ 1143065 w 2078072"/>
                  <a:gd name="connsiteY643" fmla="*/ 2363825 h 2654605"/>
                  <a:gd name="connsiteX644" fmla="*/ 1140559 w 2078072"/>
                  <a:gd name="connsiteY644" fmla="*/ 2366333 h 2654605"/>
                  <a:gd name="connsiteX645" fmla="*/ 1138052 w 2078072"/>
                  <a:gd name="connsiteY645" fmla="*/ 2363825 h 2654605"/>
                  <a:gd name="connsiteX646" fmla="*/ 1130532 w 2078072"/>
                  <a:gd name="connsiteY646" fmla="*/ 2363825 h 2654605"/>
                  <a:gd name="connsiteX647" fmla="*/ 1125518 w 2078072"/>
                  <a:gd name="connsiteY647" fmla="*/ 2356305 h 2654605"/>
                  <a:gd name="connsiteX648" fmla="*/ 1123012 w 2078072"/>
                  <a:gd name="connsiteY648" fmla="*/ 2358812 h 2654605"/>
                  <a:gd name="connsiteX649" fmla="*/ 1120505 w 2078072"/>
                  <a:gd name="connsiteY649" fmla="*/ 2356305 h 2654605"/>
                  <a:gd name="connsiteX650" fmla="*/ 1107971 w 2078072"/>
                  <a:gd name="connsiteY650" fmla="*/ 2363825 h 2654605"/>
                  <a:gd name="connsiteX651" fmla="*/ 1097944 w 2078072"/>
                  <a:gd name="connsiteY651" fmla="*/ 2363825 h 2654605"/>
                  <a:gd name="connsiteX652" fmla="*/ 1095438 w 2078072"/>
                  <a:gd name="connsiteY652" fmla="*/ 2361319 h 2654605"/>
                  <a:gd name="connsiteX653" fmla="*/ 1092931 w 2078072"/>
                  <a:gd name="connsiteY653" fmla="*/ 2358812 h 2654605"/>
                  <a:gd name="connsiteX654" fmla="*/ 1082904 w 2078072"/>
                  <a:gd name="connsiteY654" fmla="*/ 2358812 h 2654605"/>
                  <a:gd name="connsiteX655" fmla="*/ 1082904 w 2078072"/>
                  <a:gd name="connsiteY655" fmla="*/ 2356305 h 2654605"/>
                  <a:gd name="connsiteX656" fmla="*/ 1080397 w 2078072"/>
                  <a:gd name="connsiteY656" fmla="*/ 2356305 h 2654605"/>
                  <a:gd name="connsiteX657" fmla="*/ 1077891 w 2078072"/>
                  <a:gd name="connsiteY657" fmla="*/ 2353799 h 2654605"/>
                  <a:gd name="connsiteX658" fmla="*/ 1075384 w 2078072"/>
                  <a:gd name="connsiteY658" fmla="*/ 2353799 h 2654605"/>
                  <a:gd name="connsiteX659" fmla="*/ 1072877 w 2078072"/>
                  <a:gd name="connsiteY659" fmla="*/ 2351292 h 2654605"/>
                  <a:gd name="connsiteX660" fmla="*/ 1070370 w 2078072"/>
                  <a:gd name="connsiteY660" fmla="*/ 2348785 h 2654605"/>
                  <a:gd name="connsiteX661" fmla="*/ 1065357 w 2078072"/>
                  <a:gd name="connsiteY661" fmla="*/ 2346279 h 2654605"/>
                  <a:gd name="connsiteX662" fmla="*/ 1062850 w 2078072"/>
                  <a:gd name="connsiteY662" fmla="*/ 2341266 h 2654605"/>
                  <a:gd name="connsiteX663" fmla="*/ 1057837 w 2078072"/>
                  <a:gd name="connsiteY663" fmla="*/ 2338758 h 2654605"/>
                  <a:gd name="connsiteX664" fmla="*/ 1055330 w 2078072"/>
                  <a:gd name="connsiteY664" fmla="*/ 2338758 h 2654605"/>
                  <a:gd name="connsiteX665" fmla="*/ 1047810 w 2078072"/>
                  <a:gd name="connsiteY665" fmla="*/ 2336252 h 2654605"/>
                  <a:gd name="connsiteX666" fmla="*/ 1042796 w 2078072"/>
                  <a:gd name="connsiteY666" fmla="*/ 2331238 h 2654605"/>
                  <a:gd name="connsiteX667" fmla="*/ 1045303 w 2078072"/>
                  <a:gd name="connsiteY667" fmla="*/ 2323718 h 2654605"/>
                  <a:gd name="connsiteX668" fmla="*/ 1050317 w 2078072"/>
                  <a:gd name="connsiteY668" fmla="*/ 2321211 h 2654605"/>
                  <a:gd name="connsiteX669" fmla="*/ 1052823 w 2078072"/>
                  <a:gd name="connsiteY669" fmla="*/ 2318705 h 2654605"/>
                  <a:gd name="connsiteX670" fmla="*/ 1055330 w 2078072"/>
                  <a:gd name="connsiteY670" fmla="*/ 2313691 h 2654605"/>
                  <a:gd name="connsiteX671" fmla="*/ 1055330 w 2078072"/>
                  <a:gd name="connsiteY671" fmla="*/ 2306171 h 2654605"/>
                  <a:gd name="connsiteX672" fmla="*/ 1057837 w 2078072"/>
                  <a:gd name="connsiteY672" fmla="*/ 2303665 h 2654605"/>
                  <a:gd name="connsiteX673" fmla="*/ 1057837 w 2078072"/>
                  <a:gd name="connsiteY673" fmla="*/ 2283610 h 2654605"/>
                  <a:gd name="connsiteX674" fmla="*/ 1055330 w 2078072"/>
                  <a:gd name="connsiteY674" fmla="*/ 2281104 h 2654605"/>
                  <a:gd name="connsiteX675" fmla="*/ 1057837 w 2078072"/>
                  <a:gd name="connsiteY675" fmla="*/ 2276090 h 2654605"/>
                  <a:gd name="connsiteX676" fmla="*/ 1057837 w 2078072"/>
                  <a:gd name="connsiteY676" fmla="*/ 2273584 h 2654605"/>
                  <a:gd name="connsiteX677" fmla="*/ 1055330 w 2078072"/>
                  <a:gd name="connsiteY677" fmla="*/ 2271077 h 2654605"/>
                  <a:gd name="connsiteX678" fmla="*/ 1050317 w 2078072"/>
                  <a:gd name="connsiteY678" fmla="*/ 2268570 h 2654605"/>
                  <a:gd name="connsiteX679" fmla="*/ 1050317 w 2078072"/>
                  <a:gd name="connsiteY679" fmla="*/ 2266064 h 2654605"/>
                  <a:gd name="connsiteX680" fmla="*/ 1047810 w 2078072"/>
                  <a:gd name="connsiteY680" fmla="*/ 2266064 h 2654605"/>
                  <a:gd name="connsiteX681" fmla="*/ 1047810 w 2078072"/>
                  <a:gd name="connsiteY681" fmla="*/ 2263557 h 2654605"/>
                  <a:gd name="connsiteX682" fmla="*/ 1045303 w 2078072"/>
                  <a:gd name="connsiteY682" fmla="*/ 2258543 h 2654605"/>
                  <a:gd name="connsiteX683" fmla="*/ 1042796 w 2078072"/>
                  <a:gd name="connsiteY683" fmla="*/ 2258543 h 2654605"/>
                  <a:gd name="connsiteX684" fmla="*/ 1042796 w 2078072"/>
                  <a:gd name="connsiteY684" fmla="*/ 2256037 h 2654605"/>
                  <a:gd name="connsiteX685" fmla="*/ 1040290 w 2078072"/>
                  <a:gd name="connsiteY685" fmla="*/ 2253530 h 2654605"/>
                  <a:gd name="connsiteX686" fmla="*/ 1032770 w 2078072"/>
                  <a:gd name="connsiteY686" fmla="*/ 2248517 h 2654605"/>
                  <a:gd name="connsiteX687" fmla="*/ 1032770 w 2078072"/>
                  <a:gd name="connsiteY687" fmla="*/ 2246010 h 2654605"/>
                  <a:gd name="connsiteX688" fmla="*/ 1030263 w 2078072"/>
                  <a:gd name="connsiteY688" fmla="*/ 2246010 h 2654605"/>
                  <a:gd name="connsiteX689" fmla="*/ 1027756 w 2078072"/>
                  <a:gd name="connsiteY689" fmla="*/ 2243503 h 2654605"/>
                  <a:gd name="connsiteX690" fmla="*/ 1025249 w 2078072"/>
                  <a:gd name="connsiteY690" fmla="*/ 2240996 h 2654605"/>
                  <a:gd name="connsiteX691" fmla="*/ 1025249 w 2078072"/>
                  <a:gd name="connsiteY691" fmla="*/ 2238489 h 2654605"/>
                  <a:gd name="connsiteX692" fmla="*/ 1022743 w 2078072"/>
                  <a:gd name="connsiteY692" fmla="*/ 2235983 h 2654605"/>
                  <a:gd name="connsiteX693" fmla="*/ 1017729 w 2078072"/>
                  <a:gd name="connsiteY693" fmla="*/ 2233476 h 2654605"/>
                  <a:gd name="connsiteX694" fmla="*/ 1015222 w 2078072"/>
                  <a:gd name="connsiteY694" fmla="*/ 2233476 h 2654605"/>
                  <a:gd name="connsiteX695" fmla="*/ 1015222 w 2078072"/>
                  <a:gd name="connsiteY695" fmla="*/ 2228463 h 2654605"/>
                  <a:gd name="connsiteX696" fmla="*/ 1012716 w 2078072"/>
                  <a:gd name="connsiteY696" fmla="*/ 2223449 h 2654605"/>
                  <a:gd name="connsiteX697" fmla="*/ 1007702 w 2078072"/>
                  <a:gd name="connsiteY697" fmla="*/ 2215929 h 2654605"/>
                  <a:gd name="connsiteX698" fmla="*/ 1005195 w 2078072"/>
                  <a:gd name="connsiteY698" fmla="*/ 2213422 h 2654605"/>
                  <a:gd name="connsiteX699" fmla="*/ 1002689 w 2078072"/>
                  <a:gd name="connsiteY699" fmla="*/ 2208409 h 2654605"/>
                  <a:gd name="connsiteX700" fmla="*/ 997676 w 2078072"/>
                  <a:gd name="connsiteY700" fmla="*/ 2195875 h 2654605"/>
                  <a:gd name="connsiteX701" fmla="*/ 997676 w 2078072"/>
                  <a:gd name="connsiteY701" fmla="*/ 2190862 h 2654605"/>
                  <a:gd name="connsiteX702" fmla="*/ 995169 w 2078072"/>
                  <a:gd name="connsiteY702" fmla="*/ 2188355 h 2654605"/>
                  <a:gd name="connsiteX703" fmla="*/ 995169 w 2078072"/>
                  <a:gd name="connsiteY703" fmla="*/ 2180835 h 2654605"/>
                  <a:gd name="connsiteX704" fmla="*/ 992662 w 2078072"/>
                  <a:gd name="connsiteY704" fmla="*/ 2178328 h 2654605"/>
                  <a:gd name="connsiteX705" fmla="*/ 990155 w 2078072"/>
                  <a:gd name="connsiteY705" fmla="*/ 2175821 h 2654605"/>
                  <a:gd name="connsiteX706" fmla="*/ 987649 w 2078072"/>
                  <a:gd name="connsiteY706" fmla="*/ 2175821 h 2654605"/>
                  <a:gd name="connsiteX707" fmla="*/ 987649 w 2078072"/>
                  <a:gd name="connsiteY707" fmla="*/ 2173315 h 2654605"/>
                  <a:gd name="connsiteX708" fmla="*/ 975115 w 2078072"/>
                  <a:gd name="connsiteY708" fmla="*/ 2173315 h 2654605"/>
                  <a:gd name="connsiteX709" fmla="*/ 970102 w 2078072"/>
                  <a:gd name="connsiteY709" fmla="*/ 2168301 h 2654605"/>
                  <a:gd name="connsiteX710" fmla="*/ 967595 w 2078072"/>
                  <a:gd name="connsiteY710" fmla="*/ 2168301 h 2654605"/>
                  <a:gd name="connsiteX711" fmla="*/ 967595 w 2078072"/>
                  <a:gd name="connsiteY711" fmla="*/ 2165795 h 2654605"/>
                  <a:gd name="connsiteX712" fmla="*/ 965088 w 2078072"/>
                  <a:gd name="connsiteY712" fmla="*/ 2163288 h 2654605"/>
                  <a:gd name="connsiteX713" fmla="*/ 965088 w 2078072"/>
                  <a:gd name="connsiteY713" fmla="*/ 2160781 h 2654605"/>
                  <a:gd name="connsiteX714" fmla="*/ 962581 w 2078072"/>
                  <a:gd name="connsiteY714" fmla="*/ 2155768 h 2654605"/>
                  <a:gd name="connsiteX715" fmla="*/ 960075 w 2078072"/>
                  <a:gd name="connsiteY715" fmla="*/ 2153261 h 2654605"/>
                  <a:gd name="connsiteX716" fmla="*/ 960075 w 2078072"/>
                  <a:gd name="connsiteY716" fmla="*/ 2150754 h 2654605"/>
                  <a:gd name="connsiteX717" fmla="*/ 957568 w 2078072"/>
                  <a:gd name="connsiteY717" fmla="*/ 2145741 h 2654605"/>
                  <a:gd name="connsiteX718" fmla="*/ 955061 w 2078072"/>
                  <a:gd name="connsiteY718" fmla="*/ 2143234 h 2654605"/>
                  <a:gd name="connsiteX719" fmla="*/ 955061 w 2078072"/>
                  <a:gd name="connsiteY719" fmla="*/ 2128194 h 2654605"/>
                  <a:gd name="connsiteX720" fmla="*/ 952554 w 2078072"/>
                  <a:gd name="connsiteY720" fmla="*/ 2128194 h 2654605"/>
                  <a:gd name="connsiteX721" fmla="*/ 947541 w 2078072"/>
                  <a:gd name="connsiteY721" fmla="*/ 2123181 h 2654605"/>
                  <a:gd name="connsiteX722" fmla="*/ 937514 w 2078072"/>
                  <a:gd name="connsiteY722" fmla="*/ 2115660 h 2654605"/>
                  <a:gd name="connsiteX723" fmla="*/ 937514 w 2078072"/>
                  <a:gd name="connsiteY723" fmla="*/ 2110647 h 2654605"/>
                  <a:gd name="connsiteX724" fmla="*/ 935007 w 2078072"/>
                  <a:gd name="connsiteY724" fmla="*/ 2105633 h 2654605"/>
                  <a:gd name="connsiteX725" fmla="*/ 932501 w 2078072"/>
                  <a:gd name="connsiteY725" fmla="*/ 2103127 h 2654605"/>
                  <a:gd name="connsiteX726" fmla="*/ 924980 w 2078072"/>
                  <a:gd name="connsiteY726" fmla="*/ 2095606 h 2654605"/>
                  <a:gd name="connsiteX727" fmla="*/ 922474 w 2078072"/>
                  <a:gd name="connsiteY727" fmla="*/ 2090593 h 2654605"/>
                  <a:gd name="connsiteX728" fmla="*/ 914953 w 2078072"/>
                  <a:gd name="connsiteY728" fmla="*/ 2090593 h 2654605"/>
                  <a:gd name="connsiteX729" fmla="*/ 909940 w 2078072"/>
                  <a:gd name="connsiteY729" fmla="*/ 2088086 h 2654605"/>
                  <a:gd name="connsiteX730" fmla="*/ 904927 w 2078072"/>
                  <a:gd name="connsiteY730" fmla="*/ 2085580 h 2654605"/>
                  <a:gd name="connsiteX731" fmla="*/ 902420 w 2078072"/>
                  <a:gd name="connsiteY731" fmla="*/ 2083073 h 2654605"/>
                  <a:gd name="connsiteX732" fmla="*/ 899913 w 2078072"/>
                  <a:gd name="connsiteY732" fmla="*/ 2083073 h 2654605"/>
                  <a:gd name="connsiteX733" fmla="*/ 897407 w 2078072"/>
                  <a:gd name="connsiteY733" fmla="*/ 2080566 h 2654605"/>
                  <a:gd name="connsiteX734" fmla="*/ 892393 w 2078072"/>
                  <a:gd name="connsiteY734" fmla="*/ 2075553 h 2654605"/>
                  <a:gd name="connsiteX735" fmla="*/ 889886 w 2078072"/>
                  <a:gd name="connsiteY735" fmla="*/ 2073046 h 2654605"/>
                  <a:gd name="connsiteX736" fmla="*/ 887379 w 2078072"/>
                  <a:gd name="connsiteY736" fmla="*/ 2073046 h 2654605"/>
                  <a:gd name="connsiteX737" fmla="*/ 884873 w 2078072"/>
                  <a:gd name="connsiteY737" fmla="*/ 2070539 h 2654605"/>
                  <a:gd name="connsiteX738" fmla="*/ 879859 w 2078072"/>
                  <a:gd name="connsiteY738" fmla="*/ 2073046 h 2654605"/>
                  <a:gd name="connsiteX739" fmla="*/ 877353 w 2078072"/>
                  <a:gd name="connsiteY739" fmla="*/ 2070539 h 2654605"/>
                  <a:gd name="connsiteX740" fmla="*/ 864819 w 2078072"/>
                  <a:gd name="connsiteY740" fmla="*/ 2063019 h 2654605"/>
                  <a:gd name="connsiteX741" fmla="*/ 862312 w 2078072"/>
                  <a:gd name="connsiteY741" fmla="*/ 2063019 h 2654605"/>
                  <a:gd name="connsiteX742" fmla="*/ 859806 w 2078072"/>
                  <a:gd name="connsiteY742" fmla="*/ 2060512 h 2654605"/>
                  <a:gd name="connsiteX743" fmla="*/ 852285 w 2078072"/>
                  <a:gd name="connsiteY743" fmla="*/ 2063019 h 2654605"/>
                  <a:gd name="connsiteX744" fmla="*/ 844766 w 2078072"/>
                  <a:gd name="connsiteY744" fmla="*/ 2055499 h 2654605"/>
                  <a:gd name="connsiteX745" fmla="*/ 842259 w 2078072"/>
                  <a:gd name="connsiteY745" fmla="*/ 2055499 h 2654605"/>
                  <a:gd name="connsiteX746" fmla="*/ 842259 w 2078072"/>
                  <a:gd name="connsiteY746" fmla="*/ 2052992 h 2654605"/>
                  <a:gd name="connsiteX747" fmla="*/ 837245 w 2078072"/>
                  <a:gd name="connsiteY747" fmla="*/ 2047979 h 2654605"/>
                  <a:gd name="connsiteX748" fmla="*/ 834738 w 2078072"/>
                  <a:gd name="connsiteY748" fmla="*/ 2042965 h 2654605"/>
                  <a:gd name="connsiteX749" fmla="*/ 832232 w 2078072"/>
                  <a:gd name="connsiteY749" fmla="*/ 2032938 h 2654605"/>
                  <a:gd name="connsiteX750" fmla="*/ 832232 w 2078072"/>
                  <a:gd name="connsiteY750" fmla="*/ 2030432 h 2654605"/>
                  <a:gd name="connsiteX751" fmla="*/ 829725 w 2078072"/>
                  <a:gd name="connsiteY751" fmla="*/ 2027925 h 2654605"/>
                  <a:gd name="connsiteX752" fmla="*/ 824711 w 2078072"/>
                  <a:gd name="connsiteY752" fmla="*/ 2022911 h 2654605"/>
                  <a:gd name="connsiteX753" fmla="*/ 819698 w 2078072"/>
                  <a:gd name="connsiteY753" fmla="*/ 2017898 h 2654605"/>
                  <a:gd name="connsiteX754" fmla="*/ 814685 w 2078072"/>
                  <a:gd name="connsiteY754" fmla="*/ 2012885 h 2654605"/>
                  <a:gd name="connsiteX755" fmla="*/ 812178 w 2078072"/>
                  <a:gd name="connsiteY755" fmla="*/ 2012885 h 2654605"/>
                  <a:gd name="connsiteX756" fmla="*/ 807165 w 2078072"/>
                  <a:gd name="connsiteY756" fmla="*/ 2007871 h 2654605"/>
                  <a:gd name="connsiteX757" fmla="*/ 807165 w 2078072"/>
                  <a:gd name="connsiteY757" fmla="*/ 2005365 h 2654605"/>
                  <a:gd name="connsiteX758" fmla="*/ 804658 w 2078072"/>
                  <a:gd name="connsiteY758" fmla="*/ 2002857 h 2654605"/>
                  <a:gd name="connsiteX759" fmla="*/ 774577 w 2078072"/>
                  <a:gd name="connsiteY759" fmla="*/ 2002857 h 2654605"/>
                  <a:gd name="connsiteX760" fmla="*/ 764550 w 2078072"/>
                  <a:gd name="connsiteY760" fmla="*/ 2000351 h 2654605"/>
                  <a:gd name="connsiteX761" fmla="*/ 762043 w 2078072"/>
                  <a:gd name="connsiteY761" fmla="*/ 2000351 h 2654605"/>
                  <a:gd name="connsiteX762" fmla="*/ 759537 w 2078072"/>
                  <a:gd name="connsiteY762" fmla="*/ 1997844 h 2654605"/>
                  <a:gd name="connsiteX763" fmla="*/ 754523 w 2078072"/>
                  <a:gd name="connsiteY763" fmla="*/ 1997844 h 2654605"/>
                  <a:gd name="connsiteX764" fmla="*/ 752017 w 2078072"/>
                  <a:gd name="connsiteY764" fmla="*/ 1995337 h 2654605"/>
                  <a:gd name="connsiteX765" fmla="*/ 747003 w 2078072"/>
                  <a:gd name="connsiteY765" fmla="*/ 1995337 h 2654605"/>
                  <a:gd name="connsiteX766" fmla="*/ 744496 w 2078072"/>
                  <a:gd name="connsiteY766" fmla="*/ 1992831 h 2654605"/>
                  <a:gd name="connsiteX767" fmla="*/ 739483 w 2078072"/>
                  <a:gd name="connsiteY767" fmla="*/ 1992831 h 2654605"/>
                  <a:gd name="connsiteX768" fmla="*/ 736976 w 2078072"/>
                  <a:gd name="connsiteY768" fmla="*/ 1990324 h 2654605"/>
                  <a:gd name="connsiteX769" fmla="*/ 726949 w 2078072"/>
                  <a:gd name="connsiteY769" fmla="*/ 1990324 h 2654605"/>
                  <a:gd name="connsiteX770" fmla="*/ 724443 w 2078072"/>
                  <a:gd name="connsiteY770" fmla="*/ 1987817 h 2654605"/>
                  <a:gd name="connsiteX771" fmla="*/ 721936 w 2078072"/>
                  <a:gd name="connsiteY771" fmla="*/ 1985311 h 2654605"/>
                  <a:gd name="connsiteX772" fmla="*/ 719429 w 2078072"/>
                  <a:gd name="connsiteY772" fmla="*/ 1982804 h 2654605"/>
                  <a:gd name="connsiteX773" fmla="*/ 716923 w 2078072"/>
                  <a:gd name="connsiteY773" fmla="*/ 1980297 h 2654605"/>
                  <a:gd name="connsiteX774" fmla="*/ 714416 w 2078072"/>
                  <a:gd name="connsiteY774" fmla="*/ 1980297 h 2654605"/>
                  <a:gd name="connsiteX775" fmla="*/ 711909 w 2078072"/>
                  <a:gd name="connsiteY775" fmla="*/ 1977790 h 2654605"/>
                  <a:gd name="connsiteX776" fmla="*/ 706896 w 2078072"/>
                  <a:gd name="connsiteY776" fmla="*/ 1975284 h 2654605"/>
                  <a:gd name="connsiteX777" fmla="*/ 701882 w 2078072"/>
                  <a:gd name="connsiteY777" fmla="*/ 1970270 h 2654605"/>
                  <a:gd name="connsiteX778" fmla="*/ 699375 w 2078072"/>
                  <a:gd name="connsiteY778" fmla="*/ 1970270 h 2654605"/>
                  <a:gd name="connsiteX779" fmla="*/ 696869 w 2078072"/>
                  <a:gd name="connsiteY779" fmla="*/ 1967764 h 2654605"/>
                  <a:gd name="connsiteX780" fmla="*/ 691855 w 2078072"/>
                  <a:gd name="connsiteY780" fmla="*/ 1965257 h 2654605"/>
                  <a:gd name="connsiteX781" fmla="*/ 691855 w 2078072"/>
                  <a:gd name="connsiteY781" fmla="*/ 1962750 h 2654605"/>
                  <a:gd name="connsiteX782" fmla="*/ 689349 w 2078072"/>
                  <a:gd name="connsiteY782" fmla="*/ 1962750 h 2654605"/>
                  <a:gd name="connsiteX783" fmla="*/ 686842 w 2078072"/>
                  <a:gd name="connsiteY783" fmla="*/ 1960243 h 2654605"/>
                  <a:gd name="connsiteX784" fmla="*/ 684335 w 2078072"/>
                  <a:gd name="connsiteY784" fmla="*/ 1957737 h 2654605"/>
                  <a:gd name="connsiteX785" fmla="*/ 679322 w 2078072"/>
                  <a:gd name="connsiteY785" fmla="*/ 1957737 h 2654605"/>
                  <a:gd name="connsiteX786" fmla="*/ 679322 w 2078072"/>
                  <a:gd name="connsiteY786" fmla="*/ 1955230 h 2654605"/>
                  <a:gd name="connsiteX787" fmla="*/ 676815 w 2078072"/>
                  <a:gd name="connsiteY787" fmla="*/ 1955230 h 2654605"/>
                  <a:gd name="connsiteX788" fmla="*/ 674308 w 2078072"/>
                  <a:gd name="connsiteY788" fmla="*/ 1952723 h 2654605"/>
                  <a:gd name="connsiteX789" fmla="*/ 669295 w 2078072"/>
                  <a:gd name="connsiteY789" fmla="*/ 1950217 h 2654605"/>
                  <a:gd name="connsiteX790" fmla="*/ 669295 w 2078072"/>
                  <a:gd name="connsiteY790" fmla="*/ 1947710 h 2654605"/>
                  <a:gd name="connsiteX791" fmla="*/ 664281 w 2078072"/>
                  <a:gd name="connsiteY791" fmla="*/ 1945203 h 2654605"/>
                  <a:gd name="connsiteX792" fmla="*/ 661775 w 2078072"/>
                  <a:gd name="connsiteY792" fmla="*/ 1942697 h 2654605"/>
                  <a:gd name="connsiteX793" fmla="*/ 659268 w 2078072"/>
                  <a:gd name="connsiteY793" fmla="*/ 1940189 h 2654605"/>
                  <a:gd name="connsiteX794" fmla="*/ 656761 w 2078072"/>
                  <a:gd name="connsiteY794" fmla="*/ 1937683 h 2654605"/>
                  <a:gd name="connsiteX795" fmla="*/ 646734 w 2078072"/>
                  <a:gd name="connsiteY795" fmla="*/ 1937683 h 2654605"/>
                  <a:gd name="connsiteX796" fmla="*/ 644227 w 2078072"/>
                  <a:gd name="connsiteY796" fmla="*/ 1935176 h 2654605"/>
                  <a:gd name="connsiteX797" fmla="*/ 641721 w 2078072"/>
                  <a:gd name="connsiteY797" fmla="*/ 1935176 h 2654605"/>
                  <a:gd name="connsiteX798" fmla="*/ 639214 w 2078072"/>
                  <a:gd name="connsiteY798" fmla="*/ 1932669 h 2654605"/>
                  <a:gd name="connsiteX799" fmla="*/ 631694 w 2078072"/>
                  <a:gd name="connsiteY799" fmla="*/ 1927656 h 2654605"/>
                  <a:gd name="connsiteX800" fmla="*/ 629187 w 2078072"/>
                  <a:gd name="connsiteY800" fmla="*/ 1925149 h 2654605"/>
                  <a:gd name="connsiteX801" fmla="*/ 629187 w 2078072"/>
                  <a:gd name="connsiteY801" fmla="*/ 1922642 h 2654605"/>
                  <a:gd name="connsiteX802" fmla="*/ 626681 w 2078072"/>
                  <a:gd name="connsiteY802" fmla="*/ 1920136 h 2654605"/>
                  <a:gd name="connsiteX803" fmla="*/ 624174 w 2078072"/>
                  <a:gd name="connsiteY803" fmla="*/ 1915122 h 2654605"/>
                  <a:gd name="connsiteX804" fmla="*/ 616654 w 2078072"/>
                  <a:gd name="connsiteY804" fmla="*/ 1907602 h 2654605"/>
                  <a:gd name="connsiteX805" fmla="*/ 611640 w 2078072"/>
                  <a:gd name="connsiteY805" fmla="*/ 1902589 h 2654605"/>
                  <a:gd name="connsiteX806" fmla="*/ 609133 w 2078072"/>
                  <a:gd name="connsiteY806" fmla="*/ 1902589 h 2654605"/>
                  <a:gd name="connsiteX807" fmla="*/ 604120 w 2078072"/>
                  <a:gd name="connsiteY807" fmla="*/ 1895069 h 2654605"/>
                  <a:gd name="connsiteX808" fmla="*/ 599107 w 2078072"/>
                  <a:gd name="connsiteY808" fmla="*/ 1892562 h 2654605"/>
                  <a:gd name="connsiteX809" fmla="*/ 589080 w 2078072"/>
                  <a:gd name="connsiteY809" fmla="*/ 1882535 h 2654605"/>
                  <a:gd name="connsiteX810" fmla="*/ 584066 w 2078072"/>
                  <a:gd name="connsiteY810" fmla="*/ 1880028 h 2654605"/>
                  <a:gd name="connsiteX811" fmla="*/ 584066 w 2078072"/>
                  <a:gd name="connsiteY811" fmla="*/ 1877521 h 2654605"/>
                  <a:gd name="connsiteX812" fmla="*/ 579053 w 2078072"/>
                  <a:gd name="connsiteY812" fmla="*/ 1870001 h 2654605"/>
                  <a:gd name="connsiteX813" fmla="*/ 574039 w 2078072"/>
                  <a:gd name="connsiteY813" fmla="*/ 1864988 h 2654605"/>
                  <a:gd name="connsiteX814" fmla="*/ 569026 w 2078072"/>
                  <a:gd name="connsiteY814" fmla="*/ 1857468 h 2654605"/>
                  <a:gd name="connsiteX815" fmla="*/ 569026 w 2078072"/>
                  <a:gd name="connsiteY815" fmla="*/ 1854961 h 2654605"/>
                  <a:gd name="connsiteX816" fmla="*/ 566519 w 2078072"/>
                  <a:gd name="connsiteY816" fmla="*/ 1849948 h 2654605"/>
                  <a:gd name="connsiteX817" fmla="*/ 561506 w 2078072"/>
                  <a:gd name="connsiteY817" fmla="*/ 1844934 h 2654605"/>
                  <a:gd name="connsiteX818" fmla="*/ 561506 w 2078072"/>
                  <a:gd name="connsiteY818" fmla="*/ 1842428 h 2654605"/>
                  <a:gd name="connsiteX819" fmla="*/ 556492 w 2078072"/>
                  <a:gd name="connsiteY819" fmla="*/ 1837414 h 2654605"/>
                  <a:gd name="connsiteX820" fmla="*/ 553985 w 2078072"/>
                  <a:gd name="connsiteY820" fmla="*/ 1832401 h 2654605"/>
                  <a:gd name="connsiteX821" fmla="*/ 543959 w 2078072"/>
                  <a:gd name="connsiteY821" fmla="*/ 1824881 h 2654605"/>
                  <a:gd name="connsiteX822" fmla="*/ 541452 w 2078072"/>
                  <a:gd name="connsiteY822" fmla="*/ 1822373 h 2654605"/>
                  <a:gd name="connsiteX823" fmla="*/ 538945 w 2078072"/>
                  <a:gd name="connsiteY823" fmla="*/ 1822373 h 2654605"/>
                  <a:gd name="connsiteX824" fmla="*/ 533932 w 2078072"/>
                  <a:gd name="connsiteY824" fmla="*/ 1817360 h 2654605"/>
                  <a:gd name="connsiteX825" fmla="*/ 528918 w 2078072"/>
                  <a:gd name="connsiteY825" fmla="*/ 1817360 h 2654605"/>
                  <a:gd name="connsiteX826" fmla="*/ 526412 w 2078072"/>
                  <a:gd name="connsiteY826" fmla="*/ 1814853 h 2654605"/>
                  <a:gd name="connsiteX827" fmla="*/ 516385 w 2078072"/>
                  <a:gd name="connsiteY827" fmla="*/ 1807333 h 2654605"/>
                  <a:gd name="connsiteX828" fmla="*/ 508865 w 2078072"/>
                  <a:gd name="connsiteY828" fmla="*/ 1802320 h 2654605"/>
                  <a:gd name="connsiteX829" fmla="*/ 503851 w 2078072"/>
                  <a:gd name="connsiteY829" fmla="*/ 1802320 h 2654605"/>
                  <a:gd name="connsiteX830" fmla="*/ 501344 w 2078072"/>
                  <a:gd name="connsiteY830" fmla="*/ 1799813 h 2654605"/>
                  <a:gd name="connsiteX831" fmla="*/ 498838 w 2078072"/>
                  <a:gd name="connsiteY831" fmla="*/ 1797306 h 2654605"/>
                  <a:gd name="connsiteX832" fmla="*/ 496331 w 2078072"/>
                  <a:gd name="connsiteY832" fmla="*/ 1794800 h 2654605"/>
                  <a:gd name="connsiteX833" fmla="*/ 493824 w 2078072"/>
                  <a:gd name="connsiteY833" fmla="*/ 1794800 h 2654605"/>
                  <a:gd name="connsiteX834" fmla="*/ 493824 w 2078072"/>
                  <a:gd name="connsiteY834" fmla="*/ 1792293 h 2654605"/>
                  <a:gd name="connsiteX835" fmla="*/ 491317 w 2078072"/>
                  <a:gd name="connsiteY835" fmla="*/ 1792293 h 2654605"/>
                  <a:gd name="connsiteX836" fmla="*/ 488811 w 2078072"/>
                  <a:gd name="connsiteY836" fmla="*/ 1789786 h 2654605"/>
                  <a:gd name="connsiteX837" fmla="*/ 486304 w 2078072"/>
                  <a:gd name="connsiteY837" fmla="*/ 1787280 h 2654605"/>
                  <a:gd name="connsiteX838" fmla="*/ 483797 w 2078072"/>
                  <a:gd name="connsiteY838" fmla="*/ 1784772 h 2654605"/>
                  <a:gd name="connsiteX839" fmla="*/ 478784 w 2078072"/>
                  <a:gd name="connsiteY839" fmla="*/ 1779759 h 2654605"/>
                  <a:gd name="connsiteX840" fmla="*/ 473771 w 2078072"/>
                  <a:gd name="connsiteY840" fmla="*/ 1777253 h 2654605"/>
                  <a:gd name="connsiteX841" fmla="*/ 471264 w 2078072"/>
                  <a:gd name="connsiteY841" fmla="*/ 1772239 h 2654605"/>
                  <a:gd name="connsiteX842" fmla="*/ 466250 w 2078072"/>
                  <a:gd name="connsiteY842" fmla="*/ 1772239 h 2654605"/>
                  <a:gd name="connsiteX843" fmla="*/ 463743 w 2078072"/>
                  <a:gd name="connsiteY843" fmla="*/ 1769733 h 2654605"/>
                  <a:gd name="connsiteX844" fmla="*/ 461237 w 2078072"/>
                  <a:gd name="connsiteY844" fmla="*/ 1767226 h 2654605"/>
                  <a:gd name="connsiteX845" fmla="*/ 458730 w 2078072"/>
                  <a:gd name="connsiteY845" fmla="*/ 1764719 h 2654605"/>
                  <a:gd name="connsiteX846" fmla="*/ 456223 w 2078072"/>
                  <a:gd name="connsiteY846" fmla="*/ 1764719 h 2654605"/>
                  <a:gd name="connsiteX847" fmla="*/ 453717 w 2078072"/>
                  <a:gd name="connsiteY847" fmla="*/ 1762213 h 2654605"/>
                  <a:gd name="connsiteX848" fmla="*/ 451210 w 2078072"/>
                  <a:gd name="connsiteY848" fmla="*/ 1759705 h 2654605"/>
                  <a:gd name="connsiteX849" fmla="*/ 451210 w 2078072"/>
                  <a:gd name="connsiteY849" fmla="*/ 1757199 h 2654605"/>
                  <a:gd name="connsiteX850" fmla="*/ 446197 w 2078072"/>
                  <a:gd name="connsiteY850" fmla="*/ 1754692 h 2654605"/>
                  <a:gd name="connsiteX851" fmla="*/ 443690 w 2078072"/>
                  <a:gd name="connsiteY851" fmla="*/ 1754692 h 2654605"/>
                  <a:gd name="connsiteX852" fmla="*/ 441183 w 2078072"/>
                  <a:gd name="connsiteY852" fmla="*/ 1752185 h 2654605"/>
                  <a:gd name="connsiteX853" fmla="*/ 438676 w 2078072"/>
                  <a:gd name="connsiteY853" fmla="*/ 1749679 h 2654605"/>
                  <a:gd name="connsiteX854" fmla="*/ 433663 w 2078072"/>
                  <a:gd name="connsiteY854" fmla="*/ 1747172 h 2654605"/>
                  <a:gd name="connsiteX855" fmla="*/ 431156 w 2078072"/>
                  <a:gd name="connsiteY855" fmla="*/ 1744665 h 2654605"/>
                  <a:gd name="connsiteX856" fmla="*/ 426143 w 2078072"/>
                  <a:gd name="connsiteY856" fmla="*/ 1742158 h 2654605"/>
                  <a:gd name="connsiteX857" fmla="*/ 423636 w 2078072"/>
                  <a:gd name="connsiteY857" fmla="*/ 1742158 h 2654605"/>
                  <a:gd name="connsiteX858" fmla="*/ 413609 w 2078072"/>
                  <a:gd name="connsiteY858" fmla="*/ 1737145 h 2654605"/>
                  <a:gd name="connsiteX859" fmla="*/ 411102 w 2078072"/>
                  <a:gd name="connsiteY859" fmla="*/ 1737145 h 2654605"/>
                  <a:gd name="connsiteX860" fmla="*/ 406089 w 2078072"/>
                  <a:gd name="connsiteY860" fmla="*/ 1734638 h 2654605"/>
                  <a:gd name="connsiteX861" fmla="*/ 403582 w 2078072"/>
                  <a:gd name="connsiteY861" fmla="*/ 1732132 h 2654605"/>
                  <a:gd name="connsiteX862" fmla="*/ 401075 w 2078072"/>
                  <a:gd name="connsiteY862" fmla="*/ 1732132 h 2654605"/>
                  <a:gd name="connsiteX863" fmla="*/ 396062 w 2078072"/>
                  <a:gd name="connsiteY863" fmla="*/ 1729625 h 2654605"/>
                  <a:gd name="connsiteX864" fmla="*/ 388542 w 2078072"/>
                  <a:gd name="connsiteY864" fmla="*/ 1727118 h 2654605"/>
                  <a:gd name="connsiteX865" fmla="*/ 386035 w 2078072"/>
                  <a:gd name="connsiteY865" fmla="*/ 1737145 h 2654605"/>
                  <a:gd name="connsiteX866" fmla="*/ 383529 w 2078072"/>
                  <a:gd name="connsiteY866" fmla="*/ 1747172 h 2654605"/>
                  <a:gd name="connsiteX867" fmla="*/ 381022 w 2078072"/>
                  <a:gd name="connsiteY867" fmla="*/ 1747172 h 2654605"/>
                  <a:gd name="connsiteX868" fmla="*/ 378515 w 2078072"/>
                  <a:gd name="connsiteY868" fmla="*/ 1744665 h 2654605"/>
                  <a:gd name="connsiteX869" fmla="*/ 373501 w 2078072"/>
                  <a:gd name="connsiteY869" fmla="*/ 1744665 h 2654605"/>
                  <a:gd name="connsiteX870" fmla="*/ 368488 w 2078072"/>
                  <a:gd name="connsiteY870" fmla="*/ 1742158 h 2654605"/>
                  <a:gd name="connsiteX871" fmla="*/ 355955 w 2078072"/>
                  <a:gd name="connsiteY871" fmla="*/ 1742158 h 2654605"/>
                  <a:gd name="connsiteX872" fmla="*/ 355955 w 2078072"/>
                  <a:gd name="connsiteY872" fmla="*/ 1739652 h 2654605"/>
                  <a:gd name="connsiteX873" fmla="*/ 348434 w 2078072"/>
                  <a:gd name="connsiteY873" fmla="*/ 1739652 h 2654605"/>
                  <a:gd name="connsiteX874" fmla="*/ 343421 w 2078072"/>
                  <a:gd name="connsiteY874" fmla="*/ 1737145 h 2654605"/>
                  <a:gd name="connsiteX875" fmla="*/ 323367 w 2078072"/>
                  <a:gd name="connsiteY875" fmla="*/ 1737145 h 2654605"/>
                  <a:gd name="connsiteX876" fmla="*/ 323367 w 2078072"/>
                  <a:gd name="connsiteY876" fmla="*/ 1734638 h 2654605"/>
                  <a:gd name="connsiteX877" fmla="*/ 325874 w 2078072"/>
                  <a:gd name="connsiteY877" fmla="*/ 1732132 h 2654605"/>
                  <a:gd name="connsiteX878" fmla="*/ 320860 w 2078072"/>
                  <a:gd name="connsiteY878" fmla="*/ 1729625 h 2654605"/>
                  <a:gd name="connsiteX879" fmla="*/ 315847 w 2078072"/>
                  <a:gd name="connsiteY879" fmla="*/ 1727118 h 2654605"/>
                  <a:gd name="connsiteX880" fmla="*/ 310833 w 2078072"/>
                  <a:gd name="connsiteY880" fmla="*/ 1724612 h 2654605"/>
                  <a:gd name="connsiteX881" fmla="*/ 308327 w 2078072"/>
                  <a:gd name="connsiteY881" fmla="*/ 1724612 h 2654605"/>
                  <a:gd name="connsiteX882" fmla="*/ 303313 w 2078072"/>
                  <a:gd name="connsiteY882" fmla="*/ 1722104 h 2654605"/>
                  <a:gd name="connsiteX883" fmla="*/ 283260 w 2078072"/>
                  <a:gd name="connsiteY883" fmla="*/ 1722104 h 2654605"/>
                  <a:gd name="connsiteX884" fmla="*/ 270726 w 2078072"/>
                  <a:gd name="connsiteY884" fmla="*/ 1719598 h 2654605"/>
                  <a:gd name="connsiteX885" fmla="*/ 265713 w 2078072"/>
                  <a:gd name="connsiteY885" fmla="*/ 1719598 h 2654605"/>
                  <a:gd name="connsiteX886" fmla="*/ 260699 w 2078072"/>
                  <a:gd name="connsiteY886" fmla="*/ 1722104 h 2654605"/>
                  <a:gd name="connsiteX887" fmla="*/ 243152 w 2078072"/>
                  <a:gd name="connsiteY887" fmla="*/ 1722104 h 2654605"/>
                  <a:gd name="connsiteX888" fmla="*/ 235632 w 2078072"/>
                  <a:gd name="connsiteY888" fmla="*/ 1724612 h 2654605"/>
                  <a:gd name="connsiteX889" fmla="*/ 230618 w 2078072"/>
                  <a:gd name="connsiteY889" fmla="*/ 1724612 h 2654605"/>
                  <a:gd name="connsiteX890" fmla="*/ 228112 w 2078072"/>
                  <a:gd name="connsiteY890" fmla="*/ 1727118 h 2654605"/>
                  <a:gd name="connsiteX891" fmla="*/ 220591 w 2078072"/>
                  <a:gd name="connsiteY891" fmla="*/ 1727118 h 2654605"/>
                  <a:gd name="connsiteX892" fmla="*/ 218085 w 2078072"/>
                  <a:gd name="connsiteY892" fmla="*/ 1729625 h 2654605"/>
                  <a:gd name="connsiteX893" fmla="*/ 203045 w 2078072"/>
                  <a:gd name="connsiteY893" fmla="*/ 1729625 h 2654605"/>
                  <a:gd name="connsiteX894" fmla="*/ 200538 w 2078072"/>
                  <a:gd name="connsiteY894" fmla="*/ 1732132 h 2654605"/>
                  <a:gd name="connsiteX895" fmla="*/ 190511 w 2078072"/>
                  <a:gd name="connsiteY895" fmla="*/ 1732132 h 2654605"/>
                  <a:gd name="connsiteX896" fmla="*/ 182991 w 2078072"/>
                  <a:gd name="connsiteY896" fmla="*/ 1734638 h 2654605"/>
                  <a:gd name="connsiteX897" fmla="*/ 170457 w 2078072"/>
                  <a:gd name="connsiteY897" fmla="*/ 1734638 h 2654605"/>
                  <a:gd name="connsiteX898" fmla="*/ 162937 w 2078072"/>
                  <a:gd name="connsiteY898" fmla="*/ 1732132 h 2654605"/>
                  <a:gd name="connsiteX899" fmla="*/ 157923 w 2078072"/>
                  <a:gd name="connsiteY899" fmla="*/ 1729625 h 2654605"/>
                  <a:gd name="connsiteX900" fmla="*/ 152910 w 2078072"/>
                  <a:gd name="connsiteY900" fmla="*/ 1727118 h 2654605"/>
                  <a:gd name="connsiteX901" fmla="*/ 137870 w 2078072"/>
                  <a:gd name="connsiteY901" fmla="*/ 1722104 h 2654605"/>
                  <a:gd name="connsiteX902" fmla="*/ 132856 w 2078072"/>
                  <a:gd name="connsiteY902" fmla="*/ 1722104 h 2654605"/>
                  <a:gd name="connsiteX903" fmla="*/ 125336 w 2078072"/>
                  <a:gd name="connsiteY903" fmla="*/ 1717091 h 2654605"/>
                  <a:gd name="connsiteX904" fmla="*/ 112803 w 2078072"/>
                  <a:gd name="connsiteY904" fmla="*/ 1712078 h 2654605"/>
                  <a:gd name="connsiteX905" fmla="*/ 102776 w 2078072"/>
                  <a:gd name="connsiteY905" fmla="*/ 1704558 h 2654605"/>
                  <a:gd name="connsiteX906" fmla="*/ 100269 w 2078072"/>
                  <a:gd name="connsiteY906" fmla="*/ 1704558 h 2654605"/>
                  <a:gd name="connsiteX907" fmla="*/ 97762 w 2078072"/>
                  <a:gd name="connsiteY907" fmla="*/ 1699544 h 2654605"/>
                  <a:gd name="connsiteX908" fmla="*/ 87735 w 2078072"/>
                  <a:gd name="connsiteY908" fmla="*/ 1692024 h 2654605"/>
                  <a:gd name="connsiteX909" fmla="*/ 85229 w 2078072"/>
                  <a:gd name="connsiteY909" fmla="*/ 1689517 h 2654605"/>
                  <a:gd name="connsiteX910" fmla="*/ 82722 w 2078072"/>
                  <a:gd name="connsiteY910" fmla="*/ 1687011 h 2654605"/>
                  <a:gd name="connsiteX911" fmla="*/ 80215 w 2078072"/>
                  <a:gd name="connsiteY911" fmla="*/ 1684504 h 2654605"/>
                  <a:gd name="connsiteX912" fmla="*/ 77708 w 2078072"/>
                  <a:gd name="connsiteY912" fmla="*/ 1681997 h 2654605"/>
                  <a:gd name="connsiteX913" fmla="*/ 77708 w 2078072"/>
                  <a:gd name="connsiteY913" fmla="*/ 1659436 h 2654605"/>
                  <a:gd name="connsiteX914" fmla="*/ 75202 w 2078072"/>
                  <a:gd name="connsiteY914" fmla="*/ 1656930 h 2654605"/>
                  <a:gd name="connsiteX915" fmla="*/ 75202 w 2078072"/>
                  <a:gd name="connsiteY915" fmla="*/ 1651917 h 2654605"/>
                  <a:gd name="connsiteX916" fmla="*/ 72695 w 2078072"/>
                  <a:gd name="connsiteY916" fmla="*/ 1649410 h 2654605"/>
                  <a:gd name="connsiteX917" fmla="*/ 72695 w 2078072"/>
                  <a:gd name="connsiteY917" fmla="*/ 1646903 h 2654605"/>
                  <a:gd name="connsiteX918" fmla="*/ 70188 w 2078072"/>
                  <a:gd name="connsiteY918" fmla="*/ 1646903 h 2654605"/>
                  <a:gd name="connsiteX919" fmla="*/ 70188 w 2078072"/>
                  <a:gd name="connsiteY919" fmla="*/ 1644397 h 2654605"/>
                  <a:gd name="connsiteX920" fmla="*/ 67681 w 2078072"/>
                  <a:gd name="connsiteY920" fmla="*/ 1641889 h 2654605"/>
                  <a:gd name="connsiteX921" fmla="*/ 67681 w 2078072"/>
                  <a:gd name="connsiteY921" fmla="*/ 1636876 h 2654605"/>
                  <a:gd name="connsiteX922" fmla="*/ 65175 w 2078072"/>
                  <a:gd name="connsiteY922" fmla="*/ 1636876 h 2654605"/>
                  <a:gd name="connsiteX923" fmla="*/ 65175 w 2078072"/>
                  <a:gd name="connsiteY923" fmla="*/ 1631863 h 2654605"/>
                  <a:gd name="connsiteX924" fmla="*/ 62668 w 2078072"/>
                  <a:gd name="connsiteY924" fmla="*/ 1629356 h 2654605"/>
                  <a:gd name="connsiteX925" fmla="*/ 62668 w 2078072"/>
                  <a:gd name="connsiteY925" fmla="*/ 1626849 h 2654605"/>
                  <a:gd name="connsiteX926" fmla="*/ 60161 w 2078072"/>
                  <a:gd name="connsiteY926" fmla="*/ 1624343 h 2654605"/>
                  <a:gd name="connsiteX927" fmla="*/ 60161 w 2078072"/>
                  <a:gd name="connsiteY927" fmla="*/ 1621836 h 2654605"/>
                  <a:gd name="connsiteX928" fmla="*/ 57655 w 2078072"/>
                  <a:gd name="connsiteY928" fmla="*/ 1614316 h 2654605"/>
                  <a:gd name="connsiteX929" fmla="*/ 55148 w 2078072"/>
                  <a:gd name="connsiteY929" fmla="*/ 1611809 h 2654605"/>
                  <a:gd name="connsiteX930" fmla="*/ 55148 w 2078072"/>
                  <a:gd name="connsiteY930" fmla="*/ 1601782 h 2654605"/>
                  <a:gd name="connsiteX931" fmla="*/ 52641 w 2078072"/>
                  <a:gd name="connsiteY931" fmla="*/ 1599275 h 2654605"/>
                  <a:gd name="connsiteX932" fmla="*/ 52641 w 2078072"/>
                  <a:gd name="connsiteY932" fmla="*/ 1594262 h 2654605"/>
                  <a:gd name="connsiteX933" fmla="*/ 50135 w 2078072"/>
                  <a:gd name="connsiteY933" fmla="*/ 1591755 h 2654605"/>
                  <a:gd name="connsiteX934" fmla="*/ 50135 w 2078072"/>
                  <a:gd name="connsiteY934" fmla="*/ 1586742 h 2654605"/>
                  <a:gd name="connsiteX935" fmla="*/ 47628 w 2078072"/>
                  <a:gd name="connsiteY935" fmla="*/ 1584235 h 2654605"/>
                  <a:gd name="connsiteX936" fmla="*/ 47628 w 2078072"/>
                  <a:gd name="connsiteY936" fmla="*/ 1576715 h 2654605"/>
                  <a:gd name="connsiteX937" fmla="*/ 45121 w 2078072"/>
                  <a:gd name="connsiteY937" fmla="*/ 1571701 h 2654605"/>
                  <a:gd name="connsiteX938" fmla="*/ 45121 w 2078072"/>
                  <a:gd name="connsiteY938" fmla="*/ 1566688 h 2654605"/>
                  <a:gd name="connsiteX939" fmla="*/ 42614 w 2078072"/>
                  <a:gd name="connsiteY939" fmla="*/ 1561675 h 2654605"/>
                  <a:gd name="connsiteX940" fmla="*/ 42614 w 2078072"/>
                  <a:gd name="connsiteY940" fmla="*/ 1506540 h 2654605"/>
                  <a:gd name="connsiteX941" fmla="*/ 45121 w 2078072"/>
                  <a:gd name="connsiteY941" fmla="*/ 1504033 h 2654605"/>
                  <a:gd name="connsiteX942" fmla="*/ 45121 w 2078072"/>
                  <a:gd name="connsiteY942" fmla="*/ 1496513 h 2654605"/>
                  <a:gd name="connsiteX943" fmla="*/ 47628 w 2078072"/>
                  <a:gd name="connsiteY943" fmla="*/ 1491500 h 2654605"/>
                  <a:gd name="connsiteX944" fmla="*/ 50135 w 2078072"/>
                  <a:gd name="connsiteY944" fmla="*/ 1486487 h 2654605"/>
                  <a:gd name="connsiteX945" fmla="*/ 52641 w 2078072"/>
                  <a:gd name="connsiteY945" fmla="*/ 1481473 h 2654605"/>
                  <a:gd name="connsiteX946" fmla="*/ 57655 w 2078072"/>
                  <a:gd name="connsiteY946" fmla="*/ 1476460 h 2654605"/>
                  <a:gd name="connsiteX947" fmla="*/ 57655 w 2078072"/>
                  <a:gd name="connsiteY947" fmla="*/ 1473953 h 2654605"/>
                  <a:gd name="connsiteX948" fmla="*/ 60161 w 2078072"/>
                  <a:gd name="connsiteY948" fmla="*/ 1471446 h 2654605"/>
                  <a:gd name="connsiteX949" fmla="*/ 65175 w 2078072"/>
                  <a:gd name="connsiteY949" fmla="*/ 1466432 h 2654605"/>
                  <a:gd name="connsiteX950" fmla="*/ 62668 w 2078072"/>
                  <a:gd name="connsiteY950" fmla="*/ 1461419 h 2654605"/>
                  <a:gd name="connsiteX951" fmla="*/ 55148 w 2078072"/>
                  <a:gd name="connsiteY951" fmla="*/ 1453899 h 2654605"/>
                  <a:gd name="connsiteX952" fmla="*/ 50135 w 2078072"/>
                  <a:gd name="connsiteY952" fmla="*/ 1448886 h 2654605"/>
                  <a:gd name="connsiteX953" fmla="*/ 47628 w 2078072"/>
                  <a:gd name="connsiteY953" fmla="*/ 1448886 h 2654605"/>
                  <a:gd name="connsiteX954" fmla="*/ 45121 w 2078072"/>
                  <a:gd name="connsiteY954" fmla="*/ 1446379 h 2654605"/>
                  <a:gd name="connsiteX955" fmla="*/ 40107 w 2078072"/>
                  <a:gd name="connsiteY955" fmla="*/ 1441365 h 2654605"/>
                  <a:gd name="connsiteX956" fmla="*/ 37601 w 2078072"/>
                  <a:gd name="connsiteY956" fmla="*/ 1436352 h 2654605"/>
                  <a:gd name="connsiteX957" fmla="*/ 35094 w 2078072"/>
                  <a:gd name="connsiteY957" fmla="*/ 1433845 h 2654605"/>
                  <a:gd name="connsiteX958" fmla="*/ 32587 w 2078072"/>
                  <a:gd name="connsiteY958" fmla="*/ 1431339 h 2654605"/>
                  <a:gd name="connsiteX959" fmla="*/ 30081 w 2078072"/>
                  <a:gd name="connsiteY959" fmla="*/ 1426325 h 2654605"/>
                  <a:gd name="connsiteX960" fmla="*/ 27574 w 2078072"/>
                  <a:gd name="connsiteY960" fmla="*/ 1423818 h 2654605"/>
                  <a:gd name="connsiteX961" fmla="*/ 25067 w 2078072"/>
                  <a:gd name="connsiteY961" fmla="*/ 1421312 h 2654605"/>
                  <a:gd name="connsiteX962" fmla="*/ 22561 w 2078072"/>
                  <a:gd name="connsiteY962" fmla="*/ 1418805 h 2654605"/>
                  <a:gd name="connsiteX963" fmla="*/ 22561 w 2078072"/>
                  <a:gd name="connsiteY963" fmla="*/ 1416298 h 2654605"/>
                  <a:gd name="connsiteX964" fmla="*/ 20054 w 2078072"/>
                  <a:gd name="connsiteY964" fmla="*/ 1416298 h 2654605"/>
                  <a:gd name="connsiteX965" fmla="*/ 20054 w 2078072"/>
                  <a:gd name="connsiteY965" fmla="*/ 1413792 h 2654605"/>
                  <a:gd name="connsiteX966" fmla="*/ 17547 w 2078072"/>
                  <a:gd name="connsiteY966" fmla="*/ 1411285 h 2654605"/>
                  <a:gd name="connsiteX967" fmla="*/ 15040 w 2078072"/>
                  <a:gd name="connsiteY967" fmla="*/ 1408778 h 2654605"/>
                  <a:gd name="connsiteX968" fmla="*/ 15040 w 2078072"/>
                  <a:gd name="connsiteY968" fmla="*/ 1403764 h 2654605"/>
                  <a:gd name="connsiteX969" fmla="*/ 12534 w 2078072"/>
                  <a:gd name="connsiteY969" fmla="*/ 1398751 h 2654605"/>
                  <a:gd name="connsiteX970" fmla="*/ 10027 w 2078072"/>
                  <a:gd name="connsiteY970" fmla="*/ 1396244 h 2654605"/>
                  <a:gd name="connsiteX971" fmla="*/ 10027 w 2078072"/>
                  <a:gd name="connsiteY971" fmla="*/ 1393738 h 2654605"/>
                  <a:gd name="connsiteX972" fmla="*/ 5013 w 2078072"/>
                  <a:gd name="connsiteY972" fmla="*/ 1383711 h 2654605"/>
                  <a:gd name="connsiteX973" fmla="*/ 5013 w 2078072"/>
                  <a:gd name="connsiteY973" fmla="*/ 1381204 h 2654605"/>
                  <a:gd name="connsiteX974" fmla="*/ 2507 w 2078072"/>
                  <a:gd name="connsiteY974" fmla="*/ 1378697 h 2654605"/>
                  <a:gd name="connsiteX975" fmla="*/ 0 w 2078072"/>
                  <a:gd name="connsiteY975" fmla="*/ 1376191 h 2654605"/>
                  <a:gd name="connsiteX976" fmla="*/ 0 w 2078072"/>
                  <a:gd name="connsiteY976" fmla="*/ 1371177 h 2654605"/>
                  <a:gd name="connsiteX977" fmla="*/ 2507 w 2078072"/>
                  <a:gd name="connsiteY977" fmla="*/ 1368671 h 2654605"/>
                  <a:gd name="connsiteX978" fmla="*/ 2507 w 2078072"/>
                  <a:gd name="connsiteY978" fmla="*/ 1361150 h 2654605"/>
                  <a:gd name="connsiteX979" fmla="*/ 5013 w 2078072"/>
                  <a:gd name="connsiteY979" fmla="*/ 1351124 h 2654605"/>
                  <a:gd name="connsiteX980" fmla="*/ 7520 w 2078072"/>
                  <a:gd name="connsiteY980" fmla="*/ 1348617 h 2654605"/>
                  <a:gd name="connsiteX981" fmla="*/ 10027 w 2078072"/>
                  <a:gd name="connsiteY981" fmla="*/ 1343604 h 2654605"/>
                  <a:gd name="connsiteX982" fmla="*/ 10027 w 2078072"/>
                  <a:gd name="connsiteY982" fmla="*/ 1341096 h 2654605"/>
                  <a:gd name="connsiteX983" fmla="*/ 12534 w 2078072"/>
                  <a:gd name="connsiteY983" fmla="*/ 1343604 h 2654605"/>
                  <a:gd name="connsiteX984" fmla="*/ 15040 w 2078072"/>
                  <a:gd name="connsiteY984" fmla="*/ 1348617 h 2654605"/>
                  <a:gd name="connsiteX985" fmla="*/ 17547 w 2078072"/>
                  <a:gd name="connsiteY985" fmla="*/ 1351124 h 2654605"/>
                  <a:gd name="connsiteX986" fmla="*/ 22561 w 2078072"/>
                  <a:gd name="connsiteY986" fmla="*/ 1351124 h 2654605"/>
                  <a:gd name="connsiteX987" fmla="*/ 25067 w 2078072"/>
                  <a:gd name="connsiteY987" fmla="*/ 1353630 h 2654605"/>
                  <a:gd name="connsiteX988" fmla="*/ 27574 w 2078072"/>
                  <a:gd name="connsiteY988" fmla="*/ 1353630 h 2654605"/>
                  <a:gd name="connsiteX989" fmla="*/ 30081 w 2078072"/>
                  <a:gd name="connsiteY989" fmla="*/ 1358644 h 2654605"/>
                  <a:gd name="connsiteX990" fmla="*/ 30081 w 2078072"/>
                  <a:gd name="connsiteY990" fmla="*/ 1363657 h 2654605"/>
                  <a:gd name="connsiteX991" fmla="*/ 32587 w 2078072"/>
                  <a:gd name="connsiteY991" fmla="*/ 1363657 h 2654605"/>
                  <a:gd name="connsiteX992" fmla="*/ 32587 w 2078072"/>
                  <a:gd name="connsiteY992" fmla="*/ 1366164 h 2654605"/>
                  <a:gd name="connsiteX993" fmla="*/ 37601 w 2078072"/>
                  <a:gd name="connsiteY993" fmla="*/ 1366164 h 2654605"/>
                  <a:gd name="connsiteX994" fmla="*/ 40107 w 2078072"/>
                  <a:gd name="connsiteY994" fmla="*/ 1368671 h 2654605"/>
                  <a:gd name="connsiteX995" fmla="*/ 52641 w 2078072"/>
                  <a:gd name="connsiteY995" fmla="*/ 1368671 h 2654605"/>
                  <a:gd name="connsiteX996" fmla="*/ 55148 w 2078072"/>
                  <a:gd name="connsiteY996" fmla="*/ 1371177 h 2654605"/>
                  <a:gd name="connsiteX997" fmla="*/ 60161 w 2078072"/>
                  <a:gd name="connsiteY997" fmla="*/ 1371177 h 2654605"/>
                  <a:gd name="connsiteX998" fmla="*/ 60161 w 2078072"/>
                  <a:gd name="connsiteY998" fmla="*/ 1368671 h 2654605"/>
                  <a:gd name="connsiteX999" fmla="*/ 75202 w 2078072"/>
                  <a:gd name="connsiteY999" fmla="*/ 1368671 h 2654605"/>
                  <a:gd name="connsiteX1000" fmla="*/ 80215 w 2078072"/>
                  <a:gd name="connsiteY1000" fmla="*/ 1371177 h 2654605"/>
                  <a:gd name="connsiteX1001" fmla="*/ 87735 w 2078072"/>
                  <a:gd name="connsiteY1001" fmla="*/ 1371177 h 2654605"/>
                  <a:gd name="connsiteX1002" fmla="*/ 90242 w 2078072"/>
                  <a:gd name="connsiteY1002" fmla="*/ 1368671 h 2654605"/>
                  <a:gd name="connsiteX1003" fmla="*/ 90242 w 2078072"/>
                  <a:gd name="connsiteY1003" fmla="*/ 1361150 h 2654605"/>
                  <a:gd name="connsiteX1004" fmla="*/ 92749 w 2078072"/>
                  <a:gd name="connsiteY1004" fmla="*/ 1361150 h 2654605"/>
                  <a:gd name="connsiteX1005" fmla="*/ 92749 w 2078072"/>
                  <a:gd name="connsiteY1005" fmla="*/ 1358644 h 2654605"/>
                  <a:gd name="connsiteX1006" fmla="*/ 95255 w 2078072"/>
                  <a:gd name="connsiteY1006" fmla="*/ 1353630 h 2654605"/>
                  <a:gd name="connsiteX1007" fmla="*/ 95255 w 2078072"/>
                  <a:gd name="connsiteY1007" fmla="*/ 1351124 h 2654605"/>
                  <a:gd name="connsiteX1008" fmla="*/ 97762 w 2078072"/>
                  <a:gd name="connsiteY1008" fmla="*/ 1351124 h 2654605"/>
                  <a:gd name="connsiteX1009" fmla="*/ 97762 w 2078072"/>
                  <a:gd name="connsiteY1009" fmla="*/ 1348617 h 2654605"/>
                  <a:gd name="connsiteX1010" fmla="*/ 100269 w 2078072"/>
                  <a:gd name="connsiteY1010" fmla="*/ 1348617 h 2654605"/>
                  <a:gd name="connsiteX1011" fmla="*/ 100269 w 2078072"/>
                  <a:gd name="connsiteY1011" fmla="*/ 1346110 h 2654605"/>
                  <a:gd name="connsiteX1012" fmla="*/ 102776 w 2078072"/>
                  <a:gd name="connsiteY1012" fmla="*/ 1346110 h 2654605"/>
                  <a:gd name="connsiteX1013" fmla="*/ 102776 w 2078072"/>
                  <a:gd name="connsiteY1013" fmla="*/ 1348617 h 2654605"/>
                  <a:gd name="connsiteX1014" fmla="*/ 107789 w 2078072"/>
                  <a:gd name="connsiteY1014" fmla="*/ 1346110 h 2654605"/>
                  <a:gd name="connsiteX1015" fmla="*/ 112803 w 2078072"/>
                  <a:gd name="connsiteY1015" fmla="*/ 1346110 h 2654605"/>
                  <a:gd name="connsiteX1016" fmla="*/ 115309 w 2078072"/>
                  <a:gd name="connsiteY1016" fmla="*/ 1343604 h 2654605"/>
                  <a:gd name="connsiteX1017" fmla="*/ 120323 w 2078072"/>
                  <a:gd name="connsiteY1017" fmla="*/ 1343604 h 2654605"/>
                  <a:gd name="connsiteX1018" fmla="*/ 122829 w 2078072"/>
                  <a:gd name="connsiteY1018" fmla="*/ 1341096 h 2654605"/>
                  <a:gd name="connsiteX1019" fmla="*/ 130349 w 2078072"/>
                  <a:gd name="connsiteY1019" fmla="*/ 1341096 h 2654605"/>
                  <a:gd name="connsiteX1020" fmla="*/ 130349 w 2078072"/>
                  <a:gd name="connsiteY1020" fmla="*/ 1338590 h 2654605"/>
                  <a:gd name="connsiteX1021" fmla="*/ 132856 w 2078072"/>
                  <a:gd name="connsiteY1021" fmla="*/ 1338590 h 2654605"/>
                  <a:gd name="connsiteX1022" fmla="*/ 132856 w 2078072"/>
                  <a:gd name="connsiteY1022" fmla="*/ 1333576 h 2654605"/>
                  <a:gd name="connsiteX1023" fmla="*/ 135363 w 2078072"/>
                  <a:gd name="connsiteY1023" fmla="*/ 1333576 h 2654605"/>
                  <a:gd name="connsiteX1024" fmla="*/ 135363 w 2078072"/>
                  <a:gd name="connsiteY1024" fmla="*/ 1331070 h 2654605"/>
                  <a:gd name="connsiteX1025" fmla="*/ 137870 w 2078072"/>
                  <a:gd name="connsiteY1025" fmla="*/ 1331070 h 2654605"/>
                  <a:gd name="connsiteX1026" fmla="*/ 137870 w 2078072"/>
                  <a:gd name="connsiteY1026" fmla="*/ 1328563 h 2654605"/>
                  <a:gd name="connsiteX1027" fmla="*/ 140377 w 2078072"/>
                  <a:gd name="connsiteY1027" fmla="*/ 1328563 h 2654605"/>
                  <a:gd name="connsiteX1028" fmla="*/ 142883 w 2078072"/>
                  <a:gd name="connsiteY1028" fmla="*/ 1326056 h 2654605"/>
                  <a:gd name="connsiteX1029" fmla="*/ 145390 w 2078072"/>
                  <a:gd name="connsiteY1029" fmla="*/ 1323549 h 2654605"/>
                  <a:gd name="connsiteX1030" fmla="*/ 145390 w 2078072"/>
                  <a:gd name="connsiteY1030" fmla="*/ 1318536 h 2654605"/>
                  <a:gd name="connsiteX1031" fmla="*/ 147897 w 2078072"/>
                  <a:gd name="connsiteY1031" fmla="*/ 1316029 h 2654605"/>
                  <a:gd name="connsiteX1032" fmla="*/ 147897 w 2078072"/>
                  <a:gd name="connsiteY1032" fmla="*/ 1313523 h 2654605"/>
                  <a:gd name="connsiteX1033" fmla="*/ 150403 w 2078072"/>
                  <a:gd name="connsiteY1033" fmla="*/ 1313523 h 2654605"/>
                  <a:gd name="connsiteX1034" fmla="*/ 150403 w 2078072"/>
                  <a:gd name="connsiteY1034" fmla="*/ 1311016 h 2654605"/>
                  <a:gd name="connsiteX1035" fmla="*/ 152910 w 2078072"/>
                  <a:gd name="connsiteY1035" fmla="*/ 1311016 h 2654605"/>
                  <a:gd name="connsiteX1036" fmla="*/ 152910 w 2078072"/>
                  <a:gd name="connsiteY1036" fmla="*/ 1306003 h 2654605"/>
                  <a:gd name="connsiteX1037" fmla="*/ 155417 w 2078072"/>
                  <a:gd name="connsiteY1037" fmla="*/ 1306003 h 2654605"/>
                  <a:gd name="connsiteX1038" fmla="*/ 157923 w 2078072"/>
                  <a:gd name="connsiteY1038" fmla="*/ 1300989 h 2654605"/>
                  <a:gd name="connsiteX1039" fmla="*/ 167950 w 2078072"/>
                  <a:gd name="connsiteY1039" fmla="*/ 1298482 h 2654605"/>
                  <a:gd name="connsiteX1040" fmla="*/ 167950 w 2078072"/>
                  <a:gd name="connsiteY1040" fmla="*/ 1295976 h 2654605"/>
                  <a:gd name="connsiteX1041" fmla="*/ 170457 w 2078072"/>
                  <a:gd name="connsiteY1041" fmla="*/ 1293469 h 2654605"/>
                  <a:gd name="connsiteX1042" fmla="*/ 172964 w 2078072"/>
                  <a:gd name="connsiteY1042" fmla="*/ 1290962 h 2654605"/>
                  <a:gd name="connsiteX1043" fmla="*/ 172964 w 2078072"/>
                  <a:gd name="connsiteY1043" fmla="*/ 1288456 h 2654605"/>
                  <a:gd name="connsiteX1044" fmla="*/ 175471 w 2078072"/>
                  <a:gd name="connsiteY1044" fmla="*/ 1285948 h 2654605"/>
                  <a:gd name="connsiteX1045" fmla="*/ 175471 w 2078072"/>
                  <a:gd name="connsiteY1045" fmla="*/ 1278428 h 2654605"/>
                  <a:gd name="connsiteX1046" fmla="*/ 177977 w 2078072"/>
                  <a:gd name="connsiteY1046" fmla="*/ 1275922 h 2654605"/>
                  <a:gd name="connsiteX1047" fmla="*/ 177977 w 2078072"/>
                  <a:gd name="connsiteY1047" fmla="*/ 1268402 h 2654605"/>
                  <a:gd name="connsiteX1048" fmla="*/ 180484 w 2078072"/>
                  <a:gd name="connsiteY1048" fmla="*/ 1265895 h 2654605"/>
                  <a:gd name="connsiteX1049" fmla="*/ 182991 w 2078072"/>
                  <a:gd name="connsiteY1049" fmla="*/ 1260881 h 2654605"/>
                  <a:gd name="connsiteX1050" fmla="*/ 188004 w 2078072"/>
                  <a:gd name="connsiteY1050" fmla="*/ 1258375 h 2654605"/>
                  <a:gd name="connsiteX1051" fmla="*/ 188004 w 2078072"/>
                  <a:gd name="connsiteY1051" fmla="*/ 1255868 h 2654605"/>
                  <a:gd name="connsiteX1052" fmla="*/ 190511 w 2078072"/>
                  <a:gd name="connsiteY1052" fmla="*/ 1255868 h 2654605"/>
                  <a:gd name="connsiteX1053" fmla="*/ 193018 w 2078072"/>
                  <a:gd name="connsiteY1053" fmla="*/ 1253361 h 2654605"/>
                  <a:gd name="connsiteX1054" fmla="*/ 198031 w 2078072"/>
                  <a:gd name="connsiteY1054" fmla="*/ 1255868 h 2654605"/>
                  <a:gd name="connsiteX1055" fmla="*/ 198031 w 2078072"/>
                  <a:gd name="connsiteY1055" fmla="*/ 1253361 h 2654605"/>
                  <a:gd name="connsiteX1056" fmla="*/ 210565 w 2078072"/>
                  <a:gd name="connsiteY1056" fmla="*/ 1253361 h 2654605"/>
                  <a:gd name="connsiteX1057" fmla="*/ 213071 w 2078072"/>
                  <a:gd name="connsiteY1057" fmla="*/ 1250855 h 2654605"/>
                  <a:gd name="connsiteX1058" fmla="*/ 218085 w 2078072"/>
                  <a:gd name="connsiteY1058" fmla="*/ 1250855 h 2654605"/>
                  <a:gd name="connsiteX1059" fmla="*/ 220591 w 2078072"/>
                  <a:gd name="connsiteY1059" fmla="*/ 1253361 h 2654605"/>
                  <a:gd name="connsiteX1060" fmla="*/ 230618 w 2078072"/>
                  <a:gd name="connsiteY1060" fmla="*/ 1253361 h 2654605"/>
                  <a:gd name="connsiteX1061" fmla="*/ 233125 w 2078072"/>
                  <a:gd name="connsiteY1061" fmla="*/ 1255868 h 2654605"/>
                  <a:gd name="connsiteX1062" fmla="*/ 238139 w 2078072"/>
                  <a:gd name="connsiteY1062" fmla="*/ 1255868 h 2654605"/>
                  <a:gd name="connsiteX1063" fmla="*/ 243152 w 2078072"/>
                  <a:gd name="connsiteY1063" fmla="*/ 1258375 h 2654605"/>
                  <a:gd name="connsiteX1064" fmla="*/ 245659 w 2078072"/>
                  <a:gd name="connsiteY1064" fmla="*/ 1255868 h 2654605"/>
                  <a:gd name="connsiteX1065" fmla="*/ 250672 w 2078072"/>
                  <a:gd name="connsiteY1065" fmla="*/ 1255868 h 2654605"/>
                  <a:gd name="connsiteX1066" fmla="*/ 250672 w 2078072"/>
                  <a:gd name="connsiteY1066" fmla="*/ 1250855 h 2654605"/>
                  <a:gd name="connsiteX1067" fmla="*/ 253179 w 2078072"/>
                  <a:gd name="connsiteY1067" fmla="*/ 1248348 h 2654605"/>
                  <a:gd name="connsiteX1068" fmla="*/ 260699 w 2078072"/>
                  <a:gd name="connsiteY1068" fmla="*/ 1243335 h 2654605"/>
                  <a:gd name="connsiteX1069" fmla="*/ 263206 w 2078072"/>
                  <a:gd name="connsiteY1069" fmla="*/ 1243335 h 2654605"/>
                  <a:gd name="connsiteX1070" fmla="*/ 268219 w 2078072"/>
                  <a:gd name="connsiteY1070" fmla="*/ 1240828 h 2654605"/>
                  <a:gd name="connsiteX1071" fmla="*/ 270726 w 2078072"/>
                  <a:gd name="connsiteY1071" fmla="*/ 1238321 h 2654605"/>
                  <a:gd name="connsiteX1072" fmla="*/ 270726 w 2078072"/>
                  <a:gd name="connsiteY1072" fmla="*/ 1235814 h 2654605"/>
                  <a:gd name="connsiteX1073" fmla="*/ 275739 w 2078072"/>
                  <a:gd name="connsiteY1073" fmla="*/ 1230801 h 2654605"/>
                  <a:gd name="connsiteX1074" fmla="*/ 273233 w 2078072"/>
                  <a:gd name="connsiteY1074" fmla="*/ 1228294 h 2654605"/>
                  <a:gd name="connsiteX1075" fmla="*/ 273233 w 2078072"/>
                  <a:gd name="connsiteY1075" fmla="*/ 1225788 h 2654605"/>
                  <a:gd name="connsiteX1076" fmla="*/ 275739 w 2078072"/>
                  <a:gd name="connsiteY1076" fmla="*/ 1218267 h 2654605"/>
                  <a:gd name="connsiteX1077" fmla="*/ 280753 w 2078072"/>
                  <a:gd name="connsiteY1077" fmla="*/ 1215760 h 2654605"/>
                  <a:gd name="connsiteX1078" fmla="*/ 283260 w 2078072"/>
                  <a:gd name="connsiteY1078" fmla="*/ 1215760 h 2654605"/>
                  <a:gd name="connsiteX1079" fmla="*/ 290780 w 2078072"/>
                  <a:gd name="connsiteY1079" fmla="*/ 1213254 h 2654605"/>
                  <a:gd name="connsiteX1080" fmla="*/ 290780 w 2078072"/>
                  <a:gd name="connsiteY1080" fmla="*/ 1210747 h 2654605"/>
                  <a:gd name="connsiteX1081" fmla="*/ 288273 w 2078072"/>
                  <a:gd name="connsiteY1081" fmla="*/ 1208240 h 2654605"/>
                  <a:gd name="connsiteX1082" fmla="*/ 285766 w 2078072"/>
                  <a:gd name="connsiteY1082" fmla="*/ 1203227 h 2654605"/>
                  <a:gd name="connsiteX1083" fmla="*/ 285766 w 2078072"/>
                  <a:gd name="connsiteY1083" fmla="*/ 1198213 h 2654605"/>
                  <a:gd name="connsiteX1084" fmla="*/ 280753 w 2078072"/>
                  <a:gd name="connsiteY1084" fmla="*/ 1198213 h 2654605"/>
                  <a:gd name="connsiteX1085" fmla="*/ 280753 w 2078072"/>
                  <a:gd name="connsiteY1085" fmla="*/ 1183173 h 2654605"/>
                  <a:gd name="connsiteX1086" fmla="*/ 278246 w 2078072"/>
                  <a:gd name="connsiteY1086" fmla="*/ 1183173 h 2654605"/>
                  <a:gd name="connsiteX1087" fmla="*/ 273233 w 2078072"/>
                  <a:gd name="connsiteY1087" fmla="*/ 1173146 h 2654605"/>
                  <a:gd name="connsiteX1088" fmla="*/ 270726 w 2078072"/>
                  <a:gd name="connsiteY1088" fmla="*/ 1168133 h 2654605"/>
                  <a:gd name="connsiteX1089" fmla="*/ 273233 w 2078072"/>
                  <a:gd name="connsiteY1089" fmla="*/ 1160612 h 2654605"/>
                  <a:gd name="connsiteX1090" fmla="*/ 278246 w 2078072"/>
                  <a:gd name="connsiteY1090" fmla="*/ 1158106 h 2654605"/>
                  <a:gd name="connsiteX1091" fmla="*/ 275739 w 2078072"/>
                  <a:gd name="connsiteY1091" fmla="*/ 1150586 h 2654605"/>
                  <a:gd name="connsiteX1092" fmla="*/ 278246 w 2078072"/>
                  <a:gd name="connsiteY1092" fmla="*/ 1140559 h 2654605"/>
                  <a:gd name="connsiteX1093" fmla="*/ 275739 w 2078072"/>
                  <a:gd name="connsiteY1093" fmla="*/ 1138052 h 2654605"/>
                  <a:gd name="connsiteX1094" fmla="*/ 268219 w 2078072"/>
                  <a:gd name="connsiteY1094" fmla="*/ 1128025 h 2654605"/>
                  <a:gd name="connsiteX1095" fmla="*/ 265713 w 2078072"/>
                  <a:gd name="connsiteY1095" fmla="*/ 1123011 h 2654605"/>
                  <a:gd name="connsiteX1096" fmla="*/ 263206 w 2078072"/>
                  <a:gd name="connsiteY1096" fmla="*/ 1123011 h 2654605"/>
                  <a:gd name="connsiteX1097" fmla="*/ 260699 w 2078072"/>
                  <a:gd name="connsiteY1097" fmla="*/ 1117998 h 2654605"/>
                  <a:gd name="connsiteX1098" fmla="*/ 258192 w 2078072"/>
                  <a:gd name="connsiteY1098" fmla="*/ 1115492 h 2654605"/>
                  <a:gd name="connsiteX1099" fmla="*/ 258192 w 2078072"/>
                  <a:gd name="connsiteY1099" fmla="*/ 1097944 h 2654605"/>
                  <a:gd name="connsiteX1100" fmla="*/ 255686 w 2078072"/>
                  <a:gd name="connsiteY1100" fmla="*/ 1097944 h 2654605"/>
                  <a:gd name="connsiteX1101" fmla="*/ 255686 w 2078072"/>
                  <a:gd name="connsiteY1101" fmla="*/ 1092931 h 2654605"/>
                  <a:gd name="connsiteX1102" fmla="*/ 250672 w 2078072"/>
                  <a:gd name="connsiteY1102" fmla="*/ 1087918 h 2654605"/>
                  <a:gd name="connsiteX1103" fmla="*/ 245659 w 2078072"/>
                  <a:gd name="connsiteY1103" fmla="*/ 1085411 h 2654605"/>
                  <a:gd name="connsiteX1104" fmla="*/ 245659 w 2078072"/>
                  <a:gd name="connsiteY1104" fmla="*/ 1075384 h 2654605"/>
                  <a:gd name="connsiteX1105" fmla="*/ 243152 w 2078072"/>
                  <a:gd name="connsiteY1105" fmla="*/ 1072877 h 2654605"/>
                  <a:gd name="connsiteX1106" fmla="*/ 243152 w 2078072"/>
                  <a:gd name="connsiteY1106" fmla="*/ 1070371 h 2654605"/>
                  <a:gd name="connsiteX1107" fmla="*/ 238139 w 2078072"/>
                  <a:gd name="connsiteY1107" fmla="*/ 1065357 h 2654605"/>
                  <a:gd name="connsiteX1108" fmla="*/ 238139 w 2078072"/>
                  <a:gd name="connsiteY1108" fmla="*/ 1055330 h 2654605"/>
                  <a:gd name="connsiteX1109" fmla="*/ 235632 w 2078072"/>
                  <a:gd name="connsiteY1109" fmla="*/ 1052824 h 2654605"/>
                  <a:gd name="connsiteX1110" fmla="*/ 235632 w 2078072"/>
                  <a:gd name="connsiteY1110" fmla="*/ 1037783 h 2654605"/>
                  <a:gd name="connsiteX1111" fmla="*/ 233125 w 2078072"/>
                  <a:gd name="connsiteY1111" fmla="*/ 1035276 h 2654605"/>
                  <a:gd name="connsiteX1112" fmla="*/ 225605 w 2078072"/>
                  <a:gd name="connsiteY1112" fmla="*/ 1035276 h 2654605"/>
                  <a:gd name="connsiteX1113" fmla="*/ 225605 w 2078072"/>
                  <a:gd name="connsiteY1113" fmla="*/ 1022743 h 2654605"/>
                  <a:gd name="connsiteX1114" fmla="*/ 223098 w 2078072"/>
                  <a:gd name="connsiteY1114" fmla="*/ 1017729 h 2654605"/>
                  <a:gd name="connsiteX1115" fmla="*/ 225605 w 2078072"/>
                  <a:gd name="connsiteY1115" fmla="*/ 1010209 h 2654605"/>
                  <a:gd name="connsiteX1116" fmla="*/ 225605 w 2078072"/>
                  <a:gd name="connsiteY1116" fmla="*/ 1007703 h 2654605"/>
                  <a:gd name="connsiteX1117" fmla="*/ 223098 w 2078072"/>
                  <a:gd name="connsiteY1117" fmla="*/ 1005195 h 2654605"/>
                  <a:gd name="connsiteX1118" fmla="*/ 225605 w 2078072"/>
                  <a:gd name="connsiteY1118" fmla="*/ 1000182 h 2654605"/>
                  <a:gd name="connsiteX1119" fmla="*/ 228112 w 2078072"/>
                  <a:gd name="connsiteY1119" fmla="*/ 995169 h 2654605"/>
                  <a:gd name="connsiteX1120" fmla="*/ 223098 w 2078072"/>
                  <a:gd name="connsiteY1120" fmla="*/ 995169 h 2654605"/>
                  <a:gd name="connsiteX1121" fmla="*/ 220591 w 2078072"/>
                  <a:gd name="connsiteY1121" fmla="*/ 992662 h 2654605"/>
                  <a:gd name="connsiteX1122" fmla="*/ 215578 w 2078072"/>
                  <a:gd name="connsiteY1122" fmla="*/ 987649 h 2654605"/>
                  <a:gd name="connsiteX1123" fmla="*/ 210565 w 2078072"/>
                  <a:gd name="connsiteY1123" fmla="*/ 982636 h 2654605"/>
                  <a:gd name="connsiteX1124" fmla="*/ 213071 w 2078072"/>
                  <a:gd name="connsiteY1124" fmla="*/ 977622 h 2654605"/>
                  <a:gd name="connsiteX1125" fmla="*/ 213071 w 2078072"/>
                  <a:gd name="connsiteY1125" fmla="*/ 967595 h 2654605"/>
                  <a:gd name="connsiteX1126" fmla="*/ 208058 w 2078072"/>
                  <a:gd name="connsiteY1126" fmla="*/ 965088 h 2654605"/>
                  <a:gd name="connsiteX1127" fmla="*/ 205551 w 2078072"/>
                  <a:gd name="connsiteY1127" fmla="*/ 957568 h 2654605"/>
                  <a:gd name="connsiteX1128" fmla="*/ 205551 w 2078072"/>
                  <a:gd name="connsiteY1128" fmla="*/ 947541 h 2654605"/>
                  <a:gd name="connsiteX1129" fmla="*/ 203045 w 2078072"/>
                  <a:gd name="connsiteY1129" fmla="*/ 942527 h 2654605"/>
                  <a:gd name="connsiteX1130" fmla="*/ 203045 w 2078072"/>
                  <a:gd name="connsiteY1130" fmla="*/ 935007 h 2654605"/>
                  <a:gd name="connsiteX1131" fmla="*/ 200538 w 2078072"/>
                  <a:gd name="connsiteY1131" fmla="*/ 924981 h 2654605"/>
                  <a:gd name="connsiteX1132" fmla="*/ 200538 w 2078072"/>
                  <a:gd name="connsiteY1132" fmla="*/ 922474 h 2654605"/>
                  <a:gd name="connsiteX1133" fmla="*/ 198031 w 2078072"/>
                  <a:gd name="connsiteY1133" fmla="*/ 914954 h 2654605"/>
                  <a:gd name="connsiteX1134" fmla="*/ 198031 w 2078072"/>
                  <a:gd name="connsiteY1134" fmla="*/ 909940 h 2654605"/>
                  <a:gd name="connsiteX1135" fmla="*/ 193018 w 2078072"/>
                  <a:gd name="connsiteY1135" fmla="*/ 904927 h 2654605"/>
                  <a:gd name="connsiteX1136" fmla="*/ 185497 w 2078072"/>
                  <a:gd name="connsiteY1136" fmla="*/ 902420 h 2654605"/>
                  <a:gd name="connsiteX1137" fmla="*/ 185497 w 2078072"/>
                  <a:gd name="connsiteY1137" fmla="*/ 894900 h 2654605"/>
                  <a:gd name="connsiteX1138" fmla="*/ 182991 w 2078072"/>
                  <a:gd name="connsiteY1138" fmla="*/ 892393 h 2654605"/>
                  <a:gd name="connsiteX1139" fmla="*/ 182991 w 2078072"/>
                  <a:gd name="connsiteY1139" fmla="*/ 889886 h 2654605"/>
                  <a:gd name="connsiteX1140" fmla="*/ 180484 w 2078072"/>
                  <a:gd name="connsiteY1140" fmla="*/ 884873 h 2654605"/>
                  <a:gd name="connsiteX1141" fmla="*/ 180484 w 2078072"/>
                  <a:gd name="connsiteY1141" fmla="*/ 879860 h 2654605"/>
                  <a:gd name="connsiteX1142" fmla="*/ 182991 w 2078072"/>
                  <a:gd name="connsiteY1142" fmla="*/ 874846 h 2654605"/>
                  <a:gd name="connsiteX1143" fmla="*/ 185497 w 2078072"/>
                  <a:gd name="connsiteY1143" fmla="*/ 872339 h 2654605"/>
                  <a:gd name="connsiteX1144" fmla="*/ 185497 w 2078072"/>
                  <a:gd name="connsiteY1144" fmla="*/ 869833 h 2654605"/>
                  <a:gd name="connsiteX1145" fmla="*/ 182991 w 2078072"/>
                  <a:gd name="connsiteY1145" fmla="*/ 864819 h 2654605"/>
                  <a:gd name="connsiteX1146" fmla="*/ 182991 w 2078072"/>
                  <a:gd name="connsiteY1146" fmla="*/ 857299 h 2654605"/>
                  <a:gd name="connsiteX1147" fmla="*/ 180484 w 2078072"/>
                  <a:gd name="connsiteY1147" fmla="*/ 849779 h 2654605"/>
                  <a:gd name="connsiteX1148" fmla="*/ 177977 w 2078072"/>
                  <a:gd name="connsiteY1148" fmla="*/ 849779 h 2654605"/>
                  <a:gd name="connsiteX1149" fmla="*/ 172964 w 2078072"/>
                  <a:gd name="connsiteY1149" fmla="*/ 852286 h 2654605"/>
                  <a:gd name="connsiteX1150" fmla="*/ 167950 w 2078072"/>
                  <a:gd name="connsiteY1150" fmla="*/ 852286 h 2654605"/>
                  <a:gd name="connsiteX1151" fmla="*/ 162937 w 2078072"/>
                  <a:gd name="connsiteY1151" fmla="*/ 849779 h 2654605"/>
                  <a:gd name="connsiteX1152" fmla="*/ 160430 w 2078072"/>
                  <a:gd name="connsiteY1152" fmla="*/ 847272 h 2654605"/>
                  <a:gd name="connsiteX1153" fmla="*/ 157923 w 2078072"/>
                  <a:gd name="connsiteY1153" fmla="*/ 847272 h 2654605"/>
                  <a:gd name="connsiteX1154" fmla="*/ 152910 w 2078072"/>
                  <a:gd name="connsiteY1154" fmla="*/ 844766 h 2654605"/>
                  <a:gd name="connsiteX1155" fmla="*/ 147897 w 2078072"/>
                  <a:gd name="connsiteY1155" fmla="*/ 842259 h 2654605"/>
                  <a:gd name="connsiteX1156" fmla="*/ 145390 w 2078072"/>
                  <a:gd name="connsiteY1156" fmla="*/ 839752 h 2654605"/>
                  <a:gd name="connsiteX1157" fmla="*/ 137870 w 2078072"/>
                  <a:gd name="connsiteY1157" fmla="*/ 834739 h 2654605"/>
                  <a:gd name="connsiteX1158" fmla="*/ 132856 w 2078072"/>
                  <a:gd name="connsiteY1158" fmla="*/ 832232 h 2654605"/>
                  <a:gd name="connsiteX1159" fmla="*/ 122829 w 2078072"/>
                  <a:gd name="connsiteY1159" fmla="*/ 834739 h 2654605"/>
                  <a:gd name="connsiteX1160" fmla="*/ 120323 w 2078072"/>
                  <a:gd name="connsiteY1160" fmla="*/ 834739 h 2654605"/>
                  <a:gd name="connsiteX1161" fmla="*/ 115309 w 2078072"/>
                  <a:gd name="connsiteY1161" fmla="*/ 822205 h 2654605"/>
                  <a:gd name="connsiteX1162" fmla="*/ 115309 w 2078072"/>
                  <a:gd name="connsiteY1162" fmla="*/ 819698 h 2654605"/>
                  <a:gd name="connsiteX1163" fmla="*/ 112803 w 2078072"/>
                  <a:gd name="connsiteY1163" fmla="*/ 812178 h 2654605"/>
                  <a:gd name="connsiteX1164" fmla="*/ 110296 w 2078072"/>
                  <a:gd name="connsiteY1164" fmla="*/ 812178 h 2654605"/>
                  <a:gd name="connsiteX1165" fmla="*/ 110296 w 2078072"/>
                  <a:gd name="connsiteY1165" fmla="*/ 804658 h 2654605"/>
                  <a:gd name="connsiteX1166" fmla="*/ 107789 w 2078072"/>
                  <a:gd name="connsiteY1166" fmla="*/ 802151 h 2654605"/>
                  <a:gd name="connsiteX1167" fmla="*/ 107789 w 2078072"/>
                  <a:gd name="connsiteY1167" fmla="*/ 799644 h 2654605"/>
                  <a:gd name="connsiteX1168" fmla="*/ 110296 w 2078072"/>
                  <a:gd name="connsiteY1168" fmla="*/ 797138 h 2654605"/>
                  <a:gd name="connsiteX1169" fmla="*/ 115309 w 2078072"/>
                  <a:gd name="connsiteY1169" fmla="*/ 792124 h 2654605"/>
                  <a:gd name="connsiteX1170" fmla="*/ 117816 w 2078072"/>
                  <a:gd name="connsiteY1170" fmla="*/ 789618 h 2654605"/>
                  <a:gd name="connsiteX1171" fmla="*/ 122829 w 2078072"/>
                  <a:gd name="connsiteY1171" fmla="*/ 782097 h 2654605"/>
                  <a:gd name="connsiteX1172" fmla="*/ 120323 w 2078072"/>
                  <a:gd name="connsiteY1172" fmla="*/ 777084 h 2654605"/>
                  <a:gd name="connsiteX1173" fmla="*/ 120323 w 2078072"/>
                  <a:gd name="connsiteY1173" fmla="*/ 774577 h 2654605"/>
                  <a:gd name="connsiteX1174" fmla="*/ 117816 w 2078072"/>
                  <a:gd name="connsiteY1174" fmla="*/ 767057 h 2654605"/>
                  <a:gd name="connsiteX1175" fmla="*/ 117816 w 2078072"/>
                  <a:gd name="connsiteY1175" fmla="*/ 759537 h 2654605"/>
                  <a:gd name="connsiteX1176" fmla="*/ 120323 w 2078072"/>
                  <a:gd name="connsiteY1176" fmla="*/ 757030 h 2654605"/>
                  <a:gd name="connsiteX1177" fmla="*/ 117816 w 2078072"/>
                  <a:gd name="connsiteY1177" fmla="*/ 752017 h 2654605"/>
                  <a:gd name="connsiteX1178" fmla="*/ 122829 w 2078072"/>
                  <a:gd name="connsiteY1178" fmla="*/ 744497 h 2654605"/>
                  <a:gd name="connsiteX1179" fmla="*/ 122829 w 2078072"/>
                  <a:gd name="connsiteY1179" fmla="*/ 739483 h 2654605"/>
                  <a:gd name="connsiteX1180" fmla="*/ 125336 w 2078072"/>
                  <a:gd name="connsiteY1180" fmla="*/ 739483 h 2654605"/>
                  <a:gd name="connsiteX1181" fmla="*/ 122829 w 2078072"/>
                  <a:gd name="connsiteY1181" fmla="*/ 734470 h 2654605"/>
                  <a:gd name="connsiteX1182" fmla="*/ 125336 w 2078072"/>
                  <a:gd name="connsiteY1182" fmla="*/ 729456 h 2654605"/>
                  <a:gd name="connsiteX1183" fmla="*/ 127843 w 2078072"/>
                  <a:gd name="connsiteY1183" fmla="*/ 726950 h 2654605"/>
                  <a:gd name="connsiteX1184" fmla="*/ 127843 w 2078072"/>
                  <a:gd name="connsiteY1184" fmla="*/ 724443 h 2654605"/>
                  <a:gd name="connsiteX1185" fmla="*/ 130349 w 2078072"/>
                  <a:gd name="connsiteY1185" fmla="*/ 721936 h 2654605"/>
                  <a:gd name="connsiteX1186" fmla="*/ 132856 w 2078072"/>
                  <a:gd name="connsiteY1186" fmla="*/ 716923 h 2654605"/>
                  <a:gd name="connsiteX1187" fmla="*/ 135363 w 2078072"/>
                  <a:gd name="connsiteY1187" fmla="*/ 711909 h 2654605"/>
                  <a:gd name="connsiteX1188" fmla="*/ 135363 w 2078072"/>
                  <a:gd name="connsiteY1188" fmla="*/ 696869 h 2654605"/>
                  <a:gd name="connsiteX1189" fmla="*/ 137870 w 2078072"/>
                  <a:gd name="connsiteY1189" fmla="*/ 694362 h 2654605"/>
                  <a:gd name="connsiteX1190" fmla="*/ 140377 w 2078072"/>
                  <a:gd name="connsiteY1190" fmla="*/ 689349 h 2654605"/>
                  <a:gd name="connsiteX1191" fmla="*/ 145390 w 2078072"/>
                  <a:gd name="connsiteY1191" fmla="*/ 689349 h 2654605"/>
                  <a:gd name="connsiteX1192" fmla="*/ 150403 w 2078072"/>
                  <a:gd name="connsiteY1192" fmla="*/ 684335 h 2654605"/>
                  <a:gd name="connsiteX1193" fmla="*/ 150403 w 2078072"/>
                  <a:gd name="connsiteY1193" fmla="*/ 679322 h 2654605"/>
                  <a:gd name="connsiteX1194" fmla="*/ 152910 w 2078072"/>
                  <a:gd name="connsiteY1194" fmla="*/ 679322 h 2654605"/>
                  <a:gd name="connsiteX1195" fmla="*/ 152910 w 2078072"/>
                  <a:gd name="connsiteY1195" fmla="*/ 676815 h 2654605"/>
                  <a:gd name="connsiteX1196" fmla="*/ 155417 w 2078072"/>
                  <a:gd name="connsiteY1196" fmla="*/ 671802 h 2654605"/>
                  <a:gd name="connsiteX1197" fmla="*/ 157923 w 2078072"/>
                  <a:gd name="connsiteY1197" fmla="*/ 666788 h 2654605"/>
                  <a:gd name="connsiteX1198" fmla="*/ 157923 w 2078072"/>
                  <a:gd name="connsiteY1198" fmla="*/ 641721 h 2654605"/>
                  <a:gd name="connsiteX1199" fmla="*/ 160430 w 2078072"/>
                  <a:gd name="connsiteY1199" fmla="*/ 639214 h 2654605"/>
                  <a:gd name="connsiteX1200" fmla="*/ 160430 w 2078072"/>
                  <a:gd name="connsiteY1200" fmla="*/ 636708 h 2654605"/>
                  <a:gd name="connsiteX1201" fmla="*/ 155417 w 2078072"/>
                  <a:gd name="connsiteY1201" fmla="*/ 629187 h 2654605"/>
                  <a:gd name="connsiteX1202" fmla="*/ 152910 w 2078072"/>
                  <a:gd name="connsiteY1202" fmla="*/ 626681 h 2654605"/>
                  <a:gd name="connsiteX1203" fmla="*/ 150403 w 2078072"/>
                  <a:gd name="connsiteY1203" fmla="*/ 624174 h 2654605"/>
                  <a:gd name="connsiteX1204" fmla="*/ 145390 w 2078072"/>
                  <a:gd name="connsiteY1204" fmla="*/ 616654 h 2654605"/>
                  <a:gd name="connsiteX1205" fmla="*/ 145390 w 2078072"/>
                  <a:gd name="connsiteY1205" fmla="*/ 614147 h 2654605"/>
                  <a:gd name="connsiteX1206" fmla="*/ 152910 w 2078072"/>
                  <a:gd name="connsiteY1206" fmla="*/ 609134 h 2654605"/>
                  <a:gd name="connsiteX1207" fmla="*/ 162937 w 2078072"/>
                  <a:gd name="connsiteY1207" fmla="*/ 606627 h 2654605"/>
                  <a:gd name="connsiteX1208" fmla="*/ 177977 w 2078072"/>
                  <a:gd name="connsiteY1208" fmla="*/ 596600 h 2654605"/>
                  <a:gd name="connsiteX1209" fmla="*/ 182991 w 2078072"/>
                  <a:gd name="connsiteY1209" fmla="*/ 581560 h 2654605"/>
                  <a:gd name="connsiteX1210" fmla="*/ 198031 w 2078072"/>
                  <a:gd name="connsiteY1210" fmla="*/ 571533 h 2654605"/>
                  <a:gd name="connsiteX1211" fmla="*/ 210565 w 2078072"/>
                  <a:gd name="connsiteY1211" fmla="*/ 566519 h 2654605"/>
                  <a:gd name="connsiteX1212" fmla="*/ 213071 w 2078072"/>
                  <a:gd name="connsiteY1212" fmla="*/ 558999 h 2654605"/>
                  <a:gd name="connsiteX1213" fmla="*/ 213071 w 2078072"/>
                  <a:gd name="connsiteY1213" fmla="*/ 548972 h 2654605"/>
                  <a:gd name="connsiteX1214" fmla="*/ 210565 w 2078072"/>
                  <a:gd name="connsiteY1214" fmla="*/ 543959 h 2654605"/>
                  <a:gd name="connsiteX1215" fmla="*/ 208058 w 2078072"/>
                  <a:gd name="connsiteY1215" fmla="*/ 536439 h 2654605"/>
                  <a:gd name="connsiteX1216" fmla="*/ 208058 w 2078072"/>
                  <a:gd name="connsiteY1216" fmla="*/ 526412 h 2654605"/>
                  <a:gd name="connsiteX1217" fmla="*/ 210565 w 2078072"/>
                  <a:gd name="connsiteY1217" fmla="*/ 513878 h 2654605"/>
                  <a:gd name="connsiteX1218" fmla="*/ 218085 w 2078072"/>
                  <a:gd name="connsiteY1218" fmla="*/ 508865 h 2654605"/>
                  <a:gd name="connsiteX1219" fmla="*/ 230618 w 2078072"/>
                  <a:gd name="connsiteY1219" fmla="*/ 503851 h 2654605"/>
                  <a:gd name="connsiteX1220" fmla="*/ 240645 w 2078072"/>
                  <a:gd name="connsiteY1220" fmla="*/ 498838 h 2654605"/>
                  <a:gd name="connsiteX1221" fmla="*/ 243152 w 2078072"/>
                  <a:gd name="connsiteY1221" fmla="*/ 498838 h 2654605"/>
                  <a:gd name="connsiteX1222" fmla="*/ 248165 w 2078072"/>
                  <a:gd name="connsiteY1222" fmla="*/ 491318 h 2654605"/>
                  <a:gd name="connsiteX1223" fmla="*/ 250672 w 2078072"/>
                  <a:gd name="connsiteY1223" fmla="*/ 488811 h 2654605"/>
                  <a:gd name="connsiteX1224" fmla="*/ 250672 w 2078072"/>
                  <a:gd name="connsiteY1224" fmla="*/ 486304 h 2654605"/>
                  <a:gd name="connsiteX1225" fmla="*/ 255686 w 2078072"/>
                  <a:gd name="connsiteY1225" fmla="*/ 483798 h 2654605"/>
                  <a:gd name="connsiteX1226" fmla="*/ 260699 w 2078072"/>
                  <a:gd name="connsiteY1226" fmla="*/ 473771 h 2654605"/>
                  <a:gd name="connsiteX1227" fmla="*/ 263206 w 2078072"/>
                  <a:gd name="connsiteY1227" fmla="*/ 456224 h 2654605"/>
                  <a:gd name="connsiteX1228" fmla="*/ 263206 w 2078072"/>
                  <a:gd name="connsiteY1228" fmla="*/ 443690 h 2654605"/>
                  <a:gd name="connsiteX1229" fmla="*/ 265713 w 2078072"/>
                  <a:gd name="connsiteY1229" fmla="*/ 436170 h 2654605"/>
                  <a:gd name="connsiteX1230" fmla="*/ 268219 w 2078072"/>
                  <a:gd name="connsiteY1230" fmla="*/ 431156 h 2654605"/>
                  <a:gd name="connsiteX1231" fmla="*/ 270726 w 2078072"/>
                  <a:gd name="connsiteY1231" fmla="*/ 428650 h 2654605"/>
                  <a:gd name="connsiteX1232" fmla="*/ 273233 w 2078072"/>
                  <a:gd name="connsiteY1232" fmla="*/ 423636 h 2654605"/>
                  <a:gd name="connsiteX1233" fmla="*/ 278246 w 2078072"/>
                  <a:gd name="connsiteY1233" fmla="*/ 416116 h 2654605"/>
                  <a:gd name="connsiteX1234" fmla="*/ 288273 w 2078072"/>
                  <a:gd name="connsiteY1234" fmla="*/ 411102 h 2654605"/>
                  <a:gd name="connsiteX1235" fmla="*/ 298300 w 2078072"/>
                  <a:gd name="connsiteY1235" fmla="*/ 411102 h 2654605"/>
                  <a:gd name="connsiteX1236" fmla="*/ 310833 w 2078072"/>
                  <a:gd name="connsiteY1236" fmla="*/ 406089 h 2654605"/>
                  <a:gd name="connsiteX1237" fmla="*/ 318354 w 2078072"/>
                  <a:gd name="connsiteY1237" fmla="*/ 401076 h 2654605"/>
                  <a:gd name="connsiteX1238" fmla="*/ 325874 w 2078072"/>
                  <a:gd name="connsiteY1238" fmla="*/ 388542 h 2654605"/>
                  <a:gd name="connsiteX1239" fmla="*/ 330887 w 2078072"/>
                  <a:gd name="connsiteY1239" fmla="*/ 381022 h 2654605"/>
                  <a:gd name="connsiteX1240" fmla="*/ 338407 w 2078072"/>
                  <a:gd name="connsiteY1240" fmla="*/ 370995 h 2654605"/>
                  <a:gd name="connsiteX1241" fmla="*/ 338407 w 2078072"/>
                  <a:gd name="connsiteY1241" fmla="*/ 368488 h 2654605"/>
                  <a:gd name="connsiteX1242" fmla="*/ 345928 w 2078072"/>
                  <a:gd name="connsiteY1242" fmla="*/ 358461 h 2654605"/>
                  <a:gd name="connsiteX1243" fmla="*/ 345928 w 2078072"/>
                  <a:gd name="connsiteY1243" fmla="*/ 348434 h 2654605"/>
                  <a:gd name="connsiteX1244" fmla="*/ 355955 w 2078072"/>
                  <a:gd name="connsiteY1244" fmla="*/ 338408 h 2654605"/>
                  <a:gd name="connsiteX1245" fmla="*/ 355955 w 2078072"/>
                  <a:gd name="connsiteY1245" fmla="*/ 333394 h 2654605"/>
                  <a:gd name="connsiteX1246" fmla="*/ 360968 w 2078072"/>
                  <a:gd name="connsiteY1246" fmla="*/ 323367 h 2654605"/>
                  <a:gd name="connsiteX1247" fmla="*/ 360968 w 2078072"/>
                  <a:gd name="connsiteY1247" fmla="*/ 313340 h 2654605"/>
                  <a:gd name="connsiteX1248" fmla="*/ 373501 w 2078072"/>
                  <a:gd name="connsiteY1248" fmla="*/ 303314 h 2654605"/>
                  <a:gd name="connsiteX1249" fmla="*/ 381022 w 2078072"/>
                  <a:gd name="connsiteY1249" fmla="*/ 295793 h 2654605"/>
                  <a:gd name="connsiteX1250" fmla="*/ 391049 w 2078072"/>
                  <a:gd name="connsiteY1250" fmla="*/ 285766 h 2654605"/>
                  <a:gd name="connsiteX1251" fmla="*/ 393555 w 2078072"/>
                  <a:gd name="connsiteY1251" fmla="*/ 280753 h 2654605"/>
                  <a:gd name="connsiteX1252" fmla="*/ 396062 w 2078072"/>
                  <a:gd name="connsiteY1252" fmla="*/ 273233 h 2654605"/>
                  <a:gd name="connsiteX1253" fmla="*/ 398569 w 2078072"/>
                  <a:gd name="connsiteY1253" fmla="*/ 260699 h 2654605"/>
                  <a:gd name="connsiteX1254" fmla="*/ 398569 w 2078072"/>
                  <a:gd name="connsiteY1254" fmla="*/ 255686 h 2654605"/>
                  <a:gd name="connsiteX1255" fmla="*/ 401075 w 2078072"/>
                  <a:gd name="connsiteY1255" fmla="*/ 245659 h 2654605"/>
                  <a:gd name="connsiteX1256" fmla="*/ 401075 w 2078072"/>
                  <a:gd name="connsiteY1256" fmla="*/ 238139 h 2654605"/>
                  <a:gd name="connsiteX1257" fmla="*/ 411102 w 2078072"/>
                  <a:gd name="connsiteY1257" fmla="*/ 233125 h 2654605"/>
                  <a:gd name="connsiteX1258" fmla="*/ 418623 w 2078072"/>
                  <a:gd name="connsiteY1258" fmla="*/ 223098 h 2654605"/>
                  <a:gd name="connsiteX1259" fmla="*/ 421129 w 2078072"/>
                  <a:gd name="connsiteY1259" fmla="*/ 210565 h 2654605"/>
                  <a:gd name="connsiteX1260" fmla="*/ 431156 w 2078072"/>
                  <a:gd name="connsiteY1260" fmla="*/ 195524 h 2654605"/>
                  <a:gd name="connsiteX1261" fmla="*/ 433663 w 2078072"/>
                  <a:gd name="connsiteY1261" fmla="*/ 185498 h 2654605"/>
                  <a:gd name="connsiteX1262" fmla="*/ 433663 w 2078072"/>
                  <a:gd name="connsiteY1262" fmla="*/ 165444 h 2654605"/>
                  <a:gd name="connsiteX1263" fmla="*/ 441183 w 2078072"/>
                  <a:gd name="connsiteY1263" fmla="*/ 140377 h 2654605"/>
                  <a:gd name="connsiteX1264" fmla="*/ 451210 w 2078072"/>
                  <a:gd name="connsiteY1264" fmla="*/ 137870 h 2654605"/>
                  <a:gd name="connsiteX1265" fmla="*/ 456223 w 2078072"/>
                  <a:gd name="connsiteY1265" fmla="*/ 135363 h 2654605"/>
                  <a:gd name="connsiteX1266" fmla="*/ 458730 w 2078072"/>
                  <a:gd name="connsiteY1266" fmla="*/ 135363 h 2654605"/>
                  <a:gd name="connsiteX1267" fmla="*/ 468757 w 2078072"/>
                  <a:gd name="connsiteY1267" fmla="*/ 127843 h 2654605"/>
                  <a:gd name="connsiteX1268" fmla="*/ 463743 w 2078072"/>
                  <a:gd name="connsiteY1268" fmla="*/ 122830 h 2654605"/>
                  <a:gd name="connsiteX1269" fmla="*/ 466250 w 2078072"/>
                  <a:gd name="connsiteY1269" fmla="*/ 122830 h 2654605"/>
                  <a:gd name="connsiteX1270" fmla="*/ 466250 w 2078072"/>
                  <a:gd name="connsiteY1270" fmla="*/ 120323 h 2654605"/>
                  <a:gd name="connsiteX1271" fmla="*/ 468757 w 2078072"/>
                  <a:gd name="connsiteY1271" fmla="*/ 120323 h 2654605"/>
                  <a:gd name="connsiteX1272" fmla="*/ 473771 w 2078072"/>
                  <a:gd name="connsiteY1272" fmla="*/ 117816 h 2654605"/>
                  <a:gd name="connsiteX1273" fmla="*/ 476277 w 2078072"/>
                  <a:gd name="connsiteY1273" fmla="*/ 115309 h 2654605"/>
                  <a:gd name="connsiteX1274" fmla="*/ 476277 w 2078072"/>
                  <a:gd name="connsiteY1274" fmla="*/ 112803 h 2654605"/>
                  <a:gd name="connsiteX1275" fmla="*/ 478784 w 2078072"/>
                  <a:gd name="connsiteY1275" fmla="*/ 112803 h 2654605"/>
                  <a:gd name="connsiteX1276" fmla="*/ 481291 w 2078072"/>
                  <a:gd name="connsiteY1276" fmla="*/ 107789 h 2654605"/>
                  <a:gd name="connsiteX1277" fmla="*/ 483797 w 2078072"/>
                  <a:gd name="connsiteY1277" fmla="*/ 107789 h 2654605"/>
                  <a:gd name="connsiteX1278" fmla="*/ 488811 w 2078072"/>
                  <a:gd name="connsiteY1278" fmla="*/ 105282 h 2654605"/>
                  <a:gd name="connsiteX1279" fmla="*/ 493824 w 2078072"/>
                  <a:gd name="connsiteY1279" fmla="*/ 102776 h 2654605"/>
                  <a:gd name="connsiteX1280" fmla="*/ 493824 w 2078072"/>
                  <a:gd name="connsiteY1280" fmla="*/ 100269 h 2654605"/>
                  <a:gd name="connsiteX1281" fmla="*/ 498838 w 2078072"/>
                  <a:gd name="connsiteY1281" fmla="*/ 95256 h 2654605"/>
                  <a:gd name="connsiteX1282" fmla="*/ 498838 w 2078072"/>
                  <a:gd name="connsiteY1282" fmla="*/ 85229 h 2654605"/>
                  <a:gd name="connsiteX1283" fmla="*/ 501344 w 2078072"/>
                  <a:gd name="connsiteY1283" fmla="*/ 85229 h 2654605"/>
                  <a:gd name="connsiteX1284" fmla="*/ 503851 w 2078072"/>
                  <a:gd name="connsiteY1284" fmla="*/ 80215 h 2654605"/>
                  <a:gd name="connsiteX1285" fmla="*/ 508865 w 2078072"/>
                  <a:gd name="connsiteY1285" fmla="*/ 75202 h 2654605"/>
                  <a:gd name="connsiteX1286" fmla="*/ 516385 w 2078072"/>
                  <a:gd name="connsiteY1286" fmla="*/ 70188 h 2654605"/>
                  <a:gd name="connsiteX1287" fmla="*/ 523905 w 2078072"/>
                  <a:gd name="connsiteY1287" fmla="*/ 65175 h 2654605"/>
                  <a:gd name="connsiteX1288" fmla="*/ 528918 w 2078072"/>
                  <a:gd name="connsiteY1288" fmla="*/ 65175 h 2654605"/>
                  <a:gd name="connsiteX1289" fmla="*/ 533932 w 2078072"/>
                  <a:gd name="connsiteY1289" fmla="*/ 60162 h 2654605"/>
                  <a:gd name="connsiteX1290" fmla="*/ 538945 w 2078072"/>
                  <a:gd name="connsiteY1290" fmla="*/ 52641 h 2654605"/>
                  <a:gd name="connsiteX1291" fmla="*/ 543959 w 2078072"/>
                  <a:gd name="connsiteY1291" fmla="*/ 50135 h 2654605"/>
                  <a:gd name="connsiteX1292" fmla="*/ 551479 w 2078072"/>
                  <a:gd name="connsiteY1292" fmla="*/ 42614 h 2654605"/>
                  <a:gd name="connsiteX1293" fmla="*/ 558999 w 2078072"/>
                  <a:gd name="connsiteY1293" fmla="*/ 40107 h 2654605"/>
                  <a:gd name="connsiteX1294" fmla="*/ 558999 w 2078072"/>
                  <a:gd name="connsiteY1294" fmla="*/ 35094 h 2654605"/>
                  <a:gd name="connsiteX1295" fmla="*/ 561506 w 2078072"/>
                  <a:gd name="connsiteY1295" fmla="*/ 32588 h 2654605"/>
                  <a:gd name="connsiteX1296" fmla="*/ 561506 w 2078072"/>
                  <a:gd name="connsiteY1296" fmla="*/ 30081 h 2654605"/>
                  <a:gd name="connsiteX1297" fmla="*/ 564013 w 2078072"/>
                  <a:gd name="connsiteY1297" fmla="*/ 27574 h 2654605"/>
                  <a:gd name="connsiteX1298" fmla="*/ 566519 w 2078072"/>
                  <a:gd name="connsiteY1298" fmla="*/ 25067 h 2654605"/>
                  <a:gd name="connsiteX1299" fmla="*/ 574039 w 2078072"/>
                  <a:gd name="connsiteY1299" fmla="*/ 25067 h 2654605"/>
                  <a:gd name="connsiteX1300" fmla="*/ 579053 w 2078072"/>
                  <a:gd name="connsiteY1300" fmla="*/ 22561 h 2654605"/>
                  <a:gd name="connsiteX1301" fmla="*/ 581559 w 2078072"/>
                  <a:gd name="connsiteY1301" fmla="*/ 20054 h 2654605"/>
                  <a:gd name="connsiteX1302" fmla="*/ 586573 w 2078072"/>
                  <a:gd name="connsiteY1302" fmla="*/ 20054 h 2654605"/>
                  <a:gd name="connsiteX1303" fmla="*/ 589080 w 2078072"/>
                  <a:gd name="connsiteY1303" fmla="*/ 17547 h 2654605"/>
                  <a:gd name="connsiteX1304" fmla="*/ 594093 w 2078072"/>
                  <a:gd name="connsiteY1304" fmla="*/ 17547 h 2654605"/>
                  <a:gd name="connsiteX1305" fmla="*/ 596600 w 2078072"/>
                  <a:gd name="connsiteY1305" fmla="*/ 15040 h 2654605"/>
                  <a:gd name="connsiteX1306" fmla="*/ 599107 w 2078072"/>
                  <a:gd name="connsiteY1306" fmla="*/ 15040 h 2654605"/>
                  <a:gd name="connsiteX1307" fmla="*/ 601613 w 2078072"/>
                  <a:gd name="connsiteY1307" fmla="*/ 12534 h 2654605"/>
                  <a:gd name="connsiteX1308" fmla="*/ 601613 w 2078072"/>
                  <a:gd name="connsiteY1308" fmla="*/ 15040 h 2654605"/>
                  <a:gd name="connsiteX1309" fmla="*/ 604120 w 2078072"/>
                  <a:gd name="connsiteY1309" fmla="*/ 15040 h 2654605"/>
                  <a:gd name="connsiteX1310" fmla="*/ 606627 w 2078072"/>
                  <a:gd name="connsiteY1310" fmla="*/ 17547 h 2654605"/>
                  <a:gd name="connsiteX1311" fmla="*/ 606627 w 2078072"/>
                  <a:gd name="connsiteY1311" fmla="*/ 22561 h 2654605"/>
                  <a:gd name="connsiteX1312" fmla="*/ 604120 w 2078072"/>
                  <a:gd name="connsiteY1312" fmla="*/ 27574 h 2654605"/>
                  <a:gd name="connsiteX1313" fmla="*/ 601613 w 2078072"/>
                  <a:gd name="connsiteY1313" fmla="*/ 30081 h 2654605"/>
                  <a:gd name="connsiteX1314" fmla="*/ 606627 w 2078072"/>
                  <a:gd name="connsiteY1314" fmla="*/ 35094 h 2654605"/>
                  <a:gd name="connsiteX1315" fmla="*/ 609133 w 2078072"/>
                  <a:gd name="connsiteY1315" fmla="*/ 37601 h 2654605"/>
                  <a:gd name="connsiteX1316" fmla="*/ 616654 w 2078072"/>
                  <a:gd name="connsiteY1316" fmla="*/ 40107 h 2654605"/>
                  <a:gd name="connsiteX1317" fmla="*/ 621667 w 2078072"/>
                  <a:gd name="connsiteY1317" fmla="*/ 42614 h 2654605"/>
                  <a:gd name="connsiteX1318" fmla="*/ 626681 w 2078072"/>
                  <a:gd name="connsiteY1318" fmla="*/ 40107 h 2654605"/>
                  <a:gd name="connsiteX1319" fmla="*/ 631694 w 2078072"/>
                  <a:gd name="connsiteY1319" fmla="*/ 40107 h 2654605"/>
                  <a:gd name="connsiteX1320" fmla="*/ 634201 w 2078072"/>
                  <a:gd name="connsiteY1320" fmla="*/ 42614 h 2654605"/>
                  <a:gd name="connsiteX1321" fmla="*/ 641721 w 2078072"/>
                  <a:gd name="connsiteY1321" fmla="*/ 45121 h 2654605"/>
                  <a:gd name="connsiteX1322" fmla="*/ 646734 w 2078072"/>
                  <a:gd name="connsiteY1322" fmla="*/ 40107 h 2654605"/>
                  <a:gd name="connsiteX1323" fmla="*/ 646734 w 2078072"/>
                  <a:gd name="connsiteY1323" fmla="*/ 37601 h 2654605"/>
                  <a:gd name="connsiteX1324" fmla="*/ 651748 w 2078072"/>
                  <a:gd name="connsiteY1324" fmla="*/ 37601 h 2654605"/>
                  <a:gd name="connsiteX1325" fmla="*/ 659268 w 2078072"/>
                  <a:gd name="connsiteY1325" fmla="*/ 40107 h 2654605"/>
                  <a:gd name="connsiteX1326" fmla="*/ 664281 w 2078072"/>
                  <a:gd name="connsiteY1326" fmla="*/ 42614 h 2654605"/>
                  <a:gd name="connsiteX1327" fmla="*/ 674308 w 2078072"/>
                  <a:gd name="connsiteY1327" fmla="*/ 37601 h 2654605"/>
                  <a:gd name="connsiteX1328" fmla="*/ 676815 w 2078072"/>
                  <a:gd name="connsiteY1328" fmla="*/ 37601 h 2654605"/>
                  <a:gd name="connsiteX1329" fmla="*/ 684335 w 2078072"/>
                  <a:gd name="connsiteY1329" fmla="*/ 40107 h 2654605"/>
                  <a:gd name="connsiteX1330" fmla="*/ 691855 w 2078072"/>
                  <a:gd name="connsiteY1330" fmla="*/ 40107 h 2654605"/>
                  <a:gd name="connsiteX1331" fmla="*/ 699375 w 2078072"/>
                  <a:gd name="connsiteY1331" fmla="*/ 42614 h 2654605"/>
                  <a:gd name="connsiteX1332" fmla="*/ 701882 w 2078072"/>
                  <a:gd name="connsiteY1332" fmla="*/ 45121 h 2654605"/>
                  <a:gd name="connsiteX1333" fmla="*/ 704389 w 2078072"/>
                  <a:gd name="connsiteY1333" fmla="*/ 45121 h 2654605"/>
                  <a:gd name="connsiteX1334" fmla="*/ 711909 w 2078072"/>
                  <a:gd name="connsiteY1334" fmla="*/ 37601 h 2654605"/>
                  <a:gd name="connsiteX1335" fmla="*/ 714416 w 2078072"/>
                  <a:gd name="connsiteY1335" fmla="*/ 32588 h 2654605"/>
                  <a:gd name="connsiteX1336" fmla="*/ 719429 w 2078072"/>
                  <a:gd name="connsiteY1336" fmla="*/ 30081 h 2654605"/>
                  <a:gd name="connsiteX1337" fmla="*/ 731963 w 2078072"/>
                  <a:gd name="connsiteY1337" fmla="*/ 30081 h 2654605"/>
                  <a:gd name="connsiteX1338" fmla="*/ 734469 w 2078072"/>
                  <a:gd name="connsiteY1338" fmla="*/ 27574 h 2654605"/>
                  <a:gd name="connsiteX1339" fmla="*/ 736976 w 2078072"/>
                  <a:gd name="connsiteY1339" fmla="*/ 25067 h 2654605"/>
                  <a:gd name="connsiteX1340" fmla="*/ 736976 w 2078072"/>
                  <a:gd name="connsiteY1340" fmla="*/ 17547 h 2654605"/>
                  <a:gd name="connsiteX1341" fmla="*/ 747003 w 2078072"/>
                  <a:gd name="connsiteY1341" fmla="*/ 17547 h 2654605"/>
                  <a:gd name="connsiteX1342" fmla="*/ 747003 w 2078072"/>
                  <a:gd name="connsiteY1342" fmla="*/ 15040 h 2654605"/>
                  <a:gd name="connsiteX1343" fmla="*/ 762043 w 2078072"/>
                  <a:gd name="connsiteY1343" fmla="*/ 15040 h 2654605"/>
                  <a:gd name="connsiteX1344" fmla="*/ 764550 w 2078072"/>
                  <a:gd name="connsiteY1344" fmla="*/ 12534 h 2654605"/>
                  <a:gd name="connsiteX1345" fmla="*/ 767057 w 2078072"/>
                  <a:gd name="connsiteY1345" fmla="*/ 12534 h 2654605"/>
                  <a:gd name="connsiteX1346" fmla="*/ 767057 w 2078072"/>
                  <a:gd name="connsiteY1346" fmla="*/ 15040 h 2654605"/>
                  <a:gd name="connsiteX1347" fmla="*/ 769564 w 2078072"/>
                  <a:gd name="connsiteY1347" fmla="*/ 17547 h 2654605"/>
                  <a:gd name="connsiteX1348" fmla="*/ 799644 w 2078072"/>
                  <a:gd name="connsiteY1348" fmla="*/ 17547 h 2654605"/>
                  <a:gd name="connsiteX1349" fmla="*/ 802151 w 2078072"/>
                  <a:gd name="connsiteY1349" fmla="*/ 10027 h 2654605"/>
                  <a:gd name="connsiteX1350" fmla="*/ 809671 w 2078072"/>
                  <a:gd name="connsiteY1350" fmla="*/ 10027 h 2654605"/>
                  <a:gd name="connsiteX1351" fmla="*/ 819698 w 2078072"/>
                  <a:gd name="connsiteY1351" fmla="*/ 2507 h 2654605"/>
                  <a:gd name="connsiteX1352" fmla="*/ 829725 w 2078072"/>
                  <a:gd name="connsiteY1352" fmla="*/ 2507 h 2654605"/>
                  <a:gd name="connsiteX1353" fmla="*/ 832232 w 2078072"/>
                  <a:gd name="connsiteY1353" fmla="*/ 0 h 2654605"/>
                  <a:gd name="connsiteX1354" fmla="*/ 837245 w 2078072"/>
                  <a:gd name="connsiteY1354" fmla="*/ 0 h 2654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</a:cxnLst>
                <a:rect l="l" t="t" r="r" b="b"/>
                <a:pathLst>
                  <a:path w="2078072" h="2654605">
                    <a:moveTo>
                      <a:pt x="837245" y="14"/>
                    </a:moveTo>
                    <a:lnTo>
                      <a:pt x="844766" y="5027"/>
                    </a:lnTo>
                    <a:lnTo>
                      <a:pt x="859806" y="5027"/>
                    </a:lnTo>
                    <a:lnTo>
                      <a:pt x="864819" y="10041"/>
                    </a:lnTo>
                    <a:lnTo>
                      <a:pt x="884873" y="10041"/>
                    </a:lnTo>
                    <a:lnTo>
                      <a:pt x="892393" y="12547"/>
                    </a:lnTo>
                    <a:lnTo>
                      <a:pt x="899913" y="12547"/>
                    </a:lnTo>
                    <a:lnTo>
                      <a:pt x="902420" y="10041"/>
                    </a:lnTo>
                    <a:lnTo>
                      <a:pt x="914953" y="15054"/>
                    </a:lnTo>
                    <a:lnTo>
                      <a:pt x="917460" y="35108"/>
                    </a:lnTo>
                    <a:lnTo>
                      <a:pt x="919967" y="37615"/>
                    </a:lnTo>
                    <a:lnTo>
                      <a:pt x="929994" y="42628"/>
                    </a:lnTo>
                    <a:lnTo>
                      <a:pt x="935007" y="47641"/>
                    </a:lnTo>
                    <a:lnTo>
                      <a:pt x="937514" y="50148"/>
                    </a:lnTo>
                    <a:lnTo>
                      <a:pt x="947541" y="55162"/>
                    </a:lnTo>
                    <a:lnTo>
                      <a:pt x="950048" y="60175"/>
                    </a:lnTo>
                    <a:lnTo>
                      <a:pt x="957568" y="67695"/>
                    </a:lnTo>
                    <a:lnTo>
                      <a:pt x="965088" y="65189"/>
                    </a:lnTo>
                    <a:lnTo>
                      <a:pt x="975115" y="62682"/>
                    </a:lnTo>
                    <a:lnTo>
                      <a:pt x="1010209" y="62682"/>
                    </a:lnTo>
                    <a:lnTo>
                      <a:pt x="1017729" y="60175"/>
                    </a:lnTo>
                    <a:lnTo>
                      <a:pt x="1020236" y="57668"/>
                    </a:lnTo>
                    <a:lnTo>
                      <a:pt x="1030263" y="57668"/>
                    </a:lnTo>
                    <a:lnTo>
                      <a:pt x="1040290" y="55162"/>
                    </a:lnTo>
                    <a:lnTo>
                      <a:pt x="1050317" y="52655"/>
                    </a:lnTo>
                    <a:lnTo>
                      <a:pt x="1055330" y="52655"/>
                    </a:lnTo>
                    <a:lnTo>
                      <a:pt x="1072877" y="57668"/>
                    </a:lnTo>
                    <a:lnTo>
                      <a:pt x="1087918" y="67695"/>
                    </a:lnTo>
                    <a:lnTo>
                      <a:pt x="1097944" y="75215"/>
                    </a:lnTo>
                    <a:lnTo>
                      <a:pt x="1107971" y="82735"/>
                    </a:lnTo>
                    <a:lnTo>
                      <a:pt x="1112985" y="90256"/>
                    </a:lnTo>
                    <a:lnTo>
                      <a:pt x="1115491" y="90256"/>
                    </a:lnTo>
                    <a:lnTo>
                      <a:pt x="1120505" y="97776"/>
                    </a:lnTo>
                    <a:lnTo>
                      <a:pt x="1128025" y="110309"/>
                    </a:lnTo>
                    <a:lnTo>
                      <a:pt x="1138052" y="117830"/>
                    </a:lnTo>
                    <a:lnTo>
                      <a:pt x="1148079" y="122843"/>
                    </a:lnTo>
                    <a:lnTo>
                      <a:pt x="1160612" y="125350"/>
                    </a:lnTo>
                    <a:lnTo>
                      <a:pt x="1170639" y="127857"/>
                    </a:lnTo>
                    <a:lnTo>
                      <a:pt x="1180666" y="135377"/>
                    </a:lnTo>
                    <a:lnTo>
                      <a:pt x="1185680" y="137883"/>
                    </a:lnTo>
                    <a:lnTo>
                      <a:pt x="1190693" y="145403"/>
                    </a:lnTo>
                    <a:lnTo>
                      <a:pt x="1190693" y="147910"/>
                    </a:lnTo>
                    <a:lnTo>
                      <a:pt x="1198213" y="162951"/>
                    </a:lnTo>
                    <a:lnTo>
                      <a:pt x="1200720" y="165457"/>
                    </a:lnTo>
                    <a:lnTo>
                      <a:pt x="1203227" y="170471"/>
                    </a:lnTo>
                    <a:lnTo>
                      <a:pt x="1205733" y="172977"/>
                    </a:lnTo>
                    <a:lnTo>
                      <a:pt x="1205733" y="175484"/>
                    </a:lnTo>
                    <a:lnTo>
                      <a:pt x="1215760" y="183004"/>
                    </a:lnTo>
                    <a:lnTo>
                      <a:pt x="1233307" y="185511"/>
                    </a:lnTo>
                    <a:lnTo>
                      <a:pt x="1245841" y="188018"/>
                    </a:lnTo>
                    <a:lnTo>
                      <a:pt x="1250854" y="188018"/>
                    </a:lnTo>
                    <a:lnTo>
                      <a:pt x="1258374" y="193031"/>
                    </a:lnTo>
                    <a:lnTo>
                      <a:pt x="1260881" y="193031"/>
                    </a:lnTo>
                    <a:lnTo>
                      <a:pt x="1270908" y="200551"/>
                    </a:lnTo>
                    <a:lnTo>
                      <a:pt x="1278428" y="208072"/>
                    </a:lnTo>
                    <a:lnTo>
                      <a:pt x="1285948" y="218099"/>
                    </a:lnTo>
                    <a:lnTo>
                      <a:pt x="1290962" y="225619"/>
                    </a:lnTo>
                    <a:lnTo>
                      <a:pt x="1303496" y="258206"/>
                    </a:lnTo>
                    <a:lnTo>
                      <a:pt x="1308509" y="268233"/>
                    </a:lnTo>
                    <a:lnTo>
                      <a:pt x="1316029" y="278260"/>
                    </a:lnTo>
                    <a:lnTo>
                      <a:pt x="1321043" y="285780"/>
                    </a:lnTo>
                    <a:lnTo>
                      <a:pt x="1328563" y="290793"/>
                    </a:lnTo>
                    <a:lnTo>
                      <a:pt x="1333576" y="293300"/>
                    </a:lnTo>
                    <a:lnTo>
                      <a:pt x="1336083" y="293300"/>
                    </a:lnTo>
                    <a:lnTo>
                      <a:pt x="1338590" y="295807"/>
                    </a:lnTo>
                    <a:lnTo>
                      <a:pt x="1348616" y="295807"/>
                    </a:lnTo>
                    <a:lnTo>
                      <a:pt x="1358644" y="298314"/>
                    </a:lnTo>
                    <a:lnTo>
                      <a:pt x="1393738" y="298314"/>
                    </a:lnTo>
                    <a:lnTo>
                      <a:pt x="1396244" y="300820"/>
                    </a:lnTo>
                    <a:lnTo>
                      <a:pt x="1398751" y="303327"/>
                    </a:lnTo>
                    <a:lnTo>
                      <a:pt x="1406271" y="310847"/>
                    </a:lnTo>
                    <a:lnTo>
                      <a:pt x="1411285" y="328394"/>
                    </a:lnTo>
                    <a:lnTo>
                      <a:pt x="1411285" y="353461"/>
                    </a:lnTo>
                    <a:lnTo>
                      <a:pt x="1413791" y="360982"/>
                    </a:lnTo>
                    <a:lnTo>
                      <a:pt x="1423818" y="368502"/>
                    </a:lnTo>
                    <a:lnTo>
                      <a:pt x="1428832" y="371009"/>
                    </a:lnTo>
                    <a:lnTo>
                      <a:pt x="1436352" y="373515"/>
                    </a:lnTo>
                    <a:lnTo>
                      <a:pt x="1446379" y="376022"/>
                    </a:lnTo>
                    <a:lnTo>
                      <a:pt x="1448885" y="376022"/>
                    </a:lnTo>
                    <a:lnTo>
                      <a:pt x="1463926" y="383542"/>
                    </a:lnTo>
                    <a:lnTo>
                      <a:pt x="1483980" y="391062"/>
                    </a:lnTo>
                    <a:lnTo>
                      <a:pt x="1486486" y="393569"/>
                    </a:lnTo>
                    <a:lnTo>
                      <a:pt x="1494006" y="396076"/>
                    </a:lnTo>
                    <a:lnTo>
                      <a:pt x="1496513" y="408610"/>
                    </a:lnTo>
                    <a:lnTo>
                      <a:pt x="1509047" y="418636"/>
                    </a:lnTo>
                    <a:lnTo>
                      <a:pt x="1514060" y="423650"/>
                    </a:lnTo>
                    <a:lnTo>
                      <a:pt x="1516567" y="426157"/>
                    </a:lnTo>
                    <a:lnTo>
                      <a:pt x="1526594" y="423650"/>
                    </a:lnTo>
                    <a:lnTo>
                      <a:pt x="1554168" y="431170"/>
                    </a:lnTo>
                    <a:lnTo>
                      <a:pt x="1559181" y="433677"/>
                    </a:lnTo>
                    <a:lnTo>
                      <a:pt x="1566701" y="438690"/>
                    </a:lnTo>
                    <a:lnTo>
                      <a:pt x="1571715" y="438690"/>
                    </a:lnTo>
                    <a:lnTo>
                      <a:pt x="1581742" y="446210"/>
                    </a:lnTo>
                    <a:lnTo>
                      <a:pt x="1589262" y="448717"/>
                    </a:lnTo>
                    <a:lnTo>
                      <a:pt x="1601795" y="451224"/>
                    </a:lnTo>
                    <a:lnTo>
                      <a:pt x="1611823" y="453730"/>
                    </a:lnTo>
                    <a:lnTo>
                      <a:pt x="1619343" y="458744"/>
                    </a:lnTo>
                    <a:lnTo>
                      <a:pt x="1626863" y="473784"/>
                    </a:lnTo>
                    <a:lnTo>
                      <a:pt x="1629369" y="476291"/>
                    </a:lnTo>
                    <a:lnTo>
                      <a:pt x="1636890" y="488825"/>
                    </a:lnTo>
                    <a:lnTo>
                      <a:pt x="1646916" y="501358"/>
                    </a:lnTo>
                    <a:lnTo>
                      <a:pt x="1651930" y="506371"/>
                    </a:lnTo>
                    <a:lnTo>
                      <a:pt x="1654437" y="513892"/>
                    </a:lnTo>
                    <a:lnTo>
                      <a:pt x="1656943" y="518905"/>
                    </a:lnTo>
                    <a:lnTo>
                      <a:pt x="1656943" y="521412"/>
                    </a:lnTo>
                    <a:lnTo>
                      <a:pt x="1661957" y="526426"/>
                    </a:lnTo>
                    <a:lnTo>
                      <a:pt x="1671983" y="533946"/>
                    </a:lnTo>
                    <a:lnTo>
                      <a:pt x="1697051" y="551493"/>
                    </a:lnTo>
                    <a:lnTo>
                      <a:pt x="1692038" y="556506"/>
                    </a:lnTo>
                    <a:lnTo>
                      <a:pt x="1687024" y="569040"/>
                    </a:lnTo>
                    <a:lnTo>
                      <a:pt x="1684517" y="579067"/>
                    </a:lnTo>
                    <a:lnTo>
                      <a:pt x="1684517" y="606641"/>
                    </a:lnTo>
                    <a:lnTo>
                      <a:pt x="1687024" y="616668"/>
                    </a:lnTo>
                    <a:lnTo>
                      <a:pt x="1692038" y="629201"/>
                    </a:lnTo>
                    <a:lnTo>
                      <a:pt x="1692038" y="669295"/>
                    </a:lnTo>
                    <a:lnTo>
                      <a:pt x="1694544" y="686842"/>
                    </a:lnTo>
                    <a:lnTo>
                      <a:pt x="1697051" y="689349"/>
                    </a:lnTo>
                    <a:lnTo>
                      <a:pt x="1704571" y="694362"/>
                    </a:lnTo>
                    <a:lnTo>
                      <a:pt x="1732145" y="714416"/>
                    </a:lnTo>
                    <a:lnTo>
                      <a:pt x="1739665" y="724443"/>
                    </a:lnTo>
                    <a:lnTo>
                      <a:pt x="1747185" y="724443"/>
                    </a:lnTo>
                    <a:lnTo>
                      <a:pt x="1749692" y="726950"/>
                    </a:lnTo>
                    <a:lnTo>
                      <a:pt x="1752199" y="734470"/>
                    </a:lnTo>
                    <a:lnTo>
                      <a:pt x="1757212" y="747003"/>
                    </a:lnTo>
                    <a:lnTo>
                      <a:pt x="1762226" y="757030"/>
                    </a:lnTo>
                    <a:lnTo>
                      <a:pt x="1767239" y="764550"/>
                    </a:lnTo>
                    <a:lnTo>
                      <a:pt x="1767239" y="767057"/>
                    </a:lnTo>
                    <a:lnTo>
                      <a:pt x="1772252" y="779591"/>
                    </a:lnTo>
                    <a:lnTo>
                      <a:pt x="1777266" y="794631"/>
                    </a:lnTo>
                    <a:lnTo>
                      <a:pt x="1782279" y="807165"/>
                    </a:lnTo>
                    <a:lnTo>
                      <a:pt x="1784786" y="809671"/>
                    </a:lnTo>
                    <a:lnTo>
                      <a:pt x="1789799" y="824712"/>
                    </a:lnTo>
                    <a:lnTo>
                      <a:pt x="1794813" y="829725"/>
                    </a:lnTo>
                    <a:lnTo>
                      <a:pt x="1794813" y="834739"/>
                    </a:lnTo>
                    <a:lnTo>
                      <a:pt x="1797320" y="847272"/>
                    </a:lnTo>
                    <a:lnTo>
                      <a:pt x="1802333" y="854792"/>
                    </a:lnTo>
                    <a:lnTo>
                      <a:pt x="1804840" y="862312"/>
                    </a:lnTo>
                    <a:lnTo>
                      <a:pt x="1804840" y="874846"/>
                    </a:lnTo>
                    <a:lnTo>
                      <a:pt x="1807347" y="882367"/>
                    </a:lnTo>
                    <a:lnTo>
                      <a:pt x="1809853" y="889886"/>
                    </a:lnTo>
                    <a:lnTo>
                      <a:pt x="1817374" y="894900"/>
                    </a:lnTo>
                    <a:lnTo>
                      <a:pt x="1819880" y="897407"/>
                    </a:lnTo>
                    <a:lnTo>
                      <a:pt x="1824894" y="902420"/>
                    </a:lnTo>
                    <a:lnTo>
                      <a:pt x="1842441" y="914954"/>
                    </a:lnTo>
                    <a:lnTo>
                      <a:pt x="1842441" y="919967"/>
                    </a:lnTo>
                    <a:lnTo>
                      <a:pt x="1844947" y="924981"/>
                    </a:lnTo>
                    <a:lnTo>
                      <a:pt x="1844947" y="945035"/>
                    </a:lnTo>
                    <a:lnTo>
                      <a:pt x="1842441" y="952555"/>
                    </a:lnTo>
                    <a:lnTo>
                      <a:pt x="1844947" y="952555"/>
                    </a:lnTo>
                    <a:lnTo>
                      <a:pt x="1854975" y="957568"/>
                    </a:lnTo>
                    <a:lnTo>
                      <a:pt x="1857481" y="960075"/>
                    </a:lnTo>
                    <a:lnTo>
                      <a:pt x="1867508" y="965088"/>
                    </a:lnTo>
                    <a:lnTo>
                      <a:pt x="1882548" y="965088"/>
                    </a:lnTo>
                    <a:lnTo>
                      <a:pt x="1885055" y="967595"/>
                    </a:lnTo>
                    <a:lnTo>
                      <a:pt x="1890068" y="967595"/>
                    </a:lnTo>
                    <a:lnTo>
                      <a:pt x="1895082" y="972608"/>
                    </a:lnTo>
                    <a:lnTo>
                      <a:pt x="1897589" y="977622"/>
                    </a:lnTo>
                    <a:lnTo>
                      <a:pt x="1900095" y="982636"/>
                    </a:lnTo>
                    <a:lnTo>
                      <a:pt x="1905109" y="985142"/>
                    </a:lnTo>
                    <a:lnTo>
                      <a:pt x="1912629" y="982636"/>
                    </a:lnTo>
                    <a:lnTo>
                      <a:pt x="1912629" y="985142"/>
                    </a:lnTo>
                    <a:lnTo>
                      <a:pt x="1915135" y="990156"/>
                    </a:lnTo>
                    <a:lnTo>
                      <a:pt x="1915135" y="992662"/>
                    </a:lnTo>
                    <a:lnTo>
                      <a:pt x="1922656" y="995169"/>
                    </a:lnTo>
                    <a:lnTo>
                      <a:pt x="1925163" y="997675"/>
                    </a:lnTo>
                    <a:lnTo>
                      <a:pt x="1930176" y="1000182"/>
                    </a:lnTo>
                    <a:lnTo>
                      <a:pt x="1932683" y="1000182"/>
                    </a:lnTo>
                    <a:lnTo>
                      <a:pt x="1932683" y="1002689"/>
                    </a:lnTo>
                    <a:lnTo>
                      <a:pt x="1937696" y="1002689"/>
                    </a:lnTo>
                    <a:lnTo>
                      <a:pt x="1947723" y="1010209"/>
                    </a:lnTo>
                    <a:lnTo>
                      <a:pt x="1957750" y="1010209"/>
                    </a:lnTo>
                    <a:lnTo>
                      <a:pt x="1960257" y="1012716"/>
                    </a:lnTo>
                    <a:lnTo>
                      <a:pt x="1960257" y="1022743"/>
                    </a:lnTo>
                    <a:lnTo>
                      <a:pt x="1962763" y="1025250"/>
                    </a:lnTo>
                    <a:lnTo>
                      <a:pt x="1965270" y="1030263"/>
                    </a:lnTo>
                    <a:lnTo>
                      <a:pt x="1967777" y="1032770"/>
                    </a:lnTo>
                    <a:lnTo>
                      <a:pt x="1967777" y="1040290"/>
                    </a:lnTo>
                    <a:lnTo>
                      <a:pt x="1970283" y="1045304"/>
                    </a:lnTo>
                    <a:lnTo>
                      <a:pt x="1970283" y="1052824"/>
                    </a:lnTo>
                    <a:lnTo>
                      <a:pt x="1967777" y="1057837"/>
                    </a:lnTo>
                    <a:lnTo>
                      <a:pt x="1975297" y="1072877"/>
                    </a:lnTo>
                    <a:lnTo>
                      <a:pt x="1975297" y="1082904"/>
                    </a:lnTo>
                    <a:lnTo>
                      <a:pt x="1980311" y="1095438"/>
                    </a:lnTo>
                    <a:lnTo>
                      <a:pt x="1987831" y="1107972"/>
                    </a:lnTo>
                    <a:lnTo>
                      <a:pt x="1995351" y="1117998"/>
                    </a:lnTo>
                    <a:lnTo>
                      <a:pt x="1997858" y="1123011"/>
                    </a:lnTo>
                    <a:lnTo>
                      <a:pt x="2000364" y="1125519"/>
                    </a:lnTo>
                    <a:lnTo>
                      <a:pt x="1997858" y="1133039"/>
                    </a:lnTo>
                    <a:lnTo>
                      <a:pt x="1995351" y="1135545"/>
                    </a:lnTo>
                    <a:lnTo>
                      <a:pt x="1990337" y="1135545"/>
                    </a:lnTo>
                    <a:lnTo>
                      <a:pt x="1990337" y="1140559"/>
                    </a:lnTo>
                    <a:lnTo>
                      <a:pt x="1985324" y="1143065"/>
                    </a:lnTo>
                    <a:lnTo>
                      <a:pt x="1985324" y="1145572"/>
                    </a:lnTo>
                    <a:lnTo>
                      <a:pt x="1977804" y="1150586"/>
                    </a:lnTo>
                    <a:lnTo>
                      <a:pt x="1977804" y="1153092"/>
                    </a:lnTo>
                    <a:lnTo>
                      <a:pt x="1980311" y="1163120"/>
                    </a:lnTo>
                    <a:lnTo>
                      <a:pt x="1980311" y="1165626"/>
                    </a:lnTo>
                    <a:lnTo>
                      <a:pt x="1982817" y="1168133"/>
                    </a:lnTo>
                    <a:lnTo>
                      <a:pt x="1982817" y="1173146"/>
                    </a:lnTo>
                    <a:lnTo>
                      <a:pt x="1985324" y="1180666"/>
                    </a:lnTo>
                    <a:lnTo>
                      <a:pt x="1985324" y="1183173"/>
                    </a:lnTo>
                    <a:lnTo>
                      <a:pt x="1987831" y="1185679"/>
                    </a:lnTo>
                    <a:lnTo>
                      <a:pt x="1987831" y="1188187"/>
                    </a:lnTo>
                    <a:lnTo>
                      <a:pt x="1985324" y="1190693"/>
                    </a:lnTo>
                    <a:lnTo>
                      <a:pt x="1985324" y="1198213"/>
                    </a:lnTo>
                    <a:lnTo>
                      <a:pt x="1982817" y="1203227"/>
                    </a:lnTo>
                    <a:lnTo>
                      <a:pt x="1982817" y="1205734"/>
                    </a:lnTo>
                    <a:lnTo>
                      <a:pt x="1980311" y="1213254"/>
                    </a:lnTo>
                    <a:lnTo>
                      <a:pt x="1985324" y="1220774"/>
                    </a:lnTo>
                    <a:lnTo>
                      <a:pt x="1987831" y="1223280"/>
                    </a:lnTo>
                    <a:lnTo>
                      <a:pt x="1990337" y="1223280"/>
                    </a:lnTo>
                    <a:lnTo>
                      <a:pt x="1995351" y="1225788"/>
                    </a:lnTo>
                    <a:lnTo>
                      <a:pt x="1997858" y="1228294"/>
                    </a:lnTo>
                    <a:lnTo>
                      <a:pt x="2000364" y="1233308"/>
                    </a:lnTo>
                    <a:lnTo>
                      <a:pt x="2002871" y="1233308"/>
                    </a:lnTo>
                    <a:lnTo>
                      <a:pt x="2005378" y="1235814"/>
                    </a:lnTo>
                    <a:lnTo>
                      <a:pt x="2007884" y="1235814"/>
                    </a:lnTo>
                    <a:lnTo>
                      <a:pt x="2010391" y="1238321"/>
                    </a:lnTo>
                    <a:lnTo>
                      <a:pt x="2012898" y="1238321"/>
                    </a:lnTo>
                    <a:lnTo>
                      <a:pt x="2012898" y="1245841"/>
                    </a:lnTo>
                    <a:lnTo>
                      <a:pt x="2015404" y="1250855"/>
                    </a:lnTo>
                    <a:lnTo>
                      <a:pt x="2017912" y="1250855"/>
                    </a:lnTo>
                    <a:lnTo>
                      <a:pt x="2020418" y="1253361"/>
                    </a:lnTo>
                    <a:lnTo>
                      <a:pt x="2022925" y="1258375"/>
                    </a:lnTo>
                    <a:lnTo>
                      <a:pt x="2025431" y="1265895"/>
                    </a:lnTo>
                    <a:lnTo>
                      <a:pt x="2030445" y="1268402"/>
                    </a:lnTo>
                    <a:lnTo>
                      <a:pt x="2032951" y="1270908"/>
                    </a:lnTo>
                    <a:lnTo>
                      <a:pt x="2032951" y="1278428"/>
                    </a:lnTo>
                    <a:lnTo>
                      <a:pt x="2030445" y="1283442"/>
                    </a:lnTo>
                    <a:lnTo>
                      <a:pt x="2030445" y="1295976"/>
                    </a:lnTo>
                    <a:lnTo>
                      <a:pt x="2027938" y="1308509"/>
                    </a:lnTo>
                    <a:lnTo>
                      <a:pt x="2027938" y="1316029"/>
                    </a:lnTo>
                    <a:lnTo>
                      <a:pt x="2032951" y="1321043"/>
                    </a:lnTo>
                    <a:lnTo>
                      <a:pt x="2032951" y="1336083"/>
                    </a:lnTo>
                    <a:lnTo>
                      <a:pt x="2035459" y="1338590"/>
                    </a:lnTo>
                    <a:lnTo>
                      <a:pt x="2037965" y="1346110"/>
                    </a:lnTo>
                    <a:lnTo>
                      <a:pt x="2040472" y="1348617"/>
                    </a:lnTo>
                    <a:lnTo>
                      <a:pt x="2037965" y="1351124"/>
                    </a:lnTo>
                    <a:lnTo>
                      <a:pt x="2037965" y="1353630"/>
                    </a:lnTo>
                    <a:lnTo>
                      <a:pt x="2040472" y="1363657"/>
                    </a:lnTo>
                    <a:lnTo>
                      <a:pt x="2042979" y="1368671"/>
                    </a:lnTo>
                    <a:lnTo>
                      <a:pt x="2042979" y="1371177"/>
                    </a:lnTo>
                    <a:lnTo>
                      <a:pt x="2047992" y="1376191"/>
                    </a:lnTo>
                    <a:lnTo>
                      <a:pt x="2047992" y="1388724"/>
                    </a:lnTo>
                    <a:lnTo>
                      <a:pt x="2045485" y="1391231"/>
                    </a:lnTo>
                    <a:lnTo>
                      <a:pt x="2045485" y="1408778"/>
                    </a:lnTo>
                    <a:lnTo>
                      <a:pt x="2042979" y="1411285"/>
                    </a:lnTo>
                    <a:lnTo>
                      <a:pt x="2040472" y="1413792"/>
                    </a:lnTo>
                    <a:lnTo>
                      <a:pt x="2040472" y="1418805"/>
                    </a:lnTo>
                    <a:lnTo>
                      <a:pt x="2042979" y="1423818"/>
                    </a:lnTo>
                    <a:lnTo>
                      <a:pt x="2040472" y="1426325"/>
                    </a:lnTo>
                    <a:lnTo>
                      <a:pt x="2040472" y="1428832"/>
                    </a:lnTo>
                    <a:lnTo>
                      <a:pt x="2042979" y="1431339"/>
                    </a:lnTo>
                    <a:lnTo>
                      <a:pt x="2047992" y="1438859"/>
                    </a:lnTo>
                    <a:lnTo>
                      <a:pt x="2045485" y="1441365"/>
                    </a:lnTo>
                    <a:lnTo>
                      <a:pt x="2045485" y="1496500"/>
                    </a:lnTo>
                    <a:lnTo>
                      <a:pt x="2040472" y="1499006"/>
                    </a:lnTo>
                    <a:lnTo>
                      <a:pt x="2037965" y="1504020"/>
                    </a:lnTo>
                    <a:lnTo>
                      <a:pt x="2035459" y="1504020"/>
                    </a:lnTo>
                    <a:lnTo>
                      <a:pt x="2032951" y="1509033"/>
                    </a:lnTo>
                    <a:lnTo>
                      <a:pt x="2027938" y="1511540"/>
                    </a:lnTo>
                    <a:lnTo>
                      <a:pt x="2025431" y="1516553"/>
                    </a:lnTo>
                    <a:lnTo>
                      <a:pt x="2020418" y="1521567"/>
                    </a:lnTo>
                    <a:lnTo>
                      <a:pt x="2017912" y="1521567"/>
                    </a:lnTo>
                    <a:lnTo>
                      <a:pt x="2015404" y="1526581"/>
                    </a:lnTo>
                    <a:lnTo>
                      <a:pt x="2015404" y="1556661"/>
                    </a:lnTo>
                    <a:lnTo>
                      <a:pt x="2017912" y="1566688"/>
                    </a:lnTo>
                    <a:lnTo>
                      <a:pt x="2017912" y="1569195"/>
                    </a:lnTo>
                    <a:lnTo>
                      <a:pt x="2020418" y="1571701"/>
                    </a:lnTo>
                    <a:lnTo>
                      <a:pt x="2020418" y="1579221"/>
                    </a:lnTo>
                    <a:lnTo>
                      <a:pt x="2017912" y="1586742"/>
                    </a:lnTo>
                    <a:lnTo>
                      <a:pt x="2017912" y="1589249"/>
                    </a:lnTo>
                    <a:lnTo>
                      <a:pt x="2022925" y="1594262"/>
                    </a:lnTo>
                    <a:lnTo>
                      <a:pt x="2022925" y="1614316"/>
                    </a:lnTo>
                    <a:lnTo>
                      <a:pt x="2025431" y="1619329"/>
                    </a:lnTo>
                    <a:lnTo>
                      <a:pt x="2022925" y="1624343"/>
                    </a:lnTo>
                    <a:lnTo>
                      <a:pt x="2027938" y="1629356"/>
                    </a:lnTo>
                    <a:lnTo>
                      <a:pt x="2030445" y="1634369"/>
                    </a:lnTo>
                    <a:lnTo>
                      <a:pt x="2032951" y="1634369"/>
                    </a:lnTo>
                    <a:lnTo>
                      <a:pt x="2035459" y="1636876"/>
                    </a:lnTo>
                    <a:lnTo>
                      <a:pt x="2037965" y="1639383"/>
                    </a:lnTo>
                    <a:lnTo>
                      <a:pt x="2040472" y="1641889"/>
                    </a:lnTo>
                    <a:lnTo>
                      <a:pt x="2040472" y="1659436"/>
                    </a:lnTo>
                    <a:lnTo>
                      <a:pt x="2037965" y="1664450"/>
                    </a:lnTo>
                    <a:lnTo>
                      <a:pt x="2037965" y="1669464"/>
                    </a:lnTo>
                    <a:lnTo>
                      <a:pt x="2040472" y="1671970"/>
                    </a:lnTo>
                    <a:lnTo>
                      <a:pt x="2042979" y="1674477"/>
                    </a:lnTo>
                    <a:lnTo>
                      <a:pt x="2042979" y="1679490"/>
                    </a:lnTo>
                    <a:lnTo>
                      <a:pt x="2045485" y="1681997"/>
                    </a:lnTo>
                    <a:lnTo>
                      <a:pt x="2047992" y="1684504"/>
                    </a:lnTo>
                    <a:lnTo>
                      <a:pt x="2047992" y="1689517"/>
                    </a:lnTo>
                    <a:lnTo>
                      <a:pt x="2050499" y="1694531"/>
                    </a:lnTo>
                    <a:lnTo>
                      <a:pt x="2050499" y="1702051"/>
                    </a:lnTo>
                    <a:lnTo>
                      <a:pt x="2045485" y="1702051"/>
                    </a:lnTo>
                    <a:lnTo>
                      <a:pt x="2037965" y="1704558"/>
                    </a:lnTo>
                    <a:lnTo>
                      <a:pt x="2035459" y="1704558"/>
                    </a:lnTo>
                    <a:lnTo>
                      <a:pt x="2032951" y="1707065"/>
                    </a:lnTo>
                    <a:lnTo>
                      <a:pt x="2030445" y="1707065"/>
                    </a:lnTo>
                    <a:lnTo>
                      <a:pt x="2025431" y="1709571"/>
                    </a:lnTo>
                    <a:lnTo>
                      <a:pt x="2030445" y="1714585"/>
                    </a:lnTo>
                    <a:lnTo>
                      <a:pt x="2037965" y="1722104"/>
                    </a:lnTo>
                    <a:lnTo>
                      <a:pt x="2047992" y="1739652"/>
                    </a:lnTo>
                    <a:lnTo>
                      <a:pt x="2047992" y="1742158"/>
                    </a:lnTo>
                    <a:lnTo>
                      <a:pt x="2050499" y="1744665"/>
                    </a:lnTo>
                    <a:lnTo>
                      <a:pt x="2055512" y="1757199"/>
                    </a:lnTo>
                    <a:lnTo>
                      <a:pt x="2055512" y="1759705"/>
                    </a:lnTo>
                    <a:lnTo>
                      <a:pt x="2058019" y="1759705"/>
                    </a:lnTo>
                    <a:lnTo>
                      <a:pt x="2060526" y="1769733"/>
                    </a:lnTo>
                    <a:lnTo>
                      <a:pt x="2068046" y="1777253"/>
                    </a:lnTo>
                    <a:lnTo>
                      <a:pt x="2070552" y="1782266"/>
                    </a:lnTo>
                    <a:lnTo>
                      <a:pt x="2078073" y="1792293"/>
                    </a:lnTo>
                    <a:lnTo>
                      <a:pt x="2073060" y="1792293"/>
                    </a:lnTo>
                    <a:lnTo>
                      <a:pt x="2070552" y="1789786"/>
                    </a:lnTo>
                    <a:lnTo>
                      <a:pt x="2070552" y="1794800"/>
                    </a:lnTo>
                    <a:lnTo>
                      <a:pt x="2065539" y="1797306"/>
                    </a:lnTo>
                    <a:lnTo>
                      <a:pt x="2065539" y="1799813"/>
                    </a:lnTo>
                    <a:lnTo>
                      <a:pt x="2063032" y="1799813"/>
                    </a:lnTo>
                    <a:lnTo>
                      <a:pt x="2063032" y="1802320"/>
                    </a:lnTo>
                    <a:lnTo>
                      <a:pt x="2060526" y="1802320"/>
                    </a:lnTo>
                    <a:lnTo>
                      <a:pt x="2060526" y="1804827"/>
                    </a:lnTo>
                    <a:lnTo>
                      <a:pt x="2058019" y="1804827"/>
                    </a:lnTo>
                    <a:lnTo>
                      <a:pt x="2058019" y="1807333"/>
                    </a:lnTo>
                    <a:lnTo>
                      <a:pt x="2053005" y="1807333"/>
                    </a:lnTo>
                    <a:lnTo>
                      <a:pt x="2047992" y="1809840"/>
                    </a:lnTo>
                    <a:lnTo>
                      <a:pt x="2042979" y="1809840"/>
                    </a:lnTo>
                    <a:lnTo>
                      <a:pt x="2042979" y="1812347"/>
                    </a:lnTo>
                    <a:lnTo>
                      <a:pt x="2040472" y="1814853"/>
                    </a:lnTo>
                    <a:lnTo>
                      <a:pt x="2040472" y="1844934"/>
                    </a:lnTo>
                    <a:lnTo>
                      <a:pt x="2037965" y="1847441"/>
                    </a:lnTo>
                    <a:lnTo>
                      <a:pt x="2037965" y="1849948"/>
                    </a:lnTo>
                    <a:lnTo>
                      <a:pt x="2032951" y="1852454"/>
                    </a:lnTo>
                    <a:lnTo>
                      <a:pt x="2032951" y="1854961"/>
                    </a:lnTo>
                    <a:lnTo>
                      <a:pt x="2030445" y="1854961"/>
                    </a:lnTo>
                    <a:lnTo>
                      <a:pt x="2030445" y="1859974"/>
                    </a:lnTo>
                    <a:lnTo>
                      <a:pt x="2027938" y="1859974"/>
                    </a:lnTo>
                    <a:lnTo>
                      <a:pt x="2027938" y="1870001"/>
                    </a:lnTo>
                    <a:lnTo>
                      <a:pt x="2025431" y="1870001"/>
                    </a:lnTo>
                    <a:lnTo>
                      <a:pt x="2025431" y="1872508"/>
                    </a:lnTo>
                    <a:lnTo>
                      <a:pt x="2022925" y="1872508"/>
                    </a:lnTo>
                    <a:lnTo>
                      <a:pt x="2020418" y="1875015"/>
                    </a:lnTo>
                    <a:lnTo>
                      <a:pt x="2017912" y="1875015"/>
                    </a:lnTo>
                    <a:lnTo>
                      <a:pt x="2017912" y="1877521"/>
                    </a:lnTo>
                    <a:lnTo>
                      <a:pt x="2015404" y="1877521"/>
                    </a:lnTo>
                    <a:lnTo>
                      <a:pt x="2015404" y="1880028"/>
                    </a:lnTo>
                    <a:lnTo>
                      <a:pt x="2012898" y="1882535"/>
                    </a:lnTo>
                    <a:lnTo>
                      <a:pt x="2010391" y="1882535"/>
                    </a:lnTo>
                    <a:lnTo>
                      <a:pt x="2007884" y="1885041"/>
                    </a:lnTo>
                    <a:lnTo>
                      <a:pt x="2007884" y="1900082"/>
                    </a:lnTo>
                    <a:lnTo>
                      <a:pt x="2005378" y="1902589"/>
                    </a:lnTo>
                    <a:lnTo>
                      <a:pt x="2005378" y="1910109"/>
                    </a:lnTo>
                    <a:lnTo>
                      <a:pt x="2007884" y="1915122"/>
                    </a:lnTo>
                    <a:lnTo>
                      <a:pt x="2007884" y="1922642"/>
                    </a:lnTo>
                    <a:lnTo>
                      <a:pt x="2005378" y="1925149"/>
                    </a:lnTo>
                    <a:lnTo>
                      <a:pt x="2005378" y="1930163"/>
                    </a:lnTo>
                    <a:lnTo>
                      <a:pt x="2002871" y="1932669"/>
                    </a:lnTo>
                    <a:lnTo>
                      <a:pt x="1997858" y="1932669"/>
                    </a:lnTo>
                    <a:lnTo>
                      <a:pt x="1995351" y="1935176"/>
                    </a:lnTo>
                    <a:lnTo>
                      <a:pt x="1992844" y="1937683"/>
                    </a:lnTo>
                    <a:lnTo>
                      <a:pt x="1990337" y="1937683"/>
                    </a:lnTo>
                    <a:lnTo>
                      <a:pt x="1990337" y="1942697"/>
                    </a:lnTo>
                    <a:lnTo>
                      <a:pt x="1987831" y="1945203"/>
                    </a:lnTo>
                    <a:lnTo>
                      <a:pt x="1987831" y="1950217"/>
                    </a:lnTo>
                    <a:lnTo>
                      <a:pt x="1985324" y="1952723"/>
                    </a:lnTo>
                    <a:lnTo>
                      <a:pt x="1982817" y="1955230"/>
                    </a:lnTo>
                    <a:lnTo>
                      <a:pt x="1980311" y="1957737"/>
                    </a:lnTo>
                    <a:lnTo>
                      <a:pt x="1975297" y="1957737"/>
                    </a:lnTo>
                    <a:lnTo>
                      <a:pt x="1972791" y="1960243"/>
                    </a:lnTo>
                    <a:lnTo>
                      <a:pt x="1972791" y="1962750"/>
                    </a:lnTo>
                    <a:lnTo>
                      <a:pt x="1970283" y="1965257"/>
                    </a:lnTo>
                    <a:lnTo>
                      <a:pt x="1965270" y="1967764"/>
                    </a:lnTo>
                    <a:lnTo>
                      <a:pt x="1965270" y="1975284"/>
                    </a:lnTo>
                    <a:lnTo>
                      <a:pt x="1962763" y="1977790"/>
                    </a:lnTo>
                    <a:lnTo>
                      <a:pt x="1960257" y="1980297"/>
                    </a:lnTo>
                    <a:lnTo>
                      <a:pt x="1957750" y="1982804"/>
                    </a:lnTo>
                    <a:lnTo>
                      <a:pt x="1955244" y="1982804"/>
                    </a:lnTo>
                    <a:lnTo>
                      <a:pt x="1955244" y="1992831"/>
                    </a:lnTo>
                    <a:lnTo>
                      <a:pt x="1952736" y="1995337"/>
                    </a:lnTo>
                    <a:lnTo>
                      <a:pt x="1952736" y="1997844"/>
                    </a:lnTo>
                    <a:lnTo>
                      <a:pt x="1947723" y="1997844"/>
                    </a:lnTo>
                    <a:lnTo>
                      <a:pt x="1945216" y="2000351"/>
                    </a:lnTo>
                    <a:lnTo>
                      <a:pt x="1942710" y="2002857"/>
                    </a:lnTo>
                    <a:lnTo>
                      <a:pt x="1940203" y="2002857"/>
                    </a:lnTo>
                    <a:lnTo>
                      <a:pt x="1940203" y="2005365"/>
                    </a:lnTo>
                    <a:lnTo>
                      <a:pt x="1937696" y="2005365"/>
                    </a:lnTo>
                    <a:lnTo>
                      <a:pt x="1937696" y="2017898"/>
                    </a:lnTo>
                    <a:lnTo>
                      <a:pt x="1935190" y="2020405"/>
                    </a:lnTo>
                    <a:lnTo>
                      <a:pt x="1935190" y="2037952"/>
                    </a:lnTo>
                    <a:lnTo>
                      <a:pt x="1932683" y="2040458"/>
                    </a:lnTo>
                    <a:lnTo>
                      <a:pt x="1932683" y="2042965"/>
                    </a:lnTo>
                    <a:lnTo>
                      <a:pt x="1930176" y="2045472"/>
                    </a:lnTo>
                    <a:lnTo>
                      <a:pt x="1927669" y="2047979"/>
                    </a:lnTo>
                    <a:lnTo>
                      <a:pt x="1927669" y="2085580"/>
                    </a:lnTo>
                    <a:lnTo>
                      <a:pt x="1925163" y="2088086"/>
                    </a:lnTo>
                    <a:lnTo>
                      <a:pt x="1922656" y="2090593"/>
                    </a:lnTo>
                    <a:lnTo>
                      <a:pt x="1922656" y="2095606"/>
                    </a:lnTo>
                    <a:lnTo>
                      <a:pt x="1920149" y="2098113"/>
                    </a:lnTo>
                    <a:lnTo>
                      <a:pt x="1920149" y="2108140"/>
                    </a:lnTo>
                    <a:lnTo>
                      <a:pt x="1917643" y="2108140"/>
                    </a:lnTo>
                    <a:lnTo>
                      <a:pt x="1917643" y="2110647"/>
                    </a:lnTo>
                    <a:lnTo>
                      <a:pt x="1915135" y="2113153"/>
                    </a:lnTo>
                    <a:lnTo>
                      <a:pt x="1912629" y="2113153"/>
                    </a:lnTo>
                    <a:lnTo>
                      <a:pt x="1912629" y="2135714"/>
                    </a:lnTo>
                    <a:lnTo>
                      <a:pt x="1910122" y="2138221"/>
                    </a:lnTo>
                    <a:lnTo>
                      <a:pt x="1910122" y="2143234"/>
                    </a:lnTo>
                    <a:lnTo>
                      <a:pt x="1912629" y="2143234"/>
                    </a:lnTo>
                    <a:lnTo>
                      <a:pt x="1915135" y="2145741"/>
                    </a:lnTo>
                    <a:lnTo>
                      <a:pt x="1915135" y="2148248"/>
                    </a:lnTo>
                    <a:lnTo>
                      <a:pt x="1917643" y="2153261"/>
                    </a:lnTo>
                    <a:lnTo>
                      <a:pt x="1917643" y="2168301"/>
                    </a:lnTo>
                    <a:lnTo>
                      <a:pt x="1915135" y="2170808"/>
                    </a:lnTo>
                    <a:lnTo>
                      <a:pt x="1917643" y="2173315"/>
                    </a:lnTo>
                    <a:lnTo>
                      <a:pt x="1920149" y="2175821"/>
                    </a:lnTo>
                    <a:lnTo>
                      <a:pt x="1922656" y="2178328"/>
                    </a:lnTo>
                    <a:lnTo>
                      <a:pt x="1927669" y="2178328"/>
                    </a:lnTo>
                    <a:lnTo>
                      <a:pt x="1930176" y="2175821"/>
                    </a:lnTo>
                    <a:lnTo>
                      <a:pt x="1932683" y="2180835"/>
                    </a:lnTo>
                    <a:lnTo>
                      <a:pt x="1932683" y="2183341"/>
                    </a:lnTo>
                    <a:lnTo>
                      <a:pt x="1935190" y="2183341"/>
                    </a:lnTo>
                    <a:lnTo>
                      <a:pt x="1935190" y="2198382"/>
                    </a:lnTo>
                    <a:lnTo>
                      <a:pt x="1932683" y="2200889"/>
                    </a:lnTo>
                    <a:lnTo>
                      <a:pt x="1932683" y="2220942"/>
                    </a:lnTo>
                    <a:lnTo>
                      <a:pt x="1930176" y="2223449"/>
                    </a:lnTo>
                    <a:lnTo>
                      <a:pt x="1930176" y="2230969"/>
                    </a:lnTo>
                    <a:lnTo>
                      <a:pt x="1927669" y="2233476"/>
                    </a:lnTo>
                    <a:lnTo>
                      <a:pt x="1925163" y="2238489"/>
                    </a:lnTo>
                    <a:lnTo>
                      <a:pt x="1925163" y="2248517"/>
                    </a:lnTo>
                    <a:lnTo>
                      <a:pt x="1922656" y="2248517"/>
                    </a:lnTo>
                    <a:lnTo>
                      <a:pt x="1922656" y="2251023"/>
                    </a:lnTo>
                    <a:lnTo>
                      <a:pt x="1920149" y="2251023"/>
                    </a:lnTo>
                    <a:lnTo>
                      <a:pt x="1920149" y="2253530"/>
                    </a:lnTo>
                    <a:lnTo>
                      <a:pt x="1917643" y="2256037"/>
                    </a:lnTo>
                    <a:lnTo>
                      <a:pt x="1917643" y="2263557"/>
                    </a:lnTo>
                    <a:lnTo>
                      <a:pt x="1915135" y="2266064"/>
                    </a:lnTo>
                    <a:lnTo>
                      <a:pt x="1915135" y="2273584"/>
                    </a:lnTo>
                    <a:lnTo>
                      <a:pt x="1912629" y="2273584"/>
                    </a:lnTo>
                    <a:lnTo>
                      <a:pt x="1912629" y="2281104"/>
                    </a:lnTo>
                    <a:lnTo>
                      <a:pt x="1915135" y="2283610"/>
                    </a:lnTo>
                    <a:lnTo>
                      <a:pt x="1915135" y="2286117"/>
                    </a:lnTo>
                    <a:lnTo>
                      <a:pt x="1917643" y="2286117"/>
                    </a:lnTo>
                    <a:lnTo>
                      <a:pt x="1920149" y="2291131"/>
                    </a:lnTo>
                    <a:lnTo>
                      <a:pt x="1920149" y="2293637"/>
                    </a:lnTo>
                    <a:lnTo>
                      <a:pt x="1922656" y="2303665"/>
                    </a:lnTo>
                    <a:lnTo>
                      <a:pt x="1922656" y="2311185"/>
                    </a:lnTo>
                    <a:lnTo>
                      <a:pt x="1920149" y="2318705"/>
                    </a:lnTo>
                    <a:lnTo>
                      <a:pt x="1920149" y="2328732"/>
                    </a:lnTo>
                    <a:lnTo>
                      <a:pt x="1917643" y="2338758"/>
                    </a:lnTo>
                    <a:lnTo>
                      <a:pt x="1917643" y="2361319"/>
                    </a:lnTo>
                    <a:lnTo>
                      <a:pt x="1915135" y="2373853"/>
                    </a:lnTo>
                    <a:lnTo>
                      <a:pt x="1912629" y="2388893"/>
                    </a:lnTo>
                    <a:lnTo>
                      <a:pt x="1912629" y="2421480"/>
                    </a:lnTo>
                    <a:lnTo>
                      <a:pt x="1910122" y="2418973"/>
                    </a:lnTo>
                    <a:lnTo>
                      <a:pt x="1897589" y="2416467"/>
                    </a:lnTo>
                    <a:lnTo>
                      <a:pt x="1887562" y="2413960"/>
                    </a:lnTo>
                    <a:lnTo>
                      <a:pt x="1880042" y="2413960"/>
                    </a:lnTo>
                    <a:lnTo>
                      <a:pt x="1872521" y="2408947"/>
                    </a:lnTo>
                    <a:lnTo>
                      <a:pt x="1870015" y="2406440"/>
                    </a:lnTo>
                    <a:lnTo>
                      <a:pt x="1865001" y="2398920"/>
                    </a:lnTo>
                    <a:lnTo>
                      <a:pt x="1862495" y="2396413"/>
                    </a:lnTo>
                    <a:lnTo>
                      <a:pt x="1852467" y="2393906"/>
                    </a:lnTo>
                    <a:lnTo>
                      <a:pt x="1842441" y="2388893"/>
                    </a:lnTo>
                    <a:lnTo>
                      <a:pt x="1839934" y="2386386"/>
                    </a:lnTo>
                    <a:lnTo>
                      <a:pt x="1829908" y="2386386"/>
                    </a:lnTo>
                    <a:lnTo>
                      <a:pt x="1827400" y="2393906"/>
                    </a:lnTo>
                    <a:lnTo>
                      <a:pt x="1822387" y="2393906"/>
                    </a:lnTo>
                    <a:lnTo>
                      <a:pt x="1819880" y="2396413"/>
                    </a:lnTo>
                    <a:lnTo>
                      <a:pt x="1817374" y="2398920"/>
                    </a:lnTo>
                    <a:lnTo>
                      <a:pt x="1814867" y="2403934"/>
                    </a:lnTo>
                    <a:lnTo>
                      <a:pt x="1812360" y="2403934"/>
                    </a:lnTo>
                    <a:lnTo>
                      <a:pt x="1807347" y="2406440"/>
                    </a:lnTo>
                    <a:lnTo>
                      <a:pt x="1804840" y="2408947"/>
                    </a:lnTo>
                    <a:lnTo>
                      <a:pt x="1799827" y="2406440"/>
                    </a:lnTo>
                    <a:lnTo>
                      <a:pt x="1789799" y="2403934"/>
                    </a:lnTo>
                    <a:lnTo>
                      <a:pt x="1784786" y="2403934"/>
                    </a:lnTo>
                    <a:lnTo>
                      <a:pt x="1782279" y="2406440"/>
                    </a:lnTo>
                    <a:lnTo>
                      <a:pt x="1777266" y="2408947"/>
                    </a:lnTo>
                    <a:lnTo>
                      <a:pt x="1774759" y="2413960"/>
                    </a:lnTo>
                    <a:lnTo>
                      <a:pt x="1762226" y="2416467"/>
                    </a:lnTo>
                    <a:lnTo>
                      <a:pt x="1747185" y="2416467"/>
                    </a:lnTo>
                    <a:lnTo>
                      <a:pt x="1747185" y="2421480"/>
                    </a:lnTo>
                    <a:lnTo>
                      <a:pt x="1744679" y="2423987"/>
                    </a:lnTo>
                    <a:lnTo>
                      <a:pt x="1739665" y="2429001"/>
                    </a:lnTo>
                    <a:lnTo>
                      <a:pt x="1737159" y="2431507"/>
                    </a:lnTo>
                    <a:lnTo>
                      <a:pt x="1737159" y="2436521"/>
                    </a:lnTo>
                    <a:lnTo>
                      <a:pt x="1734652" y="2439027"/>
                    </a:lnTo>
                    <a:lnTo>
                      <a:pt x="1734652" y="2441534"/>
                    </a:lnTo>
                    <a:lnTo>
                      <a:pt x="1732145" y="2441534"/>
                    </a:lnTo>
                    <a:lnTo>
                      <a:pt x="1732145" y="2444041"/>
                    </a:lnTo>
                    <a:lnTo>
                      <a:pt x="1729638" y="2446548"/>
                    </a:lnTo>
                    <a:lnTo>
                      <a:pt x="1727131" y="2449054"/>
                    </a:lnTo>
                    <a:lnTo>
                      <a:pt x="1719611" y="2454068"/>
                    </a:lnTo>
                    <a:lnTo>
                      <a:pt x="1704571" y="2464094"/>
                    </a:lnTo>
                    <a:lnTo>
                      <a:pt x="1699558" y="2466602"/>
                    </a:lnTo>
                    <a:lnTo>
                      <a:pt x="1694544" y="2469108"/>
                    </a:lnTo>
                    <a:lnTo>
                      <a:pt x="1687024" y="2469108"/>
                    </a:lnTo>
                    <a:lnTo>
                      <a:pt x="1679504" y="2471615"/>
                    </a:lnTo>
                    <a:lnTo>
                      <a:pt x="1676997" y="2471615"/>
                    </a:lnTo>
                    <a:lnTo>
                      <a:pt x="1676997" y="2476628"/>
                    </a:lnTo>
                    <a:lnTo>
                      <a:pt x="1674491" y="2476628"/>
                    </a:lnTo>
                    <a:lnTo>
                      <a:pt x="1669477" y="2479135"/>
                    </a:lnTo>
                    <a:lnTo>
                      <a:pt x="1664463" y="2481641"/>
                    </a:lnTo>
                    <a:lnTo>
                      <a:pt x="1659450" y="2481641"/>
                    </a:lnTo>
                    <a:lnTo>
                      <a:pt x="1656943" y="2486655"/>
                    </a:lnTo>
                    <a:lnTo>
                      <a:pt x="1651930" y="2486655"/>
                    </a:lnTo>
                    <a:lnTo>
                      <a:pt x="1641903" y="2491669"/>
                    </a:lnTo>
                    <a:lnTo>
                      <a:pt x="1631876" y="2501695"/>
                    </a:lnTo>
                    <a:lnTo>
                      <a:pt x="1629369" y="2504202"/>
                    </a:lnTo>
                    <a:lnTo>
                      <a:pt x="1626863" y="2511722"/>
                    </a:lnTo>
                    <a:lnTo>
                      <a:pt x="1619343" y="2511722"/>
                    </a:lnTo>
                    <a:lnTo>
                      <a:pt x="1611823" y="2514229"/>
                    </a:lnTo>
                    <a:lnTo>
                      <a:pt x="1604302" y="2514229"/>
                    </a:lnTo>
                    <a:lnTo>
                      <a:pt x="1601795" y="2511722"/>
                    </a:lnTo>
                    <a:lnTo>
                      <a:pt x="1594275" y="2516736"/>
                    </a:lnTo>
                    <a:lnTo>
                      <a:pt x="1586755" y="2521750"/>
                    </a:lnTo>
                    <a:lnTo>
                      <a:pt x="1586755" y="2539296"/>
                    </a:lnTo>
                    <a:lnTo>
                      <a:pt x="1584248" y="2544309"/>
                    </a:lnTo>
                    <a:lnTo>
                      <a:pt x="1589262" y="2556843"/>
                    </a:lnTo>
                    <a:lnTo>
                      <a:pt x="1586755" y="2559350"/>
                    </a:lnTo>
                    <a:lnTo>
                      <a:pt x="1586755" y="2584418"/>
                    </a:lnTo>
                    <a:lnTo>
                      <a:pt x="1584248" y="2586924"/>
                    </a:lnTo>
                    <a:lnTo>
                      <a:pt x="1584248" y="2594444"/>
                    </a:lnTo>
                    <a:lnTo>
                      <a:pt x="1581742" y="2599457"/>
                    </a:lnTo>
                    <a:lnTo>
                      <a:pt x="1576728" y="2604471"/>
                    </a:lnTo>
                    <a:lnTo>
                      <a:pt x="1576728" y="2606977"/>
                    </a:lnTo>
                    <a:lnTo>
                      <a:pt x="1574222" y="2611991"/>
                    </a:lnTo>
                    <a:lnTo>
                      <a:pt x="1569208" y="2622018"/>
                    </a:lnTo>
                    <a:lnTo>
                      <a:pt x="1561688" y="2632045"/>
                    </a:lnTo>
                    <a:lnTo>
                      <a:pt x="1559181" y="2637058"/>
                    </a:lnTo>
                    <a:lnTo>
                      <a:pt x="1556675" y="2642072"/>
                    </a:lnTo>
                    <a:lnTo>
                      <a:pt x="1554168" y="2644578"/>
                    </a:lnTo>
                    <a:lnTo>
                      <a:pt x="1551661" y="2647086"/>
                    </a:lnTo>
                    <a:lnTo>
                      <a:pt x="1544141" y="2647086"/>
                    </a:lnTo>
                    <a:lnTo>
                      <a:pt x="1541634" y="2644578"/>
                    </a:lnTo>
                    <a:lnTo>
                      <a:pt x="1531607" y="2644578"/>
                    </a:lnTo>
                    <a:lnTo>
                      <a:pt x="1529100" y="2647086"/>
                    </a:lnTo>
                    <a:lnTo>
                      <a:pt x="1526594" y="2647086"/>
                    </a:lnTo>
                    <a:lnTo>
                      <a:pt x="1521580" y="2649592"/>
                    </a:lnTo>
                    <a:lnTo>
                      <a:pt x="1519074" y="2647086"/>
                    </a:lnTo>
                    <a:lnTo>
                      <a:pt x="1511554" y="2649592"/>
                    </a:lnTo>
                    <a:lnTo>
                      <a:pt x="1506540" y="2649592"/>
                    </a:lnTo>
                    <a:lnTo>
                      <a:pt x="1501527" y="2652099"/>
                    </a:lnTo>
                    <a:lnTo>
                      <a:pt x="1494006" y="2654606"/>
                    </a:lnTo>
                    <a:lnTo>
                      <a:pt x="1494006" y="2652099"/>
                    </a:lnTo>
                    <a:lnTo>
                      <a:pt x="1491500" y="2649592"/>
                    </a:lnTo>
                    <a:lnTo>
                      <a:pt x="1488993" y="2644578"/>
                    </a:lnTo>
                    <a:lnTo>
                      <a:pt x="1483980" y="2642072"/>
                    </a:lnTo>
                    <a:lnTo>
                      <a:pt x="1481473" y="2637058"/>
                    </a:lnTo>
                    <a:lnTo>
                      <a:pt x="1478966" y="2634552"/>
                    </a:lnTo>
                    <a:lnTo>
                      <a:pt x="1473953" y="2634552"/>
                    </a:lnTo>
                    <a:lnTo>
                      <a:pt x="1468939" y="2632045"/>
                    </a:lnTo>
                    <a:lnTo>
                      <a:pt x="1463926" y="2632045"/>
                    </a:lnTo>
                    <a:lnTo>
                      <a:pt x="1461419" y="2629538"/>
                    </a:lnTo>
                    <a:lnTo>
                      <a:pt x="1456406" y="2624525"/>
                    </a:lnTo>
                    <a:lnTo>
                      <a:pt x="1451392" y="2622018"/>
                    </a:lnTo>
                    <a:lnTo>
                      <a:pt x="1448885" y="2619511"/>
                    </a:lnTo>
                    <a:lnTo>
                      <a:pt x="1441365" y="2617005"/>
                    </a:lnTo>
                    <a:lnTo>
                      <a:pt x="1436352" y="2614498"/>
                    </a:lnTo>
                    <a:lnTo>
                      <a:pt x="1428832" y="2611991"/>
                    </a:lnTo>
                    <a:lnTo>
                      <a:pt x="1423818" y="2609485"/>
                    </a:lnTo>
                    <a:lnTo>
                      <a:pt x="1418805" y="2606977"/>
                    </a:lnTo>
                    <a:lnTo>
                      <a:pt x="1413791" y="2606977"/>
                    </a:lnTo>
                    <a:lnTo>
                      <a:pt x="1413791" y="2604471"/>
                    </a:lnTo>
                    <a:lnTo>
                      <a:pt x="1411285" y="2599457"/>
                    </a:lnTo>
                    <a:lnTo>
                      <a:pt x="1406271" y="2596951"/>
                    </a:lnTo>
                    <a:lnTo>
                      <a:pt x="1401258" y="2591938"/>
                    </a:lnTo>
                    <a:lnTo>
                      <a:pt x="1396244" y="2591938"/>
                    </a:lnTo>
                    <a:lnTo>
                      <a:pt x="1393738" y="2589431"/>
                    </a:lnTo>
                    <a:lnTo>
                      <a:pt x="1391231" y="2586924"/>
                    </a:lnTo>
                    <a:lnTo>
                      <a:pt x="1391231" y="2584418"/>
                    </a:lnTo>
                    <a:lnTo>
                      <a:pt x="1388724" y="2581910"/>
                    </a:lnTo>
                    <a:lnTo>
                      <a:pt x="1386217" y="2579404"/>
                    </a:lnTo>
                    <a:lnTo>
                      <a:pt x="1383711" y="2576897"/>
                    </a:lnTo>
                    <a:lnTo>
                      <a:pt x="1378697" y="2574390"/>
                    </a:lnTo>
                    <a:lnTo>
                      <a:pt x="1376190" y="2574390"/>
                    </a:lnTo>
                    <a:lnTo>
                      <a:pt x="1373684" y="2571884"/>
                    </a:lnTo>
                    <a:lnTo>
                      <a:pt x="1368670" y="2564363"/>
                    </a:lnTo>
                    <a:lnTo>
                      <a:pt x="1356137" y="2556843"/>
                    </a:lnTo>
                    <a:lnTo>
                      <a:pt x="1353630" y="2551830"/>
                    </a:lnTo>
                    <a:lnTo>
                      <a:pt x="1356137" y="2549323"/>
                    </a:lnTo>
                    <a:lnTo>
                      <a:pt x="1351123" y="2544309"/>
                    </a:lnTo>
                    <a:lnTo>
                      <a:pt x="1348616" y="2539296"/>
                    </a:lnTo>
                    <a:lnTo>
                      <a:pt x="1346110" y="2536789"/>
                    </a:lnTo>
                    <a:lnTo>
                      <a:pt x="1346110" y="2534283"/>
                    </a:lnTo>
                    <a:lnTo>
                      <a:pt x="1341096" y="2534283"/>
                    </a:lnTo>
                    <a:lnTo>
                      <a:pt x="1338590" y="2531776"/>
                    </a:lnTo>
                    <a:lnTo>
                      <a:pt x="1336083" y="2526763"/>
                    </a:lnTo>
                    <a:lnTo>
                      <a:pt x="1333576" y="2524256"/>
                    </a:lnTo>
                    <a:lnTo>
                      <a:pt x="1331070" y="2521750"/>
                    </a:lnTo>
                    <a:lnTo>
                      <a:pt x="1331070" y="2494175"/>
                    </a:lnTo>
                    <a:lnTo>
                      <a:pt x="1333576" y="2491669"/>
                    </a:lnTo>
                    <a:lnTo>
                      <a:pt x="1331070" y="2489162"/>
                    </a:lnTo>
                    <a:lnTo>
                      <a:pt x="1331070" y="2479135"/>
                    </a:lnTo>
                    <a:lnTo>
                      <a:pt x="1326056" y="2479135"/>
                    </a:lnTo>
                    <a:lnTo>
                      <a:pt x="1323549" y="2476628"/>
                    </a:lnTo>
                    <a:lnTo>
                      <a:pt x="1306002" y="2476628"/>
                    </a:lnTo>
                    <a:lnTo>
                      <a:pt x="1303496" y="2474121"/>
                    </a:lnTo>
                    <a:lnTo>
                      <a:pt x="1295975" y="2469108"/>
                    </a:lnTo>
                    <a:lnTo>
                      <a:pt x="1293469" y="2466602"/>
                    </a:lnTo>
                    <a:lnTo>
                      <a:pt x="1290962" y="2464094"/>
                    </a:lnTo>
                    <a:lnTo>
                      <a:pt x="1288455" y="2464094"/>
                    </a:lnTo>
                    <a:lnTo>
                      <a:pt x="1288455" y="2461588"/>
                    </a:lnTo>
                    <a:lnTo>
                      <a:pt x="1283442" y="2456574"/>
                    </a:lnTo>
                    <a:lnTo>
                      <a:pt x="1283442" y="2449054"/>
                    </a:lnTo>
                    <a:lnTo>
                      <a:pt x="1285948" y="2449054"/>
                    </a:lnTo>
                    <a:lnTo>
                      <a:pt x="1285948" y="2441534"/>
                    </a:lnTo>
                    <a:lnTo>
                      <a:pt x="1280935" y="2439027"/>
                    </a:lnTo>
                    <a:lnTo>
                      <a:pt x="1275922" y="2436521"/>
                    </a:lnTo>
                    <a:lnTo>
                      <a:pt x="1275922" y="2434014"/>
                    </a:lnTo>
                    <a:lnTo>
                      <a:pt x="1273415" y="2431507"/>
                    </a:lnTo>
                    <a:lnTo>
                      <a:pt x="1268402" y="2429001"/>
                    </a:lnTo>
                    <a:lnTo>
                      <a:pt x="1265895" y="2426493"/>
                    </a:lnTo>
                    <a:lnTo>
                      <a:pt x="1263388" y="2426493"/>
                    </a:lnTo>
                    <a:lnTo>
                      <a:pt x="1260881" y="2423987"/>
                    </a:lnTo>
                    <a:lnTo>
                      <a:pt x="1258374" y="2423987"/>
                    </a:lnTo>
                    <a:lnTo>
                      <a:pt x="1255868" y="2418973"/>
                    </a:lnTo>
                    <a:lnTo>
                      <a:pt x="1245841" y="2418973"/>
                    </a:lnTo>
                    <a:lnTo>
                      <a:pt x="1243334" y="2416467"/>
                    </a:lnTo>
                    <a:lnTo>
                      <a:pt x="1240828" y="2413960"/>
                    </a:lnTo>
                    <a:lnTo>
                      <a:pt x="1240828" y="2401426"/>
                    </a:lnTo>
                    <a:lnTo>
                      <a:pt x="1245841" y="2396413"/>
                    </a:lnTo>
                    <a:lnTo>
                      <a:pt x="1243334" y="2393906"/>
                    </a:lnTo>
                    <a:lnTo>
                      <a:pt x="1243334" y="2391400"/>
                    </a:lnTo>
                    <a:lnTo>
                      <a:pt x="1240828" y="2386386"/>
                    </a:lnTo>
                    <a:lnTo>
                      <a:pt x="1238321" y="2383880"/>
                    </a:lnTo>
                    <a:lnTo>
                      <a:pt x="1238321" y="2381373"/>
                    </a:lnTo>
                    <a:lnTo>
                      <a:pt x="1233307" y="2378866"/>
                    </a:lnTo>
                    <a:lnTo>
                      <a:pt x="1233307" y="2361319"/>
                    </a:lnTo>
                    <a:lnTo>
                      <a:pt x="1230801" y="2358812"/>
                    </a:lnTo>
                    <a:lnTo>
                      <a:pt x="1228294" y="2353799"/>
                    </a:lnTo>
                    <a:lnTo>
                      <a:pt x="1223280" y="2348785"/>
                    </a:lnTo>
                    <a:lnTo>
                      <a:pt x="1220774" y="2353799"/>
                    </a:lnTo>
                    <a:lnTo>
                      <a:pt x="1218267" y="2358812"/>
                    </a:lnTo>
                    <a:lnTo>
                      <a:pt x="1213254" y="2358812"/>
                    </a:lnTo>
                    <a:lnTo>
                      <a:pt x="1210747" y="2361319"/>
                    </a:lnTo>
                    <a:lnTo>
                      <a:pt x="1200720" y="2361319"/>
                    </a:lnTo>
                    <a:lnTo>
                      <a:pt x="1200720" y="2358812"/>
                    </a:lnTo>
                    <a:lnTo>
                      <a:pt x="1185680" y="2358812"/>
                    </a:lnTo>
                    <a:lnTo>
                      <a:pt x="1183173" y="2361319"/>
                    </a:lnTo>
                    <a:lnTo>
                      <a:pt x="1178160" y="2361319"/>
                    </a:lnTo>
                    <a:lnTo>
                      <a:pt x="1175653" y="2363825"/>
                    </a:lnTo>
                    <a:lnTo>
                      <a:pt x="1170639" y="2363825"/>
                    </a:lnTo>
                    <a:lnTo>
                      <a:pt x="1165626" y="2366333"/>
                    </a:lnTo>
                    <a:lnTo>
                      <a:pt x="1158106" y="2366333"/>
                    </a:lnTo>
                    <a:lnTo>
                      <a:pt x="1155599" y="2363825"/>
                    </a:lnTo>
                    <a:lnTo>
                      <a:pt x="1143065" y="2363825"/>
                    </a:lnTo>
                    <a:lnTo>
                      <a:pt x="1140559" y="2366333"/>
                    </a:lnTo>
                    <a:lnTo>
                      <a:pt x="1138052" y="2363825"/>
                    </a:lnTo>
                    <a:lnTo>
                      <a:pt x="1130532" y="2363825"/>
                    </a:lnTo>
                    <a:lnTo>
                      <a:pt x="1125518" y="2356305"/>
                    </a:lnTo>
                    <a:lnTo>
                      <a:pt x="1123012" y="2358812"/>
                    </a:lnTo>
                    <a:lnTo>
                      <a:pt x="1120505" y="2356305"/>
                    </a:lnTo>
                    <a:lnTo>
                      <a:pt x="1107971" y="2363825"/>
                    </a:lnTo>
                    <a:lnTo>
                      <a:pt x="1097944" y="2363825"/>
                    </a:lnTo>
                    <a:lnTo>
                      <a:pt x="1095438" y="2361319"/>
                    </a:lnTo>
                    <a:lnTo>
                      <a:pt x="1092931" y="2358812"/>
                    </a:lnTo>
                    <a:lnTo>
                      <a:pt x="1082904" y="2358812"/>
                    </a:lnTo>
                    <a:lnTo>
                      <a:pt x="1082904" y="2356305"/>
                    </a:lnTo>
                    <a:lnTo>
                      <a:pt x="1080397" y="2356305"/>
                    </a:lnTo>
                    <a:lnTo>
                      <a:pt x="1077891" y="2353799"/>
                    </a:lnTo>
                    <a:lnTo>
                      <a:pt x="1075384" y="2353799"/>
                    </a:lnTo>
                    <a:lnTo>
                      <a:pt x="1072877" y="2351292"/>
                    </a:lnTo>
                    <a:lnTo>
                      <a:pt x="1070370" y="2348785"/>
                    </a:lnTo>
                    <a:lnTo>
                      <a:pt x="1065357" y="2346279"/>
                    </a:lnTo>
                    <a:lnTo>
                      <a:pt x="1062850" y="2341266"/>
                    </a:lnTo>
                    <a:lnTo>
                      <a:pt x="1057837" y="2338758"/>
                    </a:lnTo>
                    <a:lnTo>
                      <a:pt x="1055330" y="2338758"/>
                    </a:lnTo>
                    <a:lnTo>
                      <a:pt x="1047810" y="2336252"/>
                    </a:lnTo>
                    <a:lnTo>
                      <a:pt x="1042796" y="2331238"/>
                    </a:lnTo>
                    <a:lnTo>
                      <a:pt x="1045303" y="2323718"/>
                    </a:lnTo>
                    <a:lnTo>
                      <a:pt x="1050317" y="2321211"/>
                    </a:lnTo>
                    <a:lnTo>
                      <a:pt x="1052823" y="2318705"/>
                    </a:lnTo>
                    <a:lnTo>
                      <a:pt x="1055330" y="2313691"/>
                    </a:lnTo>
                    <a:lnTo>
                      <a:pt x="1055330" y="2306171"/>
                    </a:lnTo>
                    <a:lnTo>
                      <a:pt x="1057837" y="2303665"/>
                    </a:lnTo>
                    <a:lnTo>
                      <a:pt x="1057837" y="2283610"/>
                    </a:lnTo>
                    <a:lnTo>
                      <a:pt x="1055330" y="2281104"/>
                    </a:lnTo>
                    <a:lnTo>
                      <a:pt x="1057837" y="2276090"/>
                    </a:lnTo>
                    <a:lnTo>
                      <a:pt x="1057837" y="2273584"/>
                    </a:lnTo>
                    <a:lnTo>
                      <a:pt x="1055330" y="2271077"/>
                    </a:lnTo>
                    <a:lnTo>
                      <a:pt x="1050317" y="2268570"/>
                    </a:lnTo>
                    <a:lnTo>
                      <a:pt x="1050317" y="2266064"/>
                    </a:lnTo>
                    <a:lnTo>
                      <a:pt x="1047810" y="2266064"/>
                    </a:lnTo>
                    <a:lnTo>
                      <a:pt x="1047810" y="2263557"/>
                    </a:lnTo>
                    <a:lnTo>
                      <a:pt x="1045303" y="2258543"/>
                    </a:lnTo>
                    <a:lnTo>
                      <a:pt x="1042796" y="2258543"/>
                    </a:lnTo>
                    <a:lnTo>
                      <a:pt x="1042796" y="2256037"/>
                    </a:lnTo>
                    <a:lnTo>
                      <a:pt x="1040290" y="2253530"/>
                    </a:lnTo>
                    <a:lnTo>
                      <a:pt x="1032770" y="2248517"/>
                    </a:lnTo>
                    <a:lnTo>
                      <a:pt x="1032770" y="2246010"/>
                    </a:lnTo>
                    <a:lnTo>
                      <a:pt x="1030263" y="2246010"/>
                    </a:lnTo>
                    <a:lnTo>
                      <a:pt x="1027756" y="2243503"/>
                    </a:lnTo>
                    <a:lnTo>
                      <a:pt x="1025249" y="2240996"/>
                    </a:lnTo>
                    <a:lnTo>
                      <a:pt x="1025249" y="2238489"/>
                    </a:lnTo>
                    <a:lnTo>
                      <a:pt x="1022743" y="2235983"/>
                    </a:lnTo>
                    <a:lnTo>
                      <a:pt x="1017729" y="2233476"/>
                    </a:lnTo>
                    <a:lnTo>
                      <a:pt x="1015222" y="2233476"/>
                    </a:lnTo>
                    <a:lnTo>
                      <a:pt x="1015222" y="2228463"/>
                    </a:lnTo>
                    <a:lnTo>
                      <a:pt x="1012716" y="2223449"/>
                    </a:lnTo>
                    <a:lnTo>
                      <a:pt x="1007702" y="2215929"/>
                    </a:lnTo>
                    <a:lnTo>
                      <a:pt x="1005195" y="2213422"/>
                    </a:lnTo>
                    <a:lnTo>
                      <a:pt x="1002689" y="2208409"/>
                    </a:lnTo>
                    <a:lnTo>
                      <a:pt x="997676" y="2195875"/>
                    </a:lnTo>
                    <a:lnTo>
                      <a:pt x="997676" y="2190862"/>
                    </a:lnTo>
                    <a:lnTo>
                      <a:pt x="995169" y="2188355"/>
                    </a:lnTo>
                    <a:lnTo>
                      <a:pt x="995169" y="2180835"/>
                    </a:lnTo>
                    <a:lnTo>
                      <a:pt x="992662" y="2178328"/>
                    </a:lnTo>
                    <a:lnTo>
                      <a:pt x="990155" y="2175821"/>
                    </a:lnTo>
                    <a:lnTo>
                      <a:pt x="987649" y="2175821"/>
                    </a:lnTo>
                    <a:lnTo>
                      <a:pt x="987649" y="2173315"/>
                    </a:lnTo>
                    <a:lnTo>
                      <a:pt x="975115" y="2173315"/>
                    </a:lnTo>
                    <a:lnTo>
                      <a:pt x="970102" y="2168301"/>
                    </a:lnTo>
                    <a:lnTo>
                      <a:pt x="967595" y="2168301"/>
                    </a:lnTo>
                    <a:lnTo>
                      <a:pt x="967595" y="2165795"/>
                    </a:lnTo>
                    <a:lnTo>
                      <a:pt x="965088" y="2163288"/>
                    </a:lnTo>
                    <a:lnTo>
                      <a:pt x="965088" y="2160781"/>
                    </a:lnTo>
                    <a:lnTo>
                      <a:pt x="962581" y="2155768"/>
                    </a:lnTo>
                    <a:lnTo>
                      <a:pt x="960075" y="2153261"/>
                    </a:lnTo>
                    <a:lnTo>
                      <a:pt x="960075" y="2150754"/>
                    </a:lnTo>
                    <a:lnTo>
                      <a:pt x="957568" y="2145741"/>
                    </a:lnTo>
                    <a:lnTo>
                      <a:pt x="955061" y="2143234"/>
                    </a:lnTo>
                    <a:lnTo>
                      <a:pt x="955061" y="2128194"/>
                    </a:lnTo>
                    <a:lnTo>
                      <a:pt x="952554" y="2128194"/>
                    </a:lnTo>
                    <a:lnTo>
                      <a:pt x="947541" y="2123181"/>
                    </a:lnTo>
                    <a:lnTo>
                      <a:pt x="937514" y="2115660"/>
                    </a:lnTo>
                    <a:lnTo>
                      <a:pt x="937514" y="2110647"/>
                    </a:lnTo>
                    <a:lnTo>
                      <a:pt x="935007" y="2105633"/>
                    </a:lnTo>
                    <a:lnTo>
                      <a:pt x="932501" y="2103127"/>
                    </a:lnTo>
                    <a:lnTo>
                      <a:pt x="924980" y="2095606"/>
                    </a:lnTo>
                    <a:lnTo>
                      <a:pt x="922474" y="2090593"/>
                    </a:lnTo>
                    <a:lnTo>
                      <a:pt x="914953" y="2090593"/>
                    </a:lnTo>
                    <a:lnTo>
                      <a:pt x="909940" y="2088086"/>
                    </a:lnTo>
                    <a:lnTo>
                      <a:pt x="904927" y="2085580"/>
                    </a:lnTo>
                    <a:lnTo>
                      <a:pt x="902420" y="2083073"/>
                    </a:lnTo>
                    <a:lnTo>
                      <a:pt x="899913" y="2083073"/>
                    </a:lnTo>
                    <a:lnTo>
                      <a:pt x="897407" y="2080566"/>
                    </a:lnTo>
                    <a:lnTo>
                      <a:pt x="892393" y="2075553"/>
                    </a:lnTo>
                    <a:lnTo>
                      <a:pt x="889886" y="2073046"/>
                    </a:lnTo>
                    <a:lnTo>
                      <a:pt x="887379" y="2073046"/>
                    </a:lnTo>
                    <a:lnTo>
                      <a:pt x="884873" y="2070539"/>
                    </a:lnTo>
                    <a:lnTo>
                      <a:pt x="879859" y="2073046"/>
                    </a:lnTo>
                    <a:lnTo>
                      <a:pt x="877353" y="2070539"/>
                    </a:lnTo>
                    <a:lnTo>
                      <a:pt x="864819" y="2063019"/>
                    </a:lnTo>
                    <a:lnTo>
                      <a:pt x="862312" y="2063019"/>
                    </a:lnTo>
                    <a:lnTo>
                      <a:pt x="859806" y="2060512"/>
                    </a:lnTo>
                    <a:lnTo>
                      <a:pt x="852285" y="2063019"/>
                    </a:lnTo>
                    <a:lnTo>
                      <a:pt x="844766" y="2055499"/>
                    </a:lnTo>
                    <a:lnTo>
                      <a:pt x="842259" y="2055499"/>
                    </a:lnTo>
                    <a:lnTo>
                      <a:pt x="842259" y="2052992"/>
                    </a:lnTo>
                    <a:lnTo>
                      <a:pt x="837245" y="2047979"/>
                    </a:lnTo>
                    <a:lnTo>
                      <a:pt x="834738" y="2042965"/>
                    </a:lnTo>
                    <a:lnTo>
                      <a:pt x="832232" y="2032938"/>
                    </a:lnTo>
                    <a:lnTo>
                      <a:pt x="832232" y="2030432"/>
                    </a:lnTo>
                    <a:lnTo>
                      <a:pt x="829725" y="2027925"/>
                    </a:lnTo>
                    <a:lnTo>
                      <a:pt x="824711" y="2022911"/>
                    </a:lnTo>
                    <a:lnTo>
                      <a:pt x="819698" y="2017898"/>
                    </a:lnTo>
                    <a:lnTo>
                      <a:pt x="814685" y="2012885"/>
                    </a:lnTo>
                    <a:lnTo>
                      <a:pt x="812178" y="2012885"/>
                    </a:lnTo>
                    <a:lnTo>
                      <a:pt x="807165" y="2007871"/>
                    </a:lnTo>
                    <a:lnTo>
                      <a:pt x="807165" y="2005365"/>
                    </a:lnTo>
                    <a:lnTo>
                      <a:pt x="804658" y="2002857"/>
                    </a:lnTo>
                    <a:lnTo>
                      <a:pt x="774577" y="2002857"/>
                    </a:lnTo>
                    <a:lnTo>
                      <a:pt x="764550" y="2000351"/>
                    </a:lnTo>
                    <a:lnTo>
                      <a:pt x="762043" y="2000351"/>
                    </a:lnTo>
                    <a:lnTo>
                      <a:pt x="759537" y="1997844"/>
                    </a:lnTo>
                    <a:lnTo>
                      <a:pt x="754523" y="1997844"/>
                    </a:lnTo>
                    <a:lnTo>
                      <a:pt x="752017" y="1995337"/>
                    </a:lnTo>
                    <a:lnTo>
                      <a:pt x="747003" y="1995337"/>
                    </a:lnTo>
                    <a:lnTo>
                      <a:pt x="744496" y="1992831"/>
                    </a:lnTo>
                    <a:lnTo>
                      <a:pt x="739483" y="1992831"/>
                    </a:lnTo>
                    <a:lnTo>
                      <a:pt x="736976" y="1990324"/>
                    </a:lnTo>
                    <a:lnTo>
                      <a:pt x="726949" y="1990324"/>
                    </a:lnTo>
                    <a:lnTo>
                      <a:pt x="724443" y="1987817"/>
                    </a:lnTo>
                    <a:lnTo>
                      <a:pt x="721936" y="1985311"/>
                    </a:lnTo>
                    <a:lnTo>
                      <a:pt x="719429" y="1982804"/>
                    </a:lnTo>
                    <a:lnTo>
                      <a:pt x="716923" y="1980297"/>
                    </a:lnTo>
                    <a:lnTo>
                      <a:pt x="714416" y="1980297"/>
                    </a:lnTo>
                    <a:lnTo>
                      <a:pt x="711909" y="1977790"/>
                    </a:lnTo>
                    <a:lnTo>
                      <a:pt x="706896" y="1975284"/>
                    </a:lnTo>
                    <a:lnTo>
                      <a:pt x="701882" y="1970270"/>
                    </a:lnTo>
                    <a:lnTo>
                      <a:pt x="699375" y="1970270"/>
                    </a:lnTo>
                    <a:lnTo>
                      <a:pt x="696869" y="1967764"/>
                    </a:lnTo>
                    <a:lnTo>
                      <a:pt x="691855" y="1965257"/>
                    </a:lnTo>
                    <a:lnTo>
                      <a:pt x="691855" y="1962750"/>
                    </a:lnTo>
                    <a:lnTo>
                      <a:pt x="689349" y="1962750"/>
                    </a:lnTo>
                    <a:lnTo>
                      <a:pt x="686842" y="1960243"/>
                    </a:lnTo>
                    <a:lnTo>
                      <a:pt x="684335" y="1957737"/>
                    </a:lnTo>
                    <a:lnTo>
                      <a:pt x="679322" y="1957737"/>
                    </a:lnTo>
                    <a:lnTo>
                      <a:pt x="679322" y="1955230"/>
                    </a:lnTo>
                    <a:lnTo>
                      <a:pt x="676815" y="1955230"/>
                    </a:lnTo>
                    <a:lnTo>
                      <a:pt x="674308" y="1952723"/>
                    </a:lnTo>
                    <a:lnTo>
                      <a:pt x="669295" y="1950217"/>
                    </a:lnTo>
                    <a:lnTo>
                      <a:pt x="669295" y="1947710"/>
                    </a:lnTo>
                    <a:lnTo>
                      <a:pt x="664281" y="1945203"/>
                    </a:lnTo>
                    <a:lnTo>
                      <a:pt x="661775" y="1942697"/>
                    </a:lnTo>
                    <a:lnTo>
                      <a:pt x="659268" y="1940189"/>
                    </a:lnTo>
                    <a:lnTo>
                      <a:pt x="656761" y="1937683"/>
                    </a:lnTo>
                    <a:lnTo>
                      <a:pt x="646734" y="1937683"/>
                    </a:lnTo>
                    <a:lnTo>
                      <a:pt x="644227" y="1935176"/>
                    </a:lnTo>
                    <a:lnTo>
                      <a:pt x="641721" y="1935176"/>
                    </a:lnTo>
                    <a:lnTo>
                      <a:pt x="639214" y="1932669"/>
                    </a:lnTo>
                    <a:lnTo>
                      <a:pt x="631694" y="1927656"/>
                    </a:lnTo>
                    <a:lnTo>
                      <a:pt x="629187" y="1925149"/>
                    </a:lnTo>
                    <a:lnTo>
                      <a:pt x="629187" y="1922642"/>
                    </a:lnTo>
                    <a:lnTo>
                      <a:pt x="626681" y="1920136"/>
                    </a:lnTo>
                    <a:lnTo>
                      <a:pt x="624174" y="1915122"/>
                    </a:lnTo>
                    <a:lnTo>
                      <a:pt x="616654" y="1907602"/>
                    </a:lnTo>
                    <a:lnTo>
                      <a:pt x="611640" y="1902589"/>
                    </a:lnTo>
                    <a:lnTo>
                      <a:pt x="609133" y="1902589"/>
                    </a:lnTo>
                    <a:lnTo>
                      <a:pt x="604120" y="1895069"/>
                    </a:lnTo>
                    <a:lnTo>
                      <a:pt x="599107" y="1892562"/>
                    </a:lnTo>
                    <a:lnTo>
                      <a:pt x="589080" y="1882535"/>
                    </a:lnTo>
                    <a:lnTo>
                      <a:pt x="584066" y="1880028"/>
                    </a:lnTo>
                    <a:lnTo>
                      <a:pt x="584066" y="1877521"/>
                    </a:lnTo>
                    <a:lnTo>
                      <a:pt x="579053" y="1870001"/>
                    </a:lnTo>
                    <a:lnTo>
                      <a:pt x="574039" y="1864988"/>
                    </a:lnTo>
                    <a:lnTo>
                      <a:pt x="569026" y="1857468"/>
                    </a:lnTo>
                    <a:lnTo>
                      <a:pt x="569026" y="1854961"/>
                    </a:lnTo>
                    <a:lnTo>
                      <a:pt x="566519" y="1849948"/>
                    </a:lnTo>
                    <a:lnTo>
                      <a:pt x="561506" y="1844934"/>
                    </a:lnTo>
                    <a:lnTo>
                      <a:pt x="561506" y="1842428"/>
                    </a:lnTo>
                    <a:lnTo>
                      <a:pt x="556492" y="1837414"/>
                    </a:lnTo>
                    <a:lnTo>
                      <a:pt x="553985" y="1832401"/>
                    </a:lnTo>
                    <a:lnTo>
                      <a:pt x="543959" y="1824881"/>
                    </a:lnTo>
                    <a:lnTo>
                      <a:pt x="541452" y="1822373"/>
                    </a:lnTo>
                    <a:lnTo>
                      <a:pt x="538945" y="1822373"/>
                    </a:lnTo>
                    <a:lnTo>
                      <a:pt x="533932" y="1817360"/>
                    </a:lnTo>
                    <a:lnTo>
                      <a:pt x="528918" y="1817360"/>
                    </a:lnTo>
                    <a:lnTo>
                      <a:pt x="526412" y="1814853"/>
                    </a:lnTo>
                    <a:lnTo>
                      <a:pt x="516385" y="1807333"/>
                    </a:lnTo>
                    <a:lnTo>
                      <a:pt x="508865" y="1802320"/>
                    </a:lnTo>
                    <a:lnTo>
                      <a:pt x="503851" y="1802320"/>
                    </a:lnTo>
                    <a:lnTo>
                      <a:pt x="501344" y="1799813"/>
                    </a:lnTo>
                    <a:lnTo>
                      <a:pt x="498838" y="1797306"/>
                    </a:lnTo>
                    <a:lnTo>
                      <a:pt x="496331" y="1794800"/>
                    </a:lnTo>
                    <a:lnTo>
                      <a:pt x="493824" y="1794800"/>
                    </a:lnTo>
                    <a:lnTo>
                      <a:pt x="493824" y="1792293"/>
                    </a:lnTo>
                    <a:lnTo>
                      <a:pt x="491317" y="1792293"/>
                    </a:lnTo>
                    <a:lnTo>
                      <a:pt x="488811" y="1789786"/>
                    </a:lnTo>
                    <a:lnTo>
                      <a:pt x="486304" y="1787280"/>
                    </a:lnTo>
                    <a:lnTo>
                      <a:pt x="483797" y="1784772"/>
                    </a:lnTo>
                    <a:lnTo>
                      <a:pt x="478784" y="1779759"/>
                    </a:lnTo>
                    <a:lnTo>
                      <a:pt x="473771" y="1777253"/>
                    </a:lnTo>
                    <a:lnTo>
                      <a:pt x="471264" y="1772239"/>
                    </a:lnTo>
                    <a:lnTo>
                      <a:pt x="466250" y="1772239"/>
                    </a:lnTo>
                    <a:lnTo>
                      <a:pt x="463743" y="1769733"/>
                    </a:lnTo>
                    <a:lnTo>
                      <a:pt x="461237" y="1767226"/>
                    </a:lnTo>
                    <a:lnTo>
                      <a:pt x="458730" y="1764719"/>
                    </a:lnTo>
                    <a:lnTo>
                      <a:pt x="456223" y="1764719"/>
                    </a:lnTo>
                    <a:lnTo>
                      <a:pt x="453717" y="1762213"/>
                    </a:lnTo>
                    <a:lnTo>
                      <a:pt x="451210" y="1759705"/>
                    </a:lnTo>
                    <a:lnTo>
                      <a:pt x="451210" y="1757199"/>
                    </a:lnTo>
                    <a:lnTo>
                      <a:pt x="446197" y="1754692"/>
                    </a:lnTo>
                    <a:lnTo>
                      <a:pt x="443690" y="1754692"/>
                    </a:lnTo>
                    <a:lnTo>
                      <a:pt x="441183" y="1752185"/>
                    </a:lnTo>
                    <a:lnTo>
                      <a:pt x="438676" y="1749679"/>
                    </a:lnTo>
                    <a:lnTo>
                      <a:pt x="433663" y="1747172"/>
                    </a:lnTo>
                    <a:lnTo>
                      <a:pt x="431156" y="1744665"/>
                    </a:lnTo>
                    <a:lnTo>
                      <a:pt x="426143" y="1742158"/>
                    </a:lnTo>
                    <a:lnTo>
                      <a:pt x="423636" y="1742158"/>
                    </a:lnTo>
                    <a:lnTo>
                      <a:pt x="413609" y="1737145"/>
                    </a:lnTo>
                    <a:lnTo>
                      <a:pt x="411102" y="1737145"/>
                    </a:lnTo>
                    <a:lnTo>
                      <a:pt x="406089" y="1734638"/>
                    </a:lnTo>
                    <a:lnTo>
                      <a:pt x="403582" y="1732132"/>
                    </a:lnTo>
                    <a:lnTo>
                      <a:pt x="401075" y="1732132"/>
                    </a:lnTo>
                    <a:lnTo>
                      <a:pt x="396062" y="1729625"/>
                    </a:lnTo>
                    <a:lnTo>
                      <a:pt x="388542" y="1727118"/>
                    </a:lnTo>
                    <a:lnTo>
                      <a:pt x="386035" y="1737145"/>
                    </a:lnTo>
                    <a:lnTo>
                      <a:pt x="383529" y="1747172"/>
                    </a:lnTo>
                    <a:lnTo>
                      <a:pt x="381022" y="1747172"/>
                    </a:lnTo>
                    <a:lnTo>
                      <a:pt x="378515" y="1744665"/>
                    </a:lnTo>
                    <a:lnTo>
                      <a:pt x="373501" y="1744665"/>
                    </a:lnTo>
                    <a:lnTo>
                      <a:pt x="368488" y="1742158"/>
                    </a:lnTo>
                    <a:lnTo>
                      <a:pt x="355955" y="1742158"/>
                    </a:lnTo>
                    <a:lnTo>
                      <a:pt x="355955" y="1739652"/>
                    </a:lnTo>
                    <a:lnTo>
                      <a:pt x="348434" y="1739652"/>
                    </a:lnTo>
                    <a:lnTo>
                      <a:pt x="343421" y="1737145"/>
                    </a:lnTo>
                    <a:lnTo>
                      <a:pt x="323367" y="1737145"/>
                    </a:lnTo>
                    <a:lnTo>
                      <a:pt x="323367" y="1734638"/>
                    </a:lnTo>
                    <a:lnTo>
                      <a:pt x="325874" y="1732132"/>
                    </a:lnTo>
                    <a:lnTo>
                      <a:pt x="320860" y="1729625"/>
                    </a:lnTo>
                    <a:lnTo>
                      <a:pt x="315847" y="1727118"/>
                    </a:lnTo>
                    <a:lnTo>
                      <a:pt x="310833" y="1724612"/>
                    </a:lnTo>
                    <a:lnTo>
                      <a:pt x="308327" y="1724612"/>
                    </a:lnTo>
                    <a:lnTo>
                      <a:pt x="303313" y="1722104"/>
                    </a:lnTo>
                    <a:lnTo>
                      <a:pt x="283260" y="1722104"/>
                    </a:lnTo>
                    <a:lnTo>
                      <a:pt x="270726" y="1719598"/>
                    </a:lnTo>
                    <a:lnTo>
                      <a:pt x="265713" y="1719598"/>
                    </a:lnTo>
                    <a:lnTo>
                      <a:pt x="260699" y="1722104"/>
                    </a:lnTo>
                    <a:lnTo>
                      <a:pt x="243152" y="1722104"/>
                    </a:lnTo>
                    <a:lnTo>
                      <a:pt x="235632" y="1724612"/>
                    </a:lnTo>
                    <a:lnTo>
                      <a:pt x="230618" y="1724612"/>
                    </a:lnTo>
                    <a:lnTo>
                      <a:pt x="228112" y="1727118"/>
                    </a:lnTo>
                    <a:lnTo>
                      <a:pt x="220591" y="1727118"/>
                    </a:lnTo>
                    <a:lnTo>
                      <a:pt x="218085" y="1729625"/>
                    </a:lnTo>
                    <a:lnTo>
                      <a:pt x="203045" y="1729625"/>
                    </a:lnTo>
                    <a:lnTo>
                      <a:pt x="200538" y="1732132"/>
                    </a:lnTo>
                    <a:lnTo>
                      <a:pt x="190511" y="1732132"/>
                    </a:lnTo>
                    <a:lnTo>
                      <a:pt x="182991" y="1734638"/>
                    </a:lnTo>
                    <a:lnTo>
                      <a:pt x="170457" y="1734638"/>
                    </a:lnTo>
                    <a:lnTo>
                      <a:pt x="162937" y="1732132"/>
                    </a:lnTo>
                    <a:lnTo>
                      <a:pt x="157923" y="1729625"/>
                    </a:lnTo>
                    <a:lnTo>
                      <a:pt x="152910" y="1727118"/>
                    </a:lnTo>
                    <a:lnTo>
                      <a:pt x="137870" y="1722104"/>
                    </a:lnTo>
                    <a:lnTo>
                      <a:pt x="132856" y="1722104"/>
                    </a:lnTo>
                    <a:lnTo>
                      <a:pt x="125336" y="1717091"/>
                    </a:lnTo>
                    <a:lnTo>
                      <a:pt x="112803" y="1712078"/>
                    </a:lnTo>
                    <a:lnTo>
                      <a:pt x="102776" y="1704558"/>
                    </a:lnTo>
                    <a:lnTo>
                      <a:pt x="100269" y="1704558"/>
                    </a:lnTo>
                    <a:lnTo>
                      <a:pt x="97762" y="1699544"/>
                    </a:lnTo>
                    <a:lnTo>
                      <a:pt x="87735" y="1692024"/>
                    </a:lnTo>
                    <a:lnTo>
                      <a:pt x="85229" y="1689517"/>
                    </a:lnTo>
                    <a:lnTo>
                      <a:pt x="82722" y="1687011"/>
                    </a:lnTo>
                    <a:lnTo>
                      <a:pt x="80215" y="1684504"/>
                    </a:lnTo>
                    <a:lnTo>
                      <a:pt x="77708" y="1681997"/>
                    </a:lnTo>
                    <a:lnTo>
                      <a:pt x="77708" y="1659436"/>
                    </a:lnTo>
                    <a:lnTo>
                      <a:pt x="75202" y="1656930"/>
                    </a:lnTo>
                    <a:lnTo>
                      <a:pt x="75202" y="1651917"/>
                    </a:lnTo>
                    <a:lnTo>
                      <a:pt x="72695" y="1649410"/>
                    </a:lnTo>
                    <a:lnTo>
                      <a:pt x="72695" y="1646903"/>
                    </a:lnTo>
                    <a:lnTo>
                      <a:pt x="70188" y="1646903"/>
                    </a:lnTo>
                    <a:lnTo>
                      <a:pt x="70188" y="1644397"/>
                    </a:lnTo>
                    <a:lnTo>
                      <a:pt x="67681" y="1641889"/>
                    </a:lnTo>
                    <a:lnTo>
                      <a:pt x="67681" y="1636876"/>
                    </a:lnTo>
                    <a:lnTo>
                      <a:pt x="65175" y="1636876"/>
                    </a:lnTo>
                    <a:lnTo>
                      <a:pt x="65175" y="1631863"/>
                    </a:lnTo>
                    <a:lnTo>
                      <a:pt x="62668" y="1629356"/>
                    </a:lnTo>
                    <a:lnTo>
                      <a:pt x="62668" y="1626849"/>
                    </a:lnTo>
                    <a:lnTo>
                      <a:pt x="60161" y="1624343"/>
                    </a:lnTo>
                    <a:lnTo>
                      <a:pt x="60161" y="1621836"/>
                    </a:lnTo>
                    <a:lnTo>
                      <a:pt x="57655" y="1614316"/>
                    </a:lnTo>
                    <a:lnTo>
                      <a:pt x="55148" y="1611809"/>
                    </a:lnTo>
                    <a:lnTo>
                      <a:pt x="55148" y="1601782"/>
                    </a:lnTo>
                    <a:lnTo>
                      <a:pt x="52641" y="1599275"/>
                    </a:lnTo>
                    <a:lnTo>
                      <a:pt x="52641" y="1594262"/>
                    </a:lnTo>
                    <a:lnTo>
                      <a:pt x="50135" y="1591755"/>
                    </a:lnTo>
                    <a:lnTo>
                      <a:pt x="50135" y="1586742"/>
                    </a:lnTo>
                    <a:lnTo>
                      <a:pt x="47628" y="1584235"/>
                    </a:lnTo>
                    <a:lnTo>
                      <a:pt x="47628" y="1576715"/>
                    </a:lnTo>
                    <a:lnTo>
                      <a:pt x="45121" y="1571701"/>
                    </a:lnTo>
                    <a:lnTo>
                      <a:pt x="45121" y="1566688"/>
                    </a:lnTo>
                    <a:lnTo>
                      <a:pt x="42614" y="1561675"/>
                    </a:lnTo>
                    <a:lnTo>
                      <a:pt x="42614" y="1506540"/>
                    </a:lnTo>
                    <a:lnTo>
                      <a:pt x="45121" y="1504033"/>
                    </a:lnTo>
                    <a:lnTo>
                      <a:pt x="45121" y="1496513"/>
                    </a:lnTo>
                    <a:lnTo>
                      <a:pt x="47628" y="1491500"/>
                    </a:lnTo>
                    <a:lnTo>
                      <a:pt x="50135" y="1486487"/>
                    </a:lnTo>
                    <a:lnTo>
                      <a:pt x="52641" y="1481473"/>
                    </a:lnTo>
                    <a:lnTo>
                      <a:pt x="57655" y="1476460"/>
                    </a:lnTo>
                    <a:lnTo>
                      <a:pt x="57655" y="1473953"/>
                    </a:lnTo>
                    <a:lnTo>
                      <a:pt x="60161" y="1471446"/>
                    </a:lnTo>
                    <a:lnTo>
                      <a:pt x="65175" y="1466432"/>
                    </a:lnTo>
                    <a:lnTo>
                      <a:pt x="62668" y="1461419"/>
                    </a:lnTo>
                    <a:lnTo>
                      <a:pt x="55148" y="1453899"/>
                    </a:lnTo>
                    <a:lnTo>
                      <a:pt x="50135" y="1448886"/>
                    </a:lnTo>
                    <a:lnTo>
                      <a:pt x="47628" y="1448886"/>
                    </a:lnTo>
                    <a:lnTo>
                      <a:pt x="45121" y="1446379"/>
                    </a:lnTo>
                    <a:lnTo>
                      <a:pt x="40107" y="1441365"/>
                    </a:lnTo>
                    <a:lnTo>
                      <a:pt x="37601" y="1436352"/>
                    </a:lnTo>
                    <a:lnTo>
                      <a:pt x="35094" y="1433845"/>
                    </a:lnTo>
                    <a:lnTo>
                      <a:pt x="32587" y="1431339"/>
                    </a:lnTo>
                    <a:lnTo>
                      <a:pt x="30081" y="1426325"/>
                    </a:lnTo>
                    <a:lnTo>
                      <a:pt x="27574" y="1423818"/>
                    </a:lnTo>
                    <a:lnTo>
                      <a:pt x="25067" y="1421312"/>
                    </a:lnTo>
                    <a:lnTo>
                      <a:pt x="22561" y="1418805"/>
                    </a:lnTo>
                    <a:lnTo>
                      <a:pt x="22561" y="1416298"/>
                    </a:lnTo>
                    <a:lnTo>
                      <a:pt x="20054" y="1416298"/>
                    </a:lnTo>
                    <a:lnTo>
                      <a:pt x="20054" y="1413792"/>
                    </a:lnTo>
                    <a:lnTo>
                      <a:pt x="17547" y="1411285"/>
                    </a:lnTo>
                    <a:lnTo>
                      <a:pt x="15040" y="1408778"/>
                    </a:lnTo>
                    <a:lnTo>
                      <a:pt x="15040" y="1403764"/>
                    </a:lnTo>
                    <a:lnTo>
                      <a:pt x="12534" y="1398751"/>
                    </a:lnTo>
                    <a:lnTo>
                      <a:pt x="10027" y="1396244"/>
                    </a:lnTo>
                    <a:lnTo>
                      <a:pt x="10027" y="1393738"/>
                    </a:lnTo>
                    <a:lnTo>
                      <a:pt x="5013" y="1383711"/>
                    </a:lnTo>
                    <a:lnTo>
                      <a:pt x="5013" y="1381204"/>
                    </a:lnTo>
                    <a:lnTo>
                      <a:pt x="2507" y="1378697"/>
                    </a:lnTo>
                    <a:lnTo>
                      <a:pt x="0" y="1376191"/>
                    </a:lnTo>
                    <a:lnTo>
                      <a:pt x="0" y="1371177"/>
                    </a:lnTo>
                    <a:lnTo>
                      <a:pt x="2507" y="1368671"/>
                    </a:lnTo>
                    <a:lnTo>
                      <a:pt x="2507" y="1361150"/>
                    </a:lnTo>
                    <a:lnTo>
                      <a:pt x="5013" y="1351124"/>
                    </a:lnTo>
                    <a:lnTo>
                      <a:pt x="7520" y="1348617"/>
                    </a:lnTo>
                    <a:lnTo>
                      <a:pt x="10027" y="1343604"/>
                    </a:lnTo>
                    <a:lnTo>
                      <a:pt x="10027" y="1341096"/>
                    </a:lnTo>
                    <a:lnTo>
                      <a:pt x="12534" y="1343604"/>
                    </a:lnTo>
                    <a:lnTo>
                      <a:pt x="15040" y="1348617"/>
                    </a:lnTo>
                    <a:lnTo>
                      <a:pt x="17547" y="1351124"/>
                    </a:lnTo>
                    <a:lnTo>
                      <a:pt x="22561" y="1351124"/>
                    </a:lnTo>
                    <a:lnTo>
                      <a:pt x="25067" y="1353630"/>
                    </a:lnTo>
                    <a:lnTo>
                      <a:pt x="27574" y="1353630"/>
                    </a:lnTo>
                    <a:lnTo>
                      <a:pt x="30081" y="1358644"/>
                    </a:lnTo>
                    <a:lnTo>
                      <a:pt x="30081" y="1363657"/>
                    </a:lnTo>
                    <a:lnTo>
                      <a:pt x="32587" y="1363657"/>
                    </a:lnTo>
                    <a:lnTo>
                      <a:pt x="32587" y="1366164"/>
                    </a:lnTo>
                    <a:lnTo>
                      <a:pt x="37601" y="1366164"/>
                    </a:lnTo>
                    <a:lnTo>
                      <a:pt x="40107" y="1368671"/>
                    </a:lnTo>
                    <a:lnTo>
                      <a:pt x="52641" y="1368671"/>
                    </a:lnTo>
                    <a:lnTo>
                      <a:pt x="55148" y="1371177"/>
                    </a:lnTo>
                    <a:lnTo>
                      <a:pt x="60161" y="1371177"/>
                    </a:lnTo>
                    <a:lnTo>
                      <a:pt x="60161" y="1368671"/>
                    </a:lnTo>
                    <a:lnTo>
                      <a:pt x="75202" y="1368671"/>
                    </a:lnTo>
                    <a:lnTo>
                      <a:pt x="80215" y="1371177"/>
                    </a:lnTo>
                    <a:lnTo>
                      <a:pt x="87735" y="1371177"/>
                    </a:lnTo>
                    <a:lnTo>
                      <a:pt x="90242" y="1368671"/>
                    </a:lnTo>
                    <a:lnTo>
                      <a:pt x="90242" y="1361150"/>
                    </a:lnTo>
                    <a:lnTo>
                      <a:pt x="92749" y="1361150"/>
                    </a:lnTo>
                    <a:lnTo>
                      <a:pt x="92749" y="1358644"/>
                    </a:lnTo>
                    <a:lnTo>
                      <a:pt x="95255" y="1353630"/>
                    </a:lnTo>
                    <a:lnTo>
                      <a:pt x="95255" y="1351124"/>
                    </a:lnTo>
                    <a:lnTo>
                      <a:pt x="97762" y="1351124"/>
                    </a:lnTo>
                    <a:lnTo>
                      <a:pt x="97762" y="1348617"/>
                    </a:lnTo>
                    <a:lnTo>
                      <a:pt x="100269" y="1348617"/>
                    </a:lnTo>
                    <a:lnTo>
                      <a:pt x="100269" y="1346110"/>
                    </a:lnTo>
                    <a:lnTo>
                      <a:pt x="102776" y="1346110"/>
                    </a:lnTo>
                    <a:lnTo>
                      <a:pt x="102776" y="1348617"/>
                    </a:lnTo>
                    <a:lnTo>
                      <a:pt x="107789" y="1346110"/>
                    </a:lnTo>
                    <a:lnTo>
                      <a:pt x="112803" y="1346110"/>
                    </a:lnTo>
                    <a:lnTo>
                      <a:pt x="115309" y="1343604"/>
                    </a:lnTo>
                    <a:lnTo>
                      <a:pt x="120323" y="1343604"/>
                    </a:lnTo>
                    <a:lnTo>
                      <a:pt x="122829" y="1341096"/>
                    </a:lnTo>
                    <a:lnTo>
                      <a:pt x="130349" y="1341096"/>
                    </a:lnTo>
                    <a:lnTo>
                      <a:pt x="130349" y="1338590"/>
                    </a:lnTo>
                    <a:lnTo>
                      <a:pt x="132856" y="1338590"/>
                    </a:lnTo>
                    <a:lnTo>
                      <a:pt x="132856" y="1333576"/>
                    </a:lnTo>
                    <a:lnTo>
                      <a:pt x="135363" y="1333576"/>
                    </a:lnTo>
                    <a:lnTo>
                      <a:pt x="135363" y="1331070"/>
                    </a:lnTo>
                    <a:lnTo>
                      <a:pt x="137870" y="1331070"/>
                    </a:lnTo>
                    <a:lnTo>
                      <a:pt x="137870" y="1328563"/>
                    </a:lnTo>
                    <a:lnTo>
                      <a:pt x="140377" y="1328563"/>
                    </a:lnTo>
                    <a:lnTo>
                      <a:pt x="142883" y="1326056"/>
                    </a:lnTo>
                    <a:lnTo>
                      <a:pt x="145390" y="1323549"/>
                    </a:lnTo>
                    <a:lnTo>
                      <a:pt x="145390" y="1318536"/>
                    </a:lnTo>
                    <a:lnTo>
                      <a:pt x="147897" y="1316029"/>
                    </a:lnTo>
                    <a:lnTo>
                      <a:pt x="147897" y="1313523"/>
                    </a:lnTo>
                    <a:lnTo>
                      <a:pt x="150403" y="1313523"/>
                    </a:lnTo>
                    <a:lnTo>
                      <a:pt x="150403" y="1311016"/>
                    </a:lnTo>
                    <a:lnTo>
                      <a:pt x="152910" y="1311016"/>
                    </a:lnTo>
                    <a:lnTo>
                      <a:pt x="152910" y="1306003"/>
                    </a:lnTo>
                    <a:lnTo>
                      <a:pt x="155417" y="1306003"/>
                    </a:lnTo>
                    <a:lnTo>
                      <a:pt x="157923" y="1300989"/>
                    </a:lnTo>
                    <a:lnTo>
                      <a:pt x="167950" y="1298482"/>
                    </a:lnTo>
                    <a:lnTo>
                      <a:pt x="167950" y="1295976"/>
                    </a:lnTo>
                    <a:lnTo>
                      <a:pt x="170457" y="1293469"/>
                    </a:lnTo>
                    <a:lnTo>
                      <a:pt x="172964" y="1290962"/>
                    </a:lnTo>
                    <a:lnTo>
                      <a:pt x="172964" y="1288456"/>
                    </a:lnTo>
                    <a:lnTo>
                      <a:pt x="175471" y="1285948"/>
                    </a:lnTo>
                    <a:lnTo>
                      <a:pt x="175471" y="1278428"/>
                    </a:lnTo>
                    <a:lnTo>
                      <a:pt x="177977" y="1275922"/>
                    </a:lnTo>
                    <a:lnTo>
                      <a:pt x="177977" y="1268402"/>
                    </a:lnTo>
                    <a:lnTo>
                      <a:pt x="180484" y="1265895"/>
                    </a:lnTo>
                    <a:lnTo>
                      <a:pt x="182991" y="1260881"/>
                    </a:lnTo>
                    <a:lnTo>
                      <a:pt x="188004" y="1258375"/>
                    </a:lnTo>
                    <a:lnTo>
                      <a:pt x="188004" y="1255868"/>
                    </a:lnTo>
                    <a:lnTo>
                      <a:pt x="190511" y="1255868"/>
                    </a:lnTo>
                    <a:lnTo>
                      <a:pt x="193018" y="1253361"/>
                    </a:lnTo>
                    <a:lnTo>
                      <a:pt x="198031" y="1255868"/>
                    </a:lnTo>
                    <a:lnTo>
                      <a:pt x="198031" y="1253361"/>
                    </a:lnTo>
                    <a:lnTo>
                      <a:pt x="210565" y="1253361"/>
                    </a:lnTo>
                    <a:lnTo>
                      <a:pt x="213071" y="1250855"/>
                    </a:lnTo>
                    <a:lnTo>
                      <a:pt x="218085" y="1250855"/>
                    </a:lnTo>
                    <a:lnTo>
                      <a:pt x="220591" y="1253361"/>
                    </a:lnTo>
                    <a:lnTo>
                      <a:pt x="230618" y="1253361"/>
                    </a:lnTo>
                    <a:lnTo>
                      <a:pt x="233125" y="1255868"/>
                    </a:lnTo>
                    <a:lnTo>
                      <a:pt x="238139" y="1255868"/>
                    </a:lnTo>
                    <a:lnTo>
                      <a:pt x="243152" y="1258375"/>
                    </a:lnTo>
                    <a:lnTo>
                      <a:pt x="245659" y="1255868"/>
                    </a:lnTo>
                    <a:lnTo>
                      <a:pt x="250672" y="1255868"/>
                    </a:lnTo>
                    <a:lnTo>
                      <a:pt x="250672" y="1250855"/>
                    </a:lnTo>
                    <a:lnTo>
                      <a:pt x="253179" y="1248348"/>
                    </a:lnTo>
                    <a:lnTo>
                      <a:pt x="260699" y="1243335"/>
                    </a:lnTo>
                    <a:lnTo>
                      <a:pt x="263206" y="1243335"/>
                    </a:lnTo>
                    <a:lnTo>
                      <a:pt x="268219" y="1240828"/>
                    </a:lnTo>
                    <a:lnTo>
                      <a:pt x="270726" y="1238321"/>
                    </a:lnTo>
                    <a:lnTo>
                      <a:pt x="270726" y="1235814"/>
                    </a:lnTo>
                    <a:lnTo>
                      <a:pt x="275739" y="1230801"/>
                    </a:lnTo>
                    <a:lnTo>
                      <a:pt x="273233" y="1228294"/>
                    </a:lnTo>
                    <a:lnTo>
                      <a:pt x="273233" y="1225788"/>
                    </a:lnTo>
                    <a:lnTo>
                      <a:pt x="275739" y="1218267"/>
                    </a:lnTo>
                    <a:lnTo>
                      <a:pt x="280753" y="1215760"/>
                    </a:lnTo>
                    <a:lnTo>
                      <a:pt x="283260" y="1215760"/>
                    </a:lnTo>
                    <a:lnTo>
                      <a:pt x="290780" y="1213254"/>
                    </a:lnTo>
                    <a:lnTo>
                      <a:pt x="290780" y="1210747"/>
                    </a:lnTo>
                    <a:lnTo>
                      <a:pt x="288273" y="1208240"/>
                    </a:lnTo>
                    <a:lnTo>
                      <a:pt x="285766" y="1203227"/>
                    </a:lnTo>
                    <a:lnTo>
                      <a:pt x="285766" y="1198213"/>
                    </a:lnTo>
                    <a:lnTo>
                      <a:pt x="280753" y="1198213"/>
                    </a:lnTo>
                    <a:lnTo>
                      <a:pt x="280753" y="1183173"/>
                    </a:lnTo>
                    <a:lnTo>
                      <a:pt x="278246" y="1183173"/>
                    </a:lnTo>
                    <a:lnTo>
                      <a:pt x="273233" y="1173146"/>
                    </a:lnTo>
                    <a:lnTo>
                      <a:pt x="270726" y="1168133"/>
                    </a:lnTo>
                    <a:lnTo>
                      <a:pt x="273233" y="1160612"/>
                    </a:lnTo>
                    <a:lnTo>
                      <a:pt x="278246" y="1158106"/>
                    </a:lnTo>
                    <a:lnTo>
                      <a:pt x="275739" y="1150586"/>
                    </a:lnTo>
                    <a:lnTo>
                      <a:pt x="278246" y="1140559"/>
                    </a:lnTo>
                    <a:lnTo>
                      <a:pt x="275739" y="1138052"/>
                    </a:lnTo>
                    <a:lnTo>
                      <a:pt x="268219" y="1128025"/>
                    </a:lnTo>
                    <a:lnTo>
                      <a:pt x="265713" y="1123011"/>
                    </a:lnTo>
                    <a:lnTo>
                      <a:pt x="263206" y="1123011"/>
                    </a:lnTo>
                    <a:lnTo>
                      <a:pt x="260699" y="1117998"/>
                    </a:lnTo>
                    <a:lnTo>
                      <a:pt x="258192" y="1115492"/>
                    </a:lnTo>
                    <a:lnTo>
                      <a:pt x="258192" y="1097944"/>
                    </a:lnTo>
                    <a:lnTo>
                      <a:pt x="255686" y="1097944"/>
                    </a:lnTo>
                    <a:lnTo>
                      <a:pt x="255686" y="1092931"/>
                    </a:lnTo>
                    <a:lnTo>
                      <a:pt x="250672" y="1087918"/>
                    </a:lnTo>
                    <a:lnTo>
                      <a:pt x="245659" y="1085411"/>
                    </a:lnTo>
                    <a:lnTo>
                      <a:pt x="245659" y="1075384"/>
                    </a:lnTo>
                    <a:lnTo>
                      <a:pt x="243152" y="1072877"/>
                    </a:lnTo>
                    <a:lnTo>
                      <a:pt x="243152" y="1070371"/>
                    </a:lnTo>
                    <a:lnTo>
                      <a:pt x="238139" y="1065357"/>
                    </a:lnTo>
                    <a:lnTo>
                      <a:pt x="238139" y="1055330"/>
                    </a:lnTo>
                    <a:lnTo>
                      <a:pt x="235632" y="1052824"/>
                    </a:lnTo>
                    <a:lnTo>
                      <a:pt x="235632" y="1037783"/>
                    </a:lnTo>
                    <a:lnTo>
                      <a:pt x="233125" y="1035276"/>
                    </a:lnTo>
                    <a:lnTo>
                      <a:pt x="225605" y="1035276"/>
                    </a:lnTo>
                    <a:lnTo>
                      <a:pt x="225605" y="1022743"/>
                    </a:lnTo>
                    <a:lnTo>
                      <a:pt x="223098" y="1017729"/>
                    </a:lnTo>
                    <a:lnTo>
                      <a:pt x="225605" y="1010209"/>
                    </a:lnTo>
                    <a:lnTo>
                      <a:pt x="225605" y="1007703"/>
                    </a:lnTo>
                    <a:lnTo>
                      <a:pt x="223098" y="1005195"/>
                    </a:lnTo>
                    <a:lnTo>
                      <a:pt x="225605" y="1000182"/>
                    </a:lnTo>
                    <a:lnTo>
                      <a:pt x="228112" y="995169"/>
                    </a:lnTo>
                    <a:lnTo>
                      <a:pt x="223098" y="995169"/>
                    </a:lnTo>
                    <a:lnTo>
                      <a:pt x="220591" y="992662"/>
                    </a:lnTo>
                    <a:lnTo>
                      <a:pt x="215578" y="987649"/>
                    </a:lnTo>
                    <a:lnTo>
                      <a:pt x="210565" y="982636"/>
                    </a:lnTo>
                    <a:lnTo>
                      <a:pt x="213071" y="977622"/>
                    </a:lnTo>
                    <a:lnTo>
                      <a:pt x="213071" y="967595"/>
                    </a:lnTo>
                    <a:lnTo>
                      <a:pt x="208058" y="965088"/>
                    </a:lnTo>
                    <a:lnTo>
                      <a:pt x="205551" y="957568"/>
                    </a:lnTo>
                    <a:lnTo>
                      <a:pt x="205551" y="947541"/>
                    </a:lnTo>
                    <a:lnTo>
                      <a:pt x="203045" y="942527"/>
                    </a:lnTo>
                    <a:lnTo>
                      <a:pt x="203045" y="935007"/>
                    </a:lnTo>
                    <a:lnTo>
                      <a:pt x="200538" y="924981"/>
                    </a:lnTo>
                    <a:lnTo>
                      <a:pt x="200538" y="922474"/>
                    </a:lnTo>
                    <a:lnTo>
                      <a:pt x="198031" y="914954"/>
                    </a:lnTo>
                    <a:lnTo>
                      <a:pt x="198031" y="909940"/>
                    </a:lnTo>
                    <a:lnTo>
                      <a:pt x="193018" y="904927"/>
                    </a:lnTo>
                    <a:lnTo>
                      <a:pt x="185497" y="902420"/>
                    </a:lnTo>
                    <a:lnTo>
                      <a:pt x="185497" y="894900"/>
                    </a:lnTo>
                    <a:lnTo>
                      <a:pt x="182991" y="892393"/>
                    </a:lnTo>
                    <a:lnTo>
                      <a:pt x="182991" y="889886"/>
                    </a:lnTo>
                    <a:lnTo>
                      <a:pt x="180484" y="884873"/>
                    </a:lnTo>
                    <a:lnTo>
                      <a:pt x="180484" y="879860"/>
                    </a:lnTo>
                    <a:lnTo>
                      <a:pt x="182991" y="874846"/>
                    </a:lnTo>
                    <a:lnTo>
                      <a:pt x="185497" y="872339"/>
                    </a:lnTo>
                    <a:lnTo>
                      <a:pt x="185497" y="869833"/>
                    </a:lnTo>
                    <a:lnTo>
                      <a:pt x="182991" y="864819"/>
                    </a:lnTo>
                    <a:lnTo>
                      <a:pt x="182991" y="857299"/>
                    </a:lnTo>
                    <a:lnTo>
                      <a:pt x="180484" y="849779"/>
                    </a:lnTo>
                    <a:lnTo>
                      <a:pt x="177977" y="849779"/>
                    </a:lnTo>
                    <a:lnTo>
                      <a:pt x="172964" y="852286"/>
                    </a:lnTo>
                    <a:lnTo>
                      <a:pt x="167950" y="852286"/>
                    </a:lnTo>
                    <a:lnTo>
                      <a:pt x="162937" y="849779"/>
                    </a:lnTo>
                    <a:lnTo>
                      <a:pt x="160430" y="847272"/>
                    </a:lnTo>
                    <a:lnTo>
                      <a:pt x="157923" y="847272"/>
                    </a:lnTo>
                    <a:lnTo>
                      <a:pt x="152910" y="844766"/>
                    </a:lnTo>
                    <a:lnTo>
                      <a:pt x="147897" y="842259"/>
                    </a:lnTo>
                    <a:lnTo>
                      <a:pt x="145390" y="839752"/>
                    </a:lnTo>
                    <a:lnTo>
                      <a:pt x="137870" y="834739"/>
                    </a:lnTo>
                    <a:lnTo>
                      <a:pt x="132856" y="832232"/>
                    </a:lnTo>
                    <a:lnTo>
                      <a:pt x="122829" y="834739"/>
                    </a:lnTo>
                    <a:lnTo>
                      <a:pt x="120323" y="834739"/>
                    </a:lnTo>
                    <a:lnTo>
                      <a:pt x="115309" y="822205"/>
                    </a:lnTo>
                    <a:lnTo>
                      <a:pt x="115309" y="819698"/>
                    </a:lnTo>
                    <a:lnTo>
                      <a:pt x="112803" y="812178"/>
                    </a:lnTo>
                    <a:lnTo>
                      <a:pt x="110296" y="812178"/>
                    </a:lnTo>
                    <a:lnTo>
                      <a:pt x="110296" y="804658"/>
                    </a:lnTo>
                    <a:lnTo>
                      <a:pt x="107789" y="802151"/>
                    </a:lnTo>
                    <a:lnTo>
                      <a:pt x="107789" y="799644"/>
                    </a:lnTo>
                    <a:lnTo>
                      <a:pt x="110296" y="797138"/>
                    </a:lnTo>
                    <a:lnTo>
                      <a:pt x="115309" y="792124"/>
                    </a:lnTo>
                    <a:lnTo>
                      <a:pt x="117816" y="789618"/>
                    </a:lnTo>
                    <a:lnTo>
                      <a:pt x="122829" y="782097"/>
                    </a:lnTo>
                    <a:lnTo>
                      <a:pt x="120323" y="777084"/>
                    </a:lnTo>
                    <a:lnTo>
                      <a:pt x="120323" y="774577"/>
                    </a:lnTo>
                    <a:lnTo>
                      <a:pt x="117816" y="767057"/>
                    </a:lnTo>
                    <a:lnTo>
                      <a:pt x="117816" y="759537"/>
                    </a:lnTo>
                    <a:lnTo>
                      <a:pt x="120323" y="757030"/>
                    </a:lnTo>
                    <a:lnTo>
                      <a:pt x="117816" y="752017"/>
                    </a:lnTo>
                    <a:lnTo>
                      <a:pt x="122829" y="744497"/>
                    </a:lnTo>
                    <a:lnTo>
                      <a:pt x="122829" y="739483"/>
                    </a:lnTo>
                    <a:lnTo>
                      <a:pt x="125336" y="739483"/>
                    </a:lnTo>
                    <a:lnTo>
                      <a:pt x="122829" y="734470"/>
                    </a:lnTo>
                    <a:lnTo>
                      <a:pt x="125336" y="729456"/>
                    </a:lnTo>
                    <a:lnTo>
                      <a:pt x="127843" y="726950"/>
                    </a:lnTo>
                    <a:lnTo>
                      <a:pt x="127843" y="724443"/>
                    </a:lnTo>
                    <a:lnTo>
                      <a:pt x="130349" y="721936"/>
                    </a:lnTo>
                    <a:lnTo>
                      <a:pt x="132856" y="716923"/>
                    </a:lnTo>
                    <a:lnTo>
                      <a:pt x="135363" y="711909"/>
                    </a:lnTo>
                    <a:lnTo>
                      <a:pt x="135363" y="696869"/>
                    </a:lnTo>
                    <a:lnTo>
                      <a:pt x="137870" y="694362"/>
                    </a:lnTo>
                    <a:lnTo>
                      <a:pt x="140377" y="689349"/>
                    </a:lnTo>
                    <a:lnTo>
                      <a:pt x="145390" y="689349"/>
                    </a:lnTo>
                    <a:lnTo>
                      <a:pt x="150403" y="684335"/>
                    </a:lnTo>
                    <a:lnTo>
                      <a:pt x="150403" y="679322"/>
                    </a:lnTo>
                    <a:lnTo>
                      <a:pt x="152910" y="679322"/>
                    </a:lnTo>
                    <a:lnTo>
                      <a:pt x="152910" y="676815"/>
                    </a:lnTo>
                    <a:lnTo>
                      <a:pt x="155417" y="671802"/>
                    </a:lnTo>
                    <a:lnTo>
                      <a:pt x="157923" y="666788"/>
                    </a:lnTo>
                    <a:lnTo>
                      <a:pt x="157923" y="641721"/>
                    </a:lnTo>
                    <a:lnTo>
                      <a:pt x="160430" y="639214"/>
                    </a:lnTo>
                    <a:lnTo>
                      <a:pt x="160430" y="636708"/>
                    </a:lnTo>
                    <a:lnTo>
                      <a:pt x="155417" y="629187"/>
                    </a:lnTo>
                    <a:lnTo>
                      <a:pt x="152910" y="626681"/>
                    </a:lnTo>
                    <a:lnTo>
                      <a:pt x="150403" y="624174"/>
                    </a:lnTo>
                    <a:lnTo>
                      <a:pt x="145390" y="616654"/>
                    </a:lnTo>
                    <a:lnTo>
                      <a:pt x="145390" y="614147"/>
                    </a:lnTo>
                    <a:lnTo>
                      <a:pt x="152910" y="609134"/>
                    </a:lnTo>
                    <a:lnTo>
                      <a:pt x="162937" y="606627"/>
                    </a:lnTo>
                    <a:lnTo>
                      <a:pt x="177977" y="596600"/>
                    </a:lnTo>
                    <a:lnTo>
                      <a:pt x="182991" y="581560"/>
                    </a:lnTo>
                    <a:lnTo>
                      <a:pt x="198031" y="571533"/>
                    </a:lnTo>
                    <a:lnTo>
                      <a:pt x="210565" y="566519"/>
                    </a:lnTo>
                    <a:lnTo>
                      <a:pt x="213071" y="558999"/>
                    </a:lnTo>
                    <a:lnTo>
                      <a:pt x="213071" y="548972"/>
                    </a:lnTo>
                    <a:lnTo>
                      <a:pt x="210565" y="543959"/>
                    </a:lnTo>
                    <a:lnTo>
                      <a:pt x="208058" y="536439"/>
                    </a:lnTo>
                    <a:lnTo>
                      <a:pt x="208058" y="526412"/>
                    </a:lnTo>
                    <a:lnTo>
                      <a:pt x="210565" y="513878"/>
                    </a:lnTo>
                    <a:lnTo>
                      <a:pt x="218085" y="508865"/>
                    </a:lnTo>
                    <a:lnTo>
                      <a:pt x="230618" y="503851"/>
                    </a:lnTo>
                    <a:lnTo>
                      <a:pt x="240645" y="498838"/>
                    </a:lnTo>
                    <a:lnTo>
                      <a:pt x="243152" y="498838"/>
                    </a:lnTo>
                    <a:lnTo>
                      <a:pt x="248165" y="491318"/>
                    </a:lnTo>
                    <a:lnTo>
                      <a:pt x="250672" y="488811"/>
                    </a:lnTo>
                    <a:lnTo>
                      <a:pt x="250672" y="486304"/>
                    </a:lnTo>
                    <a:lnTo>
                      <a:pt x="255686" y="483798"/>
                    </a:lnTo>
                    <a:lnTo>
                      <a:pt x="260699" y="473771"/>
                    </a:lnTo>
                    <a:lnTo>
                      <a:pt x="263206" y="456224"/>
                    </a:lnTo>
                    <a:lnTo>
                      <a:pt x="263206" y="443690"/>
                    </a:lnTo>
                    <a:lnTo>
                      <a:pt x="265713" y="436170"/>
                    </a:lnTo>
                    <a:lnTo>
                      <a:pt x="268219" y="431156"/>
                    </a:lnTo>
                    <a:lnTo>
                      <a:pt x="270726" y="428650"/>
                    </a:lnTo>
                    <a:lnTo>
                      <a:pt x="273233" y="423636"/>
                    </a:lnTo>
                    <a:lnTo>
                      <a:pt x="278246" y="416116"/>
                    </a:lnTo>
                    <a:lnTo>
                      <a:pt x="288273" y="411102"/>
                    </a:lnTo>
                    <a:lnTo>
                      <a:pt x="298300" y="411102"/>
                    </a:lnTo>
                    <a:lnTo>
                      <a:pt x="310833" y="406089"/>
                    </a:lnTo>
                    <a:lnTo>
                      <a:pt x="318354" y="401076"/>
                    </a:lnTo>
                    <a:lnTo>
                      <a:pt x="325874" y="388542"/>
                    </a:lnTo>
                    <a:lnTo>
                      <a:pt x="330887" y="381022"/>
                    </a:lnTo>
                    <a:lnTo>
                      <a:pt x="338407" y="370995"/>
                    </a:lnTo>
                    <a:lnTo>
                      <a:pt x="338407" y="368488"/>
                    </a:lnTo>
                    <a:lnTo>
                      <a:pt x="345928" y="358461"/>
                    </a:lnTo>
                    <a:lnTo>
                      <a:pt x="345928" y="348434"/>
                    </a:lnTo>
                    <a:lnTo>
                      <a:pt x="355955" y="338408"/>
                    </a:lnTo>
                    <a:lnTo>
                      <a:pt x="355955" y="333394"/>
                    </a:lnTo>
                    <a:lnTo>
                      <a:pt x="360968" y="323367"/>
                    </a:lnTo>
                    <a:lnTo>
                      <a:pt x="360968" y="313340"/>
                    </a:lnTo>
                    <a:lnTo>
                      <a:pt x="373501" y="303314"/>
                    </a:lnTo>
                    <a:lnTo>
                      <a:pt x="381022" y="295793"/>
                    </a:lnTo>
                    <a:lnTo>
                      <a:pt x="391049" y="285766"/>
                    </a:lnTo>
                    <a:lnTo>
                      <a:pt x="393555" y="280753"/>
                    </a:lnTo>
                    <a:lnTo>
                      <a:pt x="396062" y="273233"/>
                    </a:lnTo>
                    <a:lnTo>
                      <a:pt x="398569" y="260699"/>
                    </a:lnTo>
                    <a:lnTo>
                      <a:pt x="398569" y="255686"/>
                    </a:lnTo>
                    <a:lnTo>
                      <a:pt x="401075" y="245659"/>
                    </a:lnTo>
                    <a:lnTo>
                      <a:pt x="401075" y="238139"/>
                    </a:lnTo>
                    <a:lnTo>
                      <a:pt x="411102" y="233125"/>
                    </a:lnTo>
                    <a:lnTo>
                      <a:pt x="418623" y="223098"/>
                    </a:lnTo>
                    <a:lnTo>
                      <a:pt x="421129" y="210565"/>
                    </a:lnTo>
                    <a:lnTo>
                      <a:pt x="431156" y="195524"/>
                    </a:lnTo>
                    <a:lnTo>
                      <a:pt x="433663" y="185498"/>
                    </a:lnTo>
                    <a:lnTo>
                      <a:pt x="433663" y="165444"/>
                    </a:lnTo>
                    <a:lnTo>
                      <a:pt x="441183" y="140377"/>
                    </a:lnTo>
                    <a:lnTo>
                      <a:pt x="451210" y="137870"/>
                    </a:lnTo>
                    <a:lnTo>
                      <a:pt x="456223" y="135363"/>
                    </a:lnTo>
                    <a:lnTo>
                      <a:pt x="458730" y="135363"/>
                    </a:lnTo>
                    <a:lnTo>
                      <a:pt x="468757" y="127843"/>
                    </a:lnTo>
                    <a:lnTo>
                      <a:pt x="463743" y="122830"/>
                    </a:lnTo>
                    <a:lnTo>
                      <a:pt x="466250" y="122830"/>
                    </a:lnTo>
                    <a:lnTo>
                      <a:pt x="466250" y="120323"/>
                    </a:lnTo>
                    <a:lnTo>
                      <a:pt x="468757" y="120323"/>
                    </a:lnTo>
                    <a:lnTo>
                      <a:pt x="473771" y="117816"/>
                    </a:lnTo>
                    <a:lnTo>
                      <a:pt x="476277" y="115309"/>
                    </a:lnTo>
                    <a:lnTo>
                      <a:pt x="476277" y="112803"/>
                    </a:lnTo>
                    <a:lnTo>
                      <a:pt x="478784" y="112803"/>
                    </a:lnTo>
                    <a:lnTo>
                      <a:pt x="481291" y="107789"/>
                    </a:lnTo>
                    <a:lnTo>
                      <a:pt x="483797" y="107789"/>
                    </a:lnTo>
                    <a:lnTo>
                      <a:pt x="488811" y="105282"/>
                    </a:lnTo>
                    <a:lnTo>
                      <a:pt x="493824" y="102776"/>
                    </a:lnTo>
                    <a:lnTo>
                      <a:pt x="493824" y="100269"/>
                    </a:lnTo>
                    <a:lnTo>
                      <a:pt x="498838" y="95256"/>
                    </a:lnTo>
                    <a:lnTo>
                      <a:pt x="498838" y="85229"/>
                    </a:lnTo>
                    <a:lnTo>
                      <a:pt x="501344" y="85229"/>
                    </a:lnTo>
                    <a:lnTo>
                      <a:pt x="503851" y="80215"/>
                    </a:lnTo>
                    <a:lnTo>
                      <a:pt x="508865" y="75202"/>
                    </a:lnTo>
                    <a:lnTo>
                      <a:pt x="516385" y="70188"/>
                    </a:lnTo>
                    <a:lnTo>
                      <a:pt x="523905" y="65175"/>
                    </a:lnTo>
                    <a:lnTo>
                      <a:pt x="528918" y="65175"/>
                    </a:lnTo>
                    <a:lnTo>
                      <a:pt x="533932" y="60162"/>
                    </a:lnTo>
                    <a:lnTo>
                      <a:pt x="538945" y="52641"/>
                    </a:lnTo>
                    <a:lnTo>
                      <a:pt x="543959" y="50135"/>
                    </a:lnTo>
                    <a:lnTo>
                      <a:pt x="551479" y="42614"/>
                    </a:lnTo>
                    <a:lnTo>
                      <a:pt x="558999" y="40107"/>
                    </a:lnTo>
                    <a:lnTo>
                      <a:pt x="558999" y="35094"/>
                    </a:lnTo>
                    <a:lnTo>
                      <a:pt x="561506" y="32588"/>
                    </a:lnTo>
                    <a:lnTo>
                      <a:pt x="561506" y="30081"/>
                    </a:lnTo>
                    <a:lnTo>
                      <a:pt x="564013" y="27574"/>
                    </a:lnTo>
                    <a:lnTo>
                      <a:pt x="566519" y="25067"/>
                    </a:lnTo>
                    <a:lnTo>
                      <a:pt x="574039" y="25067"/>
                    </a:lnTo>
                    <a:lnTo>
                      <a:pt x="579053" y="22561"/>
                    </a:lnTo>
                    <a:lnTo>
                      <a:pt x="581559" y="20054"/>
                    </a:lnTo>
                    <a:lnTo>
                      <a:pt x="586573" y="20054"/>
                    </a:lnTo>
                    <a:lnTo>
                      <a:pt x="589080" y="17547"/>
                    </a:lnTo>
                    <a:lnTo>
                      <a:pt x="594093" y="17547"/>
                    </a:lnTo>
                    <a:lnTo>
                      <a:pt x="596600" y="15040"/>
                    </a:lnTo>
                    <a:lnTo>
                      <a:pt x="599107" y="15040"/>
                    </a:lnTo>
                    <a:lnTo>
                      <a:pt x="601613" y="12534"/>
                    </a:lnTo>
                    <a:lnTo>
                      <a:pt x="601613" y="15040"/>
                    </a:lnTo>
                    <a:lnTo>
                      <a:pt x="604120" y="15040"/>
                    </a:lnTo>
                    <a:lnTo>
                      <a:pt x="606627" y="17547"/>
                    </a:lnTo>
                    <a:lnTo>
                      <a:pt x="606627" y="22561"/>
                    </a:lnTo>
                    <a:lnTo>
                      <a:pt x="604120" y="27574"/>
                    </a:lnTo>
                    <a:lnTo>
                      <a:pt x="601613" y="30081"/>
                    </a:lnTo>
                    <a:lnTo>
                      <a:pt x="606627" y="35094"/>
                    </a:lnTo>
                    <a:lnTo>
                      <a:pt x="609133" y="37601"/>
                    </a:lnTo>
                    <a:lnTo>
                      <a:pt x="616654" y="40107"/>
                    </a:lnTo>
                    <a:lnTo>
                      <a:pt x="621667" y="42614"/>
                    </a:lnTo>
                    <a:lnTo>
                      <a:pt x="626681" y="40107"/>
                    </a:lnTo>
                    <a:lnTo>
                      <a:pt x="631694" y="40107"/>
                    </a:lnTo>
                    <a:lnTo>
                      <a:pt x="634201" y="42614"/>
                    </a:lnTo>
                    <a:lnTo>
                      <a:pt x="641721" y="45121"/>
                    </a:lnTo>
                    <a:lnTo>
                      <a:pt x="646734" y="40107"/>
                    </a:lnTo>
                    <a:lnTo>
                      <a:pt x="646734" y="37601"/>
                    </a:lnTo>
                    <a:lnTo>
                      <a:pt x="651748" y="37601"/>
                    </a:lnTo>
                    <a:lnTo>
                      <a:pt x="659268" y="40107"/>
                    </a:lnTo>
                    <a:lnTo>
                      <a:pt x="664281" y="42614"/>
                    </a:lnTo>
                    <a:lnTo>
                      <a:pt x="674308" y="37601"/>
                    </a:lnTo>
                    <a:lnTo>
                      <a:pt x="676815" y="37601"/>
                    </a:lnTo>
                    <a:lnTo>
                      <a:pt x="684335" y="40107"/>
                    </a:lnTo>
                    <a:lnTo>
                      <a:pt x="691855" y="40107"/>
                    </a:lnTo>
                    <a:lnTo>
                      <a:pt x="699375" y="42614"/>
                    </a:lnTo>
                    <a:lnTo>
                      <a:pt x="701882" y="45121"/>
                    </a:lnTo>
                    <a:lnTo>
                      <a:pt x="704389" y="45121"/>
                    </a:lnTo>
                    <a:lnTo>
                      <a:pt x="711909" y="37601"/>
                    </a:lnTo>
                    <a:lnTo>
                      <a:pt x="714416" y="32588"/>
                    </a:lnTo>
                    <a:lnTo>
                      <a:pt x="719429" y="30081"/>
                    </a:lnTo>
                    <a:lnTo>
                      <a:pt x="731963" y="30081"/>
                    </a:lnTo>
                    <a:lnTo>
                      <a:pt x="734469" y="27574"/>
                    </a:lnTo>
                    <a:lnTo>
                      <a:pt x="736976" y="25067"/>
                    </a:lnTo>
                    <a:lnTo>
                      <a:pt x="736976" y="17547"/>
                    </a:lnTo>
                    <a:lnTo>
                      <a:pt x="747003" y="17547"/>
                    </a:lnTo>
                    <a:lnTo>
                      <a:pt x="747003" y="15040"/>
                    </a:lnTo>
                    <a:lnTo>
                      <a:pt x="762043" y="15040"/>
                    </a:lnTo>
                    <a:lnTo>
                      <a:pt x="764550" y="12534"/>
                    </a:lnTo>
                    <a:lnTo>
                      <a:pt x="767057" y="12534"/>
                    </a:lnTo>
                    <a:lnTo>
                      <a:pt x="767057" y="15040"/>
                    </a:lnTo>
                    <a:lnTo>
                      <a:pt x="769564" y="17547"/>
                    </a:lnTo>
                    <a:lnTo>
                      <a:pt x="799644" y="17547"/>
                    </a:lnTo>
                    <a:lnTo>
                      <a:pt x="802151" y="10027"/>
                    </a:lnTo>
                    <a:lnTo>
                      <a:pt x="809671" y="10027"/>
                    </a:lnTo>
                    <a:lnTo>
                      <a:pt x="819698" y="2507"/>
                    </a:lnTo>
                    <a:lnTo>
                      <a:pt x="829725" y="2507"/>
                    </a:lnTo>
                    <a:lnTo>
                      <a:pt x="832232" y="0"/>
                    </a:lnTo>
                    <a:lnTo>
                      <a:pt x="837245" y="0"/>
                    </a:lnTo>
                  </a:path>
                </a:pathLst>
              </a:custGeom>
              <a:solidFill>
                <a:srgbClr val="A6A6A6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89513B7A-183F-D8D4-3248-C111690B9C26}"/>
                  </a:ext>
                </a:extLst>
              </p:cNvPr>
              <p:cNvSpPr/>
              <p:nvPr/>
            </p:nvSpPr>
            <p:spPr>
              <a:xfrm>
                <a:off x="11569924" y="756730"/>
                <a:ext cx="2346278" cy="4469485"/>
              </a:xfrm>
              <a:custGeom>
                <a:avLst/>
                <a:gdLst>
                  <a:gd name="connsiteX0" fmla="*/ 884860 w 2346278"/>
                  <a:gd name="connsiteY0" fmla="*/ 132870 h 4469485"/>
                  <a:gd name="connsiteX1" fmla="*/ 912433 w 2346278"/>
                  <a:gd name="connsiteY1" fmla="*/ 132870 h 4469485"/>
                  <a:gd name="connsiteX2" fmla="*/ 919953 w 2346278"/>
                  <a:gd name="connsiteY2" fmla="*/ 145404 h 4469485"/>
                  <a:gd name="connsiteX3" fmla="*/ 932487 w 2346278"/>
                  <a:gd name="connsiteY3" fmla="*/ 152924 h 4469485"/>
                  <a:gd name="connsiteX4" fmla="*/ 932487 w 2346278"/>
                  <a:gd name="connsiteY4" fmla="*/ 170471 h 4469485"/>
                  <a:gd name="connsiteX5" fmla="*/ 940008 w 2346278"/>
                  <a:gd name="connsiteY5" fmla="*/ 172977 h 4469485"/>
                  <a:gd name="connsiteX6" fmla="*/ 945021 w 2346278"/>
                  <a:gd name="connsiteY6" fmla="*/ 188018 h 4469485"/>
                  <a:gd name="connsiteX7" fmla="*/ 947528 w 2346278"/>
                  <a:gd name="connsiteY7" fmla="*/ 188018 h 4469485"/>
                  <a:gd name="connsiteX8" fmla="*/ 952541 w 2346278"/>
                  <a:gd name="connsiteY8" fmla="*/ 193031 h 4469485"/>
                  <a:gd name="connsiteX9" fmla="*/ 957554 w 2346278"/>
                  <a:gd name="connsiteY9" fmla="*/ 198045 h 4469485"/>
                  <a:gd name="connsiteX10" fmla="*/ 965075 w 2346278"/>
                  <a:gd name="connsiteY10" fmla="*/ 200551 h 4469485"/>
                  <a:gd name="connsiteX11" fmla="*/ 965075 w 2346278"/>
                  <a:gd name="connsiteY11" fmla="*/ 203058 h 4469485"/>
                  <a:gd name="connsiteX12" fmla="*/ 970088 w 2346278"/>
                  <a:gd name="connsiteY12" fmla="*/ 205565 h 4469485"/>
                  <a:gd name="connsiteX13" fmla="*/ 972595 w 2346278"/>
                  <a:gd name="connsiteY13" fmla="*/ 205565 h 4469485"/>
                  <a:gd name="connsiteX14" fmla="*/ 982622 w 2346278"/>
                  <a:gd name="connsiteY14" fmla="*/ 215592 h 4469485"/>
                  <a:gd name="connsiteX15" fmla="*/ 997662 w 2346278"/>
                  <a:gd name="connsiteY15" fmla="*/ 218098 h 4469485"/>
                  <a:gd name="connsiteX16" fmla="*/ 1000169 w 2346278"/>
                  <a:gd name="connsiteY16" fmla="*/ 228125 h 4469485"/>
                  <a:gd name="connsiteX17" fmla="*/ 995155 w 2346278"/>
                  <a:gd name="connsiteY17" fmla="*/ 233139 h 4469485"/>
                  <a:gd name="connsiteX18" fmla="*/ 1000169 w 2346278"/>
                  <a:gd name="connsiteY18" fmla="*/ 245672 h 4469485"/>
                  <a:gd name="connsiteX19" fmla="*/ 1002676 w 2346278"/>
                  <a:gd name="connsiteY19" fmla="*/ 260713 h 4469485"/>
                  <a:gd name="connsiteX20" fmla="*/ 1005182 w 2346278"/>
                  <a:gd name="connsiteY20" fmla="*/ 263219 h 4469485"/>
                  <a:gd name="connsiteX21" fmla="*/ 1012702 w 2346278"/>
                  <a:gd name="connsiteY21" fmla="*/ 280767 h 4469485"/>
                  <a:gd name="connsiteX22" fmla="*/ 1020222 w 2346278"/>
                  <a:gd name="connsiteY22" fmla="*/ 295807 h 4469485"/>
                  <a:gd name="connsiteX23" fmla="*/ 1020222 w 2346278"/>
                  <a:gd name="connsiteY23" fmla="*/ 308340 h 4469485"/>
                  <a:gd name="connsiteX24" fmla="*/ 1022729 w 2346278"/>
                  <a:gd name="connsiteY24" fmla="*/ 315861 h 4469485"/>
                  <a:gd name="connsiteX25" fmla="*/ 1022729 w 2346278"/>
                  <a:gd name="connsiteY25" fmla="*/ 328394 h 4469485"/>
                  <a:gd name="connsiteX26" fmla="*/ 1020222 w 2346278"/>
                  <a:gd name="connsiteY26" fmla="*/ 333408 h 4469485"/>
                  <a:gd name="connsiteX27" fmla="*/ 1022729 w 2346278"/>
                  <a:gd name="connsiteY27" fmla="*/ 340928 h 4469485"/>
                  <a:gd name="connsiteX28" fmla="*/ 1022729 w 2346278"/>
                  <a:gd name="connsiteY28" fmla="*/ 348448 h 4469485"/>
                  <a:gd name="connsiteX29" fmla="*/ 1032756 w 2346278"/>
                  <a:gd name="connsiteY29" fmla="*/ 360982 h 4469485"/>
                  <a:gd name="connsiteX30" fmla="*/ 1040277 w 2346278"/>
                  <a:gd name="connsiteY30" fmla="*/ 378529 h 4469485"/>
                  <a:gd name="connsiteX31" fmla="*/ 1045290 w 2346278"/>
                  <a:gd name="connsiteY31" fmla="*/ 386049 h 4469485"/>
                  <a:gd name="connsiteX32" fmla="*/ 1047797 w 2346278"/>
                  <a:gd name="connsiteY32" fmla="*/ 393569 h 4469485"/>
                  <a:gd name="connsiteX33" fmla="*/ 1062837 w 2346278"/>
                  <a:gd name="connsiteY33" fmla="*/ 396076 h 4469485"/>
                  <a:gd name="connsiteX34" fmla="*/ 1072864 w 2346278"/>
                  <a:gd name="connsiteY34" fmla="*/ 401089 h 4469485"/>
                  <a:gd name="connsiteX35" fmla="*/ 1077877 w 2346278"/>
                  <a:gd name="connsiteY35" fmla="*/ 406103 h 4469485"/>
                  <a:gd name="connsiteX36" fmla="*/ 1082891 w 2346278"/>
                  <a:gd name="connsiteY36" fmla="*/ 408609 h 4469485"/>
                  <a:gd name="connsiteX37" fmla="*/ 1085397 w 2346278"/>
                  <a:gd name="connsiteY37" fmla="*/ 418636 h 4469485"/>
                  <a:gd name="connsiteX38" fmla="*/ 1085397 w 2346278"/>
                  <a:gd name="connsiteY38" fmla="*/ 426156 h 4469485"/>
                  <a:gd name="connsiteX39" fmla="*/ 1090411 w 2346278"/>
                  <a:gd name="connsiteY39" fmla="*/ 431170 h 4469485"/>
                  <a:gd name="connsiteX40" fmla="*/ 1100437 w 2346278"/>
                  <a:gd name="connsiteY40" fmla="*/ 438690 h 4469485"/>
                  <a:gd name="connsiteX41" fmla="*/ 1102945 w 2346278"/>
                  <a:gd name="connsiteY41" fmla="*/ 441197 h 4469485"/>
                  <a:gd name="connsiteX42" fmla="*/ 1112971 w 2346278"/>
                  <a:gd name="connsiteY42" fmla="*/ 448717 h 4469485"/>
                  <a:gd name="connsiteX43" fmla="*/ 1117985 w 2346278"/>
                  <a:gd name="connsiteY43" fmla="*/ 453730 h 4469485"/>
                  <a:gd name="connsiteX44" fmla="*/ 1122998 w 2346278"/>
                  <a:gd name="connsiteY44" fmla="*/ 461251 h 4469485"/>
                  <a:gd name="connsiteX45" fmla="*/ 1130518 w 2346278"/>
                  <a:gd name="connsiteY45" fmla="*/ 463757 h 4469485"/>
                  <a:gd name="connsiteX46" fmla="*/ 1138038 w 2346278"/>
                  <a:gd name="connsiteY46" fmla="*/ 468771 h 4469485"/>
                  <a:gd name="connsiteX47" fmla="*/ 1145559 w 2346278"/>
                  <a:gd name="connsiteY47" fmla="*/ 476291 h 4469485"/>
                  <a:gd name="connsiteX48" fmla="*/ 1148065 w 2346278"/>
                  <a:gd name="connsiteY48" fmla="*/ 483811 h 4469485"/>
                  <a:gd name="connsiteX49" fmla="*/ 1158093 w 2346278"/>
                  <a:gd name="connsiteY49" fmla="*/ 483811 h 4469485"/>
                  <a:gd name="connsiteX50" fmla="*/ 1163106 w 2346278"/>
                  <a:gd name="connsiteY50" fmla="*/ 488825 h 4469485"/>
                  <a:gd name="connsiteX51" fmla="*/ 1168119 w 2346278"/>
                  <a:gd name="connsiteY51" fmla="*/ 493838 h 4469485"/>
                  <a:gd name="connsiteX52" fmla="*/ 1168119 w 2346278"/>
                  <a:gd name="connsiteY52" fmla="*/ 496345 h 4469485"/>
                  <a:gd name="connsiteX53" fmla="*/ 1173133 w 2346278"/>
                  <a:gd name="connsiteY53" fmla="*/ 498851 h 4469485"/>
                  <a:gd name="connsiteX54" fmla="*/ 1188173 w 2346278"/>
                  <a:gd name="connsiteY54" fmla="*/ 506372 h 4469485"/>
                  <a:gd name="connsiteX55" fmla="*/ 1195693 w 2346278"/>
                  <a:gd name="connsiteY55" fmla="*/ 498851 h 4469485"/>
                  <a:gd name="connsiteX56" fmla="*/ 1198200 w 2346278"/>
                  <a:gd name="connsiteY56" fmla="*/ 491331 h 4469485"/>
                  <a:gd name="connsiteX57" fmla="*/ 1200706 w 2346278"/>
                  <a:gd name="connsiteY57" fmla="*/ 488825 h 4469485"/>
                  <a:gd name="connsiteX58" fmla="*/ 1205720 w 2346278"/>
                  <a:gd name="connsiteY58" fmla="*/ 486318 h 4469485"/>
                  <a:gd name="connsiteX59" fmla="*/ 1208227 w 2346278"/>
                  <a:gd name="connsiteY59" fmla="*/ 483811 h 4469485"/>
                  <a:gd name="connsiteX60" fmla="*/ 1210733 w 2346278"/>
                  <a:gd name="connsiteY60" fmla="*/ 468771 h 4469485"/>
                  <a:gd name="connsiteX61" fmla="*/ 1218253 w 2346278"/>
                  <a:gd name="connsiteY61" fmla="*/ 461251 h 4469485"/>
                  <a:gd name="connsiteX62" fmla="*/ 1220761 w 2346278"/>
                  <a:gd name="connsiteY62" fmla="*/ 461251 h 4469485"/>
                  <a:gd name="connsiteX63" fmla="*/ 1223267 w 2346278"/>
                  <a:gd name="connsiteY63" fmla="*/ 453730 h 4469485"/>
                  <a:gd name="connsiteX64" fmla="*/ 1230787 w 2346278"/>
                  <a:gd name="connsiteY64" fmla="*/ 451224 h 4469485"/>
                  <a:gd name="connsiteX65" fmla="*/ 1235801 w 2346278"/>
                  <a:gd name="connsiteY65" fmla="*/ 453730 h 4469485"/>
                  <a:gd name="connsiteX66" fmla="*/ 1250841 w 2346278"/>
                  <a:gd name="connsiteY66" fmla="*/ 456237 h 4469485"/>
                  <a:gd name="connsiteX67" fmla="*/ 1255854 w 2346278"/>
                  <a:gd name="connsiteY67" fmla="*/ 446210 h 4469485"/>
                  <a:gd name="connsiteX68" fmla="*/ 1258361 w 2346278"/>
                  <a:gd name="connsiteY68" fmla="*/ 443703 h 4469485"/>
                  <a:gd name="connsiteX69" fmla="*/ 1263375 w 2346278"/>
                  <a:gd name="connsiteY69" fmla="*/ 441197 h 4469485"/>
                  <a:gd name="connsiteX70" fmla="*/ 1265881 w 2346278"/>
                  <a:gd name="connsiteY70" fmla="*/ 438690 h 4469485"/>
                  <a:gd name="connsiteX71" fmla="*/ 1273401 w 2346278"/>
                  <a:gd name="connsiteY71" fmla="*/ 431170 h 4469485"/>
                  <a:gd name="connsiteX72" fmla="*/ 1275908 w 2346278"/>
                  <a:gd name="connsiteY72" fmla="*/ 426156 h 4469485"/>
                  <a:gd name="connsiteX73" fmla="*/ 1280921 w 2346278"/>
                  <a:gd name="connsiteY73" fmla="*/ 421143 h 4469485"/>
                  <a:gd name="connsiteX74" fmla="*/ 1283429 w 2346278"/>
                  <a:gd name="connsiteY74" fmla="*/ 416130 h 4469485"/>
                  <a:gd name="connsiteX75" fmla="*/ 1288442 w 2346278"/>
                  <a:gd name="connsiteY75" fmla="*/ 408609 h 4469485"/>
                  <a:gd name="connsiteX76" fmla="*/ 1290949 w 2346278"/>
                  <a:gd name="connsiteY76" fmla="*/ 406103 h 4469485"/>
                  <a:gd name="connsiteX77" fmla="*/ 1303482 w 2346278"/>
                  <a:gd name="connsiteY77" fmla="*/ 393569 h 4469485"/>
                  <a:gd name="connsiteX78" fmla="*/ 1308496 w 2346278"/>
                  <a:gd name="connsiteY78" fmla="*/ 391062 h 4469485"/>
                  <a:gd name="connsiteX79" fmla="*/ 1326043 w 2346278"/>
                  <a:gd name="connsiteY79" fmla="*/ 391062 h 4469485"/>
                  <a:gd name="connsiteX80" fmla="*/ 1331056 w 2346278"/>
                  <a:gd name="connsiteY80" fmla="*/ 386049 h 4469485"/>
                  <a:gd name="connsiteX81" fmla="*/ 1341083 w 2346278"/>
                  <a:gd name="connsiteY81" fmla="*/ 378529 h 4469485"/>
                  <a:gd name="connsiteX82" fmla="*/ 1346097 w 2346278"/>
                  <a:gd name="connsiteY82" fmla="*/ 373515 h 4469485"/>
                  <a:gd name="connsiteX83" fmla="*/ 1353617 w 2346278"/>
                  <a:gd name="connsiteY83" fmla="*/ 376022 h 4469485"/>
                  <a:gd name="connsiteX84" fmla="*/ 1358630 w 2346278"/>
                  <a:gd name="connsiteY84" fmla="*/ 371009 h 4469485"/>
                  <a:gd name="connsiteX85" fmla="*/ 1361137 w 2346278"/>
                  <a:gd name="connsiteY85" fmla="*/ 368502 h 4469485"/>
                  <a:gd name="connsiteX86" fmla="*/ 1371164 w 2346278"/>
                  <a:gd name="connsiteY86" fmla="*/ 376022 h 4469485"/>
                  <a:gd name="connsiteX87" fmla="*/ 1376177 w 2346278"/>
                  <a:gd name="connsiteY87" fmla="*/ 386049 h 4469485"/>
                  <a:gd name="connsiteX88" fmla="*/ 1388711 w 2346278"/>
                  <a:gd name="connsiteY88" fmla="*/ 391062 h 4469485"/>
                  <a:gd name="connsiteX89" fmla="*/ 1396231 w 2346278"/>
                  <a:gd name="connsiteY89" fmla="*/ 396076 h 4469485"/>
                  <a:gd name="connsiteX90" fmla="*/ 1406258 w 2346278"/>
                  <a:gd name="connsiteY90" fmla="*/ 396076 h 4469485"/>
                  <a:gd name="connsiteX91" fmla="*/ 1411271 w 2346278"/>
                  <a:gd name="connsiteY91" fmla="*/ 401089 h 4469485"/>
                  <a:gd name="connsiteX92" fmla="*/ 1421298 w 2346278"/>
                  <a:gd name="connsiteY92" fmla="*/ 406103 h 4469485"/>
                  <a:gd name="connsiteX93" fmla="*/ 1418791 w 2346278"/>
                  <a:gd name="connsiteY93" fmla="*/ 408609 h 4469485"/>
                  <a:gd name="connsiteX94" fmla="*/ 1416285 w 2346278"/>
                  <a:gd name="connsiteY94" fmla="*/ 411116 h 4469485"/>
                  <a:gd name="connsiteX95" fmla="*/ 1416285 w 2346278"/>
                  <a:gd name="connsiteY95" fmla="*/ 416130 h 4469485"/>
                  <a:gd name="connsiteX96" fmla="*/ 1413778 w 2346278"/>
                  <a:gd name="connsiteY96" fmla="*/ 421143 h 4469485"/>
                  <a:gd name="connsiteX97" fmla="*/ 1408765 w 2346278"/>
                  <a:gd name="connsiteY97" fmla="*/ 431170 h 4469485"/>
                  <a:gd name="connsiteX98" fmla="*/ 1411271 w 2346278"/>
                  <a:gd name="connsiteY98" fmla="*/ 438690 h 4469485"/>
                  <a:gd name="connsiteX99" fmla="*/ 1421298 w 2346278"/>
                  <a:gd name="connsiteY99" fmla="*/ 451224 h 4469485"/>
                  <a:gd name="connsiteX100" fmla="*/ 1421298 w 2346278"/>
                  <a:gd name="connsiteY100" fmla="*/ 458744 h 4469485"/>
                  <a:gd name="connsiteX101" fmla="*/ 1426312 w 2346278"/>
                  <a:gd name="connsiteY101" fmla="*/ 468771 h 4469485"/>
                  <a:gd name="connsiteX102" fmla="*/ 1426312 w 2346278"/>
                  <a:gd name="connsiteY102" fmla="*/ 476291 h 4469485"/>
                  <a:gd name="connsiteX103" fmla="*/ 1428818 w 2346278"/>
                  <a:gd name="connsiteY103" fmla="*/ 486318 h 4469485"/>
                  <a:gd name="connsiteX104" fmla="*/ 1431325 w 2346278"/>
                  <a:gd name="connsiteY104" fmla="*/ 491331 h 4469485"/>
                  <a:gd name="connsiteX105" fmla="*/ 1438845 w 2346278"/>
                  <a:gd name="connsiteY105" fmla="*/ 496345 h 4469485"/>
                  <a:gd name="connsiteX106" fmla="*/ 1443859 w 2346278"/>
                  <a:gd name="connsiteY106" fmla="*/ 501358 h 4469485"/>
                  <a:gd name="connsiteX107" fmla="*/ 1448872 w 2346278"/>
                  <a:gd name="connsiteY107" fmla="*/ 503865 h 4469485"/>
                  <a:gd name="connsiteX108" fmla="*/ 1453885 w 2346278"/>
                  <a:gd name="connsiteY108" fmla="*/ 508878 h 4469485"/>
                  <a:gd name="connsiteX109" fmla="*/ 1456392 w 2346278"/>
                  <a:gd name="connsiteY109" fmla="*/ 508878 h 4469485"/>
                  <a:gd name="connsiteX110" fmla="*/ 1463913 w 2346278"/>
                  <a:gd name="connsiteY110" fmla="*/ 516398 h 4469485"/>
                  <a:gd name="connsiteX111" fmla="*/ 1468926 w 2346278"/>
                  <a:gd name="connsiteY111" fmla="*/ 521412 h 4469485"/>
                  <a:gd name="connsiteX112" fmla="*/ 1471433 w 2346278"/>
                  <a:gd name="connsiteY112" fmla="*/ 521412 h 4469485"/>
                  <a:gd name="connsiteX113" fmla="*/ 1473939 w 2346278"/>
                  <a:gd name="connsiteY113" fmla="*/ 526425 h 4469485"/>
                  <a:gd name="connsiteX114" fmla="*/ 1478953 w 2346278"/>
                  <a:gd name="connsiteY114" fmla="*/ 533946 h 4469485"/>
                  <a:gd name="connsiteX115" fmla="*/ 1486473 w 2346278"/>
                  <a:gd name="connsiteY115" fmla="*/ 536452 h 4469485"/>
                  <a:gd name="connsiteX116" fmla="*/ 1488980 w 2346278"/>
                  <a:gd name="connsiteY116" fmla="*/ 541466 h 4469485"/>
                  <a:gd name="connsiteX117" fmla="*/ 1499006 w 2346278"/>
                  <a:gd name="connsiteY117" fmla="*/ 551493 h 4469485"/>
                  <a:gd name="connsiteX118" fmla="*/ 1511540 w 2346278"/>
                  <a:gd name="connsiteY118" fmla="*/ 561519 h 4469485"/>
                  <a:gd name="connsiteX119" fmla="*/ 1519060 w 2346278"/>
                  <a:gd name="connsiteY119" fmla="*/ 566533 h 4469485"/>
                  <a:gd name="connsiteX120" fmla="*/ 1531594 w 2346278"/>
                  <a:gd name="connsiteY120" fmla="*/ 569040 h 4469485"/>
                  <a:gd name="connsiteX121" fmla="*/ 1536607 w 2346278"/>
                  <a:gd name="connsiteY121" fmla="*/ 569040 h 4469485"/>
                  <a:gd name="connsiteX122" fmla="*/ 1544128 w 2346278"/>
                  <a:gd name="connsiteY122" fmla="*/ 579067 h 4469485"/>
                  <a:gd name="connsiteX123" fmla="*/ 1549141 w 2346278"/>
                  <a:gd name="connsiteY123" fmla="*/ 584080 h 4469485"/>
                  <a:gd name="connsiteX124" fmla="*/ 1549141 w 2346278"/>
                  <a:gd name="connsiteY124" fmla="*/ 591600 h 4469485"/>
                  <a:gd name="connsiteX125" fmla="*/ 1556661 w 2346278"/>
                  <a:gd name="connsiteY125" fmla="*/ 599120 h 4469485"/>
                  <a:gd name="connsiteX126" fmla="*/ 1564182 w 2346278"/>
                  <a:gd name="connsiteY126" fmla="*/ 611654 h 4469485"/>
                  <a:gd name="connsiteX127" fmla="*/ 1566688 w 2346278"/>
                  <a:gd name="connsiteY127" fmla="*/ 619174 h 4469485"/>
                  <a:gd name="connsiteX128" fmla="*/ 1566688 w 2346278"/>
                  <a:gd name="connsiteY128" fmla="*/ 621681 h 4469485"/>
                  <a:gd name="connsiteX129" fmla="*/ 1571701 w 2346278"/>
                  <a:gd name="connsiteY129" fmla="*/ 629201 h 4469485"/>
                  <a:gd name="connsiteX130" fmla="*/ 1586742 w 2346278"/>
                  <a:gd name="connsiteY130" fmla="*/ 634214 h 4469485"/>
                  <a:gd name="connsiteX131" fmla="*/ 1594262 w 2346278"/>
                  <a:gd name="connsiteY131" fmla="*/ 646748 h 4469485"/>
                  <a:gd name="connsiteX132" fmla="*/ 1601782 w 2346278"/>
                  <a:gd name="connsiteY132" fmla="*/ 644241 h 4469485"/>
                  <a:gd name="connsiteX133" fmla="*/ 1611809 w 2346278"/>
                  <a:gd name="connsiteY133" fmla="*/ 646748 h 4469485"/>
                  <a:gd name="connsiteX134" fmla="*/ 1614316 w 2346278"/>
                  <a:gd name="connsiteY134" fmla="*/ 646748 h 4469485"/>
                  <a:gd name="connsiteX135" fmla="*/ 1616822 w 2346278"/>
                  <a:gd name="connsiteY135" fmla="*/ 644241 h 4469485"/>
                  <a:gd name="connsiteX136" fmla="*/ 1624342 w 2346278"/>
                  <a:gd name="connsiteY136" fmla="*/ 644241 h 4469485"/>
                  <a:gd name="connsiteX137" fmla="*/ 1636876 w 2346278"/>
                  <a:gd name="connsiteY137" fmla="*/ 641735 h 4469485"/>
                  <a:gd name="connsiteX138" fmla="*/ 1641889 w 2346278"/>
                  <a:gd name="connsiteY138" fmla="*/ 641735 h 4469485"/>
                  <a:gd name="connsiteX139" fmla="*/ 1641889 w 2346278"/>
                  <a:gd name="connsiteY139" fmla="*/ 639228 h 4469485"/>
                  <a:gd name="connsiteX140" fmla="*/ 1646903 w 2346278"/>
                  <a:gd name="connsiteY140" fmla="*/ 641735 h 4469485"/>
                  <a:gd name="connsiteX141" fmla="*/ 1656930 w 2346278"/>
                  <a:gd name="connsiteY141" fmla="*/ 641735 h 4469485"/>
                  <a:gd name="connsiteX142" fmla="*/ 1669464 w 2346278"/>
                  <a:gd name="connsiteY142" fmla="*/ 646748 h 4469485"/>
                  <a:gd name="connsiteX143" fmla="*/ 1676984 w 2346278"/>
                  <a:gd name="connsiteY143" fmla="*/ 649255 h 4469485"/>
                  <a:gd name="connsiteX144" fmla="*/ 1681998 w 2346278"/>
                  <a:gd name="connsiteY144" fmla="*/ 654268 h 4469485"/>
                  <a:gd name="connsiteX145" fmla="*/ 1687011 w 2346278"/>
                  <a:gd name="connsiteY145" fmla="*/ 661788 h 4469485"/>
                  <a:gd name="connsiteX146" fmla="*/ 1687011 w 2346278"/>
                  <a:gd name="connsiteY146" fmla="*/ 669309 h 4469485"/>
                  <a:gd name="connsiteX147" fmla="*/ 1689518 w 2346278"/>
                  <a:gd name="connsiteY147" fmla="*/ 674322 h 4469485"/>
                  <a:gd name="connsiteX148" fmla="*/ 1692024 w 2346278"/>
                  <a:gd name="connsiteY148" fmla="*/ 679335 h 4469485"/>
                  <a:gd name="connsiteX149" fmla="*/ 1694531 w 2346278"/>
                  <a:gd name="connsiteY149" fmla="*/ 686856 h 4469485"/>
                  <a:gd name="connsiteX150" fmla="*/ 1704557 w 2346278"/>
                  <a:gd name="connsiteY150" fmla="*/ 699389 h 4469485"/>
                  <a:gd name="connsiteX151" fmla="*/ 1709571 w 2346278"/>
                  <a:gd name="connsiteY151" fmla="*/ 701896 h 4469485"/>
                  <a:gd name="connsiteX152" fmla="*/ 1709571 w 2346278"/>
                  <a:gd name="connsiteY152" fmla="*/ 706909 h 4469485"/>
                  <a:gd name="connsiteX153" fmla="*/ 1712078 w 2346278"/>
                  <a:gd name="connsiteY153" fmla="*/ 711923 h 4469485"/>
                  <a:gd name="connsiteX154" fmla="*/ 1717091 w 2346278"/>
                  <a:gd name="connsiteY154" fmla="*/ 716936 h 4469485"/>
                  <a:gd name="connsiteX155" fmla="*/ 1722105 w 2346278"/>
                  <a:gd name="connsiteY155" fmla="*/ 726963 h 4469485"/>
                  <a:gd name="connsiteX156" fmla="*/ 1729625 w 2346278"/>
                  <a:gd name="connsiteY156" fmla="*/ 739497 h 4469485"/>
                  <a:gd name="connsiteX157" fmla="*/ 1729625 w 2346278"/>
                  <a:gd name="connsiteY157" fmla="*/ 744510 h 4469485"/>
                  <a:gd name="connsiteX158" fmla="*/ 1732132 w 2346278"/>
                  <a:gd name="connsiteY158" fmla="*/ 747017 h 4469485"/>
                  <a:gd name="connsiteX159" fmla="*/ 1732132 w 2346278"/>
                  <a:gd name="connsiteY159" fmla="*/ 757044 h 4469485"/>
                  <a:gd name="connsiteX160" fmla="*/ 1734638 w 2346278"/>
                  <a:gd name="connsiteY160" fmla="*/ 759551 h 4469485"/>
                  <a:gd name="connsiteX161" fmla="*/ 1734638 w 2346278"/>
                  <a:gd name="connsiteY161" fmla="*/ 767071 h 4469485"/>
                  <a:gd name="connsiteX162" fmla="*/ 1737145 w 2346278"/>
                  <a:gd name="connsiteY162" fmla="*/ 767071 h 4469485"/>
                  <a:gd name="connsiteX163" fmla="*/ 1737145 w 2346278"/>
                  <a:gd name="connsiteY163" fmla="*/ 777097 h 4469485"/>
                  <a:gd name="connsiteX164" fmla="*/ 1742158 w 2346278"/>
                  <a:gd name="connsiteY164" fmla="*/ 784618 h 4469485"/>
                  <a:gd name="connsiteX165" fmla="*/ 1747172 w 2346278"/>
                  <a:gd name="connsiteY165" fmla="*/ 792138 h 4469485"/>
                  <a:gd name="connsiteX166" fmla="*/ 1744666 w 2346278"/>
                  <a:gd name="connsiteY166" fmla="*/ 799658 h 4469485"/>
                  <a:gd name="connsiteX167" fmla="*/ 1742158 w 2346278"/>
                  <a:gd name="connsiteY167" fmla="*/ 804672 h 4469485"/>
                  <a:gd name="connsiteX168" fmla="*/ 1742158 w 2346278"/>
                  <a:gd name="connsiteY168" fmla="*/ 814698 h 4469485"/>
                  <a:gd name="connsiteX169" fmla="*/ 1744666 w 2346278"/>
                  <a:gd name="connsiteY169" fmla="*/ 817205 h 4469485"/>
                  <a:gd name="connsiteX170" fmla="*/ 1747172 w 2346278"/>
                  <a:gd name="connsiteY170" fmla="*/ 824725 h 4469485"/>
                  <a:gd name="connsiteX171" fmla="*/ 1744666 w 2346278"/>
                  <a:gd name="connsiteY171" fmla="*/ 829739 h 4469485"/>
                  <a:gd name="connsiteX172" fmla="*/ 1747172 w 2346278"/>
                  <a:gd name="connsiteY172" fmla="*/ 834752 h 4469485"/>
                  <a:gd name="connsiteX173" fmla="*/ 1752186 w 2346278"/>
                  <a:gd name="connsiteY173" fmla="*/ 834752 h 4469485"/>
                  <a:gd name="connsiteX174" fmla="*/ 1754692 w 2346278"/>
                  <a:gd name="connsiteY174" fmla="*/ 829739 h 4469485"/>
                  <a:gd name="connsiteX175" fmla="*/ 1764719 w 2346278"/>
                  <a:gd name="connsiteY175" fmla="*/ 829739 h 4469485"/>
                  <a:gd name="connsiteX176" fmla="*/ 1767225 w 2346278"/>
                  <a:gd name="connsiteY176" fmla="*/ 832246 h 4469485"/>
                  <a:gd name="connsiteX177" fmla="*/ 1772239 w 2346278"/>
                  <a:gd name="connsiteY177" fmla="*/ 834752 h 4469485"/>
                  <a:gd name="connsiteX178" fmla="*/ 1787280 w 2346278"/>
                  <a:gd name="connsiteY178" fmla="*/ 834752 h 4469485"/>
                  <a:gd name="connsiteX179" fmla="*/ 1792293 w 2346278"/>
                  <a:gd name="connsiteY179" fmla="*/ 837259 h 4469485"/>
                  <a:gd name="connsiteX180" fmla="*/ 1799813 w 2346278"/>
                  <a:gd name="connsiteY180" fmla="*/ 834752 h 4469485"/>
                  <a:gd name="connsiteX181" fmla="*/ 1802320 w 2346278"/>
                  <a:gd name="connsiteY181" fmla="*/ 837259 h 4469485"/>
                  <a:gd name="connsiteX182" fmla="*/ 1812347 w 2346278"/>
                  <a:gd name="connsiteY182" fmla="*/ 837259 h 4469485"/>
                  <a:gd name="connsiteX183" fmla="*/ 1812347 w 2346278"/>
                  <a:gd name="connsiteY183" fmla="*/ 842272 h 4469485"/>
                  <a:gd name="connsiteX184" fmla="*/ 1809840 w 2346278"/>
                  <a:gd name="connsiteY184" fmla="*/ 852299 h 4469485"/>
                  <a:gd name="connsiteX185" fmla="*/ 1809840 w 2346278"/>
                  <a:gd name="connsiteY185" fmla="*/ 859819 h 4469485"/>
                  <a:gd name="connsiteX186" fmla="*/ 1814854 w 2346278"/>
                  <a:gd name="connsiteY186" fmla="*/ 867340 h 4469485"/>
                  <a:gd name="connsiteX187" fmla="*/ 1817360 w 2346278"/>
                  <a:gd name="connsiteY187" fmla="*/ 869846 h 4469485"/>
                  <a:gd name="connsiteX188" fmla="*/ 1819867 w 2346278"/>
                  <a:gd name="connsiteY188" fmla="*/ 877367 h 4469485"/>
                  <a:gd name="connsiteX189" fmla="*/ 1822373 w 2346278"/>
                  <a:gd name="connsiteY189" fmla="*/ 882380 h 4469485"/>
                  <a:gd name="connsiteX190" fmla="*/ 1824881 w 2346278"/>
                  <a:gd name="connsiteY190" fmla="*/ 884887 h 4469485"/>
                  <a:gd name="connsiteX191" fmla="*/ 1827387 w 2346278"/>
                  <a:gd name="connsiteY191" fmla="*/ 882380 h 4469485"/>
                  <a:gd name="connsiteX192" fmla="*/ 1829894 w 2346278"/>
                  <a:gd name="connsiteY192" fmla="*/ 884887 h 4469485"/>
                  <a:gd name="connsiteX193" fmla="*/ 1832401 w 2346278"/>
                  <a:gd name="connsiteY193" fmla="*/ 887393 h 4469485"/>
                  <a:gd name="connsiteX194" fmla="*/ 1832401 w 2346278"/>
                  <a:gd name="connsiteY194" fmla="*/ 889900 h 4469485"/>
                  <a:gd name="connsiteX195" fmla="*/ 1834907 w 2346278"/>
                  <a:gd name="connsiteY195" fmla="*/ 889900 h 4469485"/>
                  <a:gd name="connsiteX196" fmla="*/ 1839921 w 2346278"/>
                  <a:gd name="connsiteY196" fmla="*/ 897420 h 4469485"/>
                  <a:gd name="connsiteX197" fmla="*/ 1842427 w 2346278"/>
                  <a:gd name="connsiteY197" fmla="*/ 902434 h 4469485"/>
                  <a:gd name="connsiteX198" fmla="*/ 1839921 w 2346278"/>
                  <a:gd name="connsiteY198" fmla="*/ 904940 h 4469485"/>
                  <a:gd name="connsiteX199" fmla="*/ 1839921 w 2346278"/>
                  <a:gd name="connsiteY199" fmla="*/ 912461 h 4469485"/>
                  <a:gd name="connsiteX200" fmla="*/ 1842427 w 2346278"/>
                  <a:gd name="connsiteY200" fmla="*/ 914967 h 4469485"/>
                  <a:gd name="connsiteX201" fmla="*/ 1844934 w 2346278"/>
                  <a:gd name="connsiteY201" fmla="*/ 919981 h 4469485"/>
                  <a:gd name="connsiteX202" fmla="*/ 1849948 w 2346278"/>
                  <a:gd name="connsiteY202" fmla="*/ 919981 h 4469485"/>
                  <a:gd name="connsiteX203" fmla="*/ 1849948 w 2346278"/>
                  <a:gd name="connsiteY203" fmla="*/ 922488 h 4469485"/>
                  <a:gd name="connsiteX204" fmla="*/ 1854961 w 2346278"/>
                  <a:gd name="connsiteY204" fmla="*/ 924994 h 4469485"/>
                  <a:gd name="connsiteX205" fmla="*/ 1857468 w 2346278"/>
                  <a:gd name="connsiteY205" fmla="*/ 924994 h 4469485"/>
                  <a:gd name="connsiteX206" fmla="*/ 1859974 w 2346278"/>
                  <a:gd name="connsiteY206" fmla="*/ 932514 h 4469485"/>
                  <a:gd name="connsiteX207" fmla="*/ 1862481 w 2346278"/>
                  <a:gd name="connsiteY207" fmla="*/ 932514 h 4469485"/>
                  <a:gd name="connsiteX208" fmla="*/ 1862481 w 2346278"/>
                  <a:gd name="connsiteY208" fmla="*/ 935021 h 4469485"/>
                  <a:gd name="connsiteX209" fmla="*/ 1864988 w 2346278"/>
                  <a:gd name="connsiteY209" fmla="*/ 937528 h 4469485"/>
                  <a:gd name="connsiteX210" fmla="*/ 1867495 w 2346278"/>
                  <a:gd name="connsiteY210" fmla="*/ 940035 h 4469485"/>
                  <a:gd name="connsiteX211" fmla="*/ 1872508 w 2346278"/>
                  <a:gd name="connsiteY211" fmla="*/ 945048 h 4469485"/>
                  <a:gd name="connsiteX212" fmla="*/ 1875015 w 2346278"/>
                  <a:gd name="connsiteY212" fmla="*/ 940035 h 4469485"/>
                  <a:gd name="connsiteX213" fmla="*/ 1877522 w 2346278"/>
                  <a:gd name="connsiteY213" fmla="*/ 932514 h 4469485"/>
                  <a:gd name="connsiteX214" fmla="*/ 1880028 w 2346278"/>
                  <a:gd name="connsiteY214" fmla="*/ 935021 h 4469485"/>
                  <a:gd name="connsiteX215" fmla="*/ 1892562 w 2346278"/>
                  <a:gd name="connsiteY215" fmla="*/ 935021 h 4469485"/>
                  <a:gd name="connsiteX216" fmla="*/ 1895069 w 2346278"/>
                  <a:gd name="connsiteY216" fmla="*/ 937528 h 4469485"/>
                  <a:gd name="connsiteX217" fmla="*/ 1900082 w 2346278"/>
                  <a:gd name="connsiteY217" fmla="*/ 940035 h 4469485"/>
                  <a:gd name="connsiteX218" fmla="*/ 1902589 w 2346278"/>
                  <a:gd name="connsiteY218" fmla="*/ 945048 h 4469485"/>
                  <a:gd name="connsiteX219" fmla="*/ 1905095 w 2346278"/>
                  <a:gd name="connsiteY219" fmla="*/ 945048 h 4469485"/>
                  <a:gd name="connsiteX220" fmla="*/ 1907602 w 2346278"/>
                  <a:gd name="connsiteY220" fmla="*/ 950061 h 4469485"/>
                  <a:gd name="connsiteX221" fmla="*/ 1907602 w 2346278"/>
                  <a:gd name="connsiteY221" fmla="*/ 952568 h 4469485"/>
                  <a:gd name="connsiteX222" fmla="*/ 1912616 w 2346278"/>
                  <a:gd name="connsiteY222" fmla="*/ 960088 h 4469485"/>
                  <a:gd name="connsiteX223" fmla="*/ 1912616 w 2346278"/>
                  <a:gd name="connsiteY223" fmla="*/ 965102 h 4469485"/>
                  <a:gd name="connsiteX224" fmla="*/ 1915122 w 2346278"/>
                  <a:gd name="connsiteY224" fmla="*/ 967609 h 4469485"/>
                  <a:gd name="connsiteX225" fmla="*/ 1917629 w 2346278"/>
                  <a:gd name="connsiteY225" fmla="*/ 977635 h 4469485"/>
                  <a:gd name="connsiteX226" fmla="*/ 1920136 w 2346278"/>
                  <a:gd name="connsiteY226" fmla="*/ 982649 h 4469485"/>
                  <a:gd name="connsiteX227" fmla="*/ 1925150 w 2346278"/>
                  <a:gd name="connsiteY227" fmla="*/ 985156 h 4469485"/>
                  <a:gd name="connsiteX228" fmla="*/ 1927656 w 2346278"/>
                  <a:gd name="connsiteY228" fmla="*/ 987662 h 4469485"/>
                  <a:gd name="connsiteX229" fmla="*/ 1927656 w 2346278"/>
                  <a:gd name="connsiteY229" fmla="*/ 990169 h 4469485"/>
                  <a:gd name="connsiteX230" fmla="*/ 1930163 w 2346278"/>
                  <a:gd name="connsiteY230" fmla="*/ 990169 h 4469485"/>
                  <a:gd name="connsiteX231" fmla="*/ 1930163 w 2346278"/>
                  <a:gd name="connsiteY231" fmla="*/ 992676 h 4469485"/>
                  <a:gd name="connsiteX232" fmla="*/ 1937683 w 2346278"/>
                  <a:gd name="connsiteY232" fmla="*/ 992676 h 4469485"/>
                  <a:gd name="connsiteX233" fmla="*/ 1937683 w 2346278"/>
                  <a:gd name="connsiteY233" fmla="*/ 995182 h 4469485"/>
                  <a:gd name="connsiteX234" fmla="*/ 1947709 w 2346278"/>
                  <a:gd name="connsiteY234" fmla="*/ 995182 h 4469485"/>
                  <a:gd name="connsiteX235" fmla="*/ 1947709 w 2346278"/>
                  <a:gd name="connsiteY235" fmla="*/ 992676 h 4469485"/>
                  <a:gd name="connsiteX236" fmla="*/ 1950217 w 2346278"/>
                  <a:gd name="connsiteY236" fmla="*/ 990169 h 4469485"/>
                  <a:gd name="connsiteX237" fmla="*/ 1952723 w 2346278"/>
                  <a:gd name="connsiteY237" fmla="*/ 987662 h 4469485"/>
                  <a:gd name="connsiteX238" fmla="*/ 1955230 w 2346278"/>
                  <a:gd name="connsiteY238" fmla="*/ 987662 h 4469485"/>
                  <a:gd name="connsiteX239" fmla="*/ 1960243 w 2346278"/>
                  <a:gd name="connsiteY239" fmla="*/ 985156 h 4469485"/>
                  <a:gd name="connsiteX240" fmla="*/ 1965257 w 2346278"/>
                  <a:gd name="connsiteY240" fmla="*/ 985156 h 4469485"/>
                  <a:gd name="connsiteX241" fmla="*/ 1965257 w 2346278"/>
                  <a:gd name="connsiteY241" fmla="*/ 987662 h 4469485"/>
                  <a:gd name="connsiteX242" fmla="*/ 1970270 w 2346278"/>
                  <a:gd name="connsiteY242" fmla="*/ 987662 h 4469485"/>
                  <a:gd name="connsiteX243" fmla="*/ 1975284 w 2346278"/>
                  <a:gd name="connsiteY243" fmla="*/ 990169 h 4469485"/>
                  <a:gd name="connsiteX244" fmla="*/ 1985310 w 2346278"/>
                  <a:gd name="connsiteY244" fmla="*/ 990169 h 4469485"/>
                  <a:gd name="connsiteX245" fmla="*/ 1985310 w 2346278"/>
                  <a:gd name="connsiteY245" fmla="*/ 997689 h 4469485"/>
                  <a:gd name="connsiteX246" fmla="*/ 1982804 w 2346278"/>
                  <a:gd name="connsiteY246" fmla="*/ 1002703 h 4469485"/>
                  <a:gd name="connsiteX247" fmla="*/ 1987818 w 2346278"/>
                  <a:gd name="connsiteY247" fmla="*/ 1005209 h 4469485"/>
                  <a:gd name="connsiteX248" fmla="*/ 1990324 w 2346278"/>
                  <a:gd name="connsiteY248" fmla="*/ 1007716 h 4469485"/>
                  <a:gd name="connsiteX249" fmla="*/ 1990324 w 2346278"/>
                  <a:gd name="connsiteY249" fmla="*/ 1010223 h 4469485"/>
                  <a:gd name="connsiteX250" fmla="*/ 1992831 w 2346278"/>
                  <a:gd name="connsiteY250" fmla="*/ 1015236 h 4469485"/>
                  <a:gd name="connsiteX251" fmla="*/ 1992831 w 2346278"/>
                  <a:gd name="connsiteY251" fmla="*/ 1035290 h 4469485"/>
                  <a:gd name="connsiteX252" fmla="*/ 1990324 w 2346278"/>
                  <a:gd name="connsiteY252" fmla="*/ 1040303 h 4469485"/>
                  <a:gd name="connsiteX253" fmla="*/ 1987818 w 2346278"/>
                  <a:gd name="connsiteY253" fmla="*/ 1045317 h 4469485"/>
                  <a:gd name="connsiteX254" fmla="*/ 1990324 w 2346278"/>
                  <a:gd name="connsiteY254" fmla="*/ 1047824 h 4469485"/>
                  <a:gd name="connsiteX255" fmla="*/ 1992831 w 2346278"/>
                  <a:gd name="connsiteY255" fmla="*/ 1052837 h 4469485"/>
                  <a:gd name="connsiteX256" fmla="*/ 1990324 w 2346278"/>
                  <a:gd name="connsiteY256" fmla="*/ 1060357 h 4469485"/>
                  <a:gd name="connsiteX257" fmla="*/ 1992831 w 2346278"/>
                  <a:gd name="connsiteY257" fmla="*/ 1067877 h 4469485"/>
                  <a:gd name="connsiteX258" fmla="*/ 1987818 w 2346278"/>
                  <a:gd name="connsiteY258" fmla="*/ 1070384 h 4469485"/>
                  <a:gd name="connsiteX259" fmla="*/ 1985310 w 2346278"/>
                  <a:gd name="connsiteY259" fmla="*/ 1075398 h 4469485"/>
                  <a:gd name="connsiteX260" fmla="*/ 1987818 w 2346278"/>
                  <a:gd name="connsiteY260" fmla="*/ 1077904 h 4469485"/>
                  <a:gd name="connsiteX261" fmla="*/ 1990324 w 2346278"/>
                  <a:gd name="connsiteY261" fmla="*/ 1080411 h 4469485"/>
                  <a:gd name="connsiteX262" fmla="*/ 1990324 w 2346278"/>
                  <a:gd name="connsiteY262" fmla="*/ 1082918 h 4469485"/>
                  <a:gd name="connsiteX263" fmla="*/ 1992831 w 2346278"/>
                  <a:gd name="connsiteY263" fmla="*/ 1087931 h 4469485"/>
                  <a:gd name="connsiteX264" fmla="*/ 2000351 w 2346278"/>
                  <a:gd name="connsiteY264" fmla="*/ 1092945 h 4469485"/>
                  <a:gd name="connsiteX265" fmla="*/ 2002858 w 2346278"/>
                  <a:gd name="connsiteY265" fmla="*/ 1090438 h 4469485"/>
                  <a:gd name="connsiteX266" fmla="*/ 2005364 w 2346278"/>
                  <a:gd name="connsiteY266" fmla="*/ 1087931 h 4469485"/>
                  <a:gd name="connsiteX267" fmla="*/ 2007871 w 2346278"/>
                  <a:gd name="connsiteY267" fmla="*/ 1085424 h 4469485"/>
                  <a:gd name="connsiteX268" fmla="*/ 2010378 w 2346278"/>
                  <a:gd name="connsiteY268" fmla="*/ 1082918 h 4469485"/>
                  <a:gd name="connsiteX269" fmla="*/ 2012885 w 2346278"/>
                  <a:gd name="connsiteY269" fmla="*/ 1080411 h 4469485"/>
                  <a:gd name="connsiteX270" fmla="*/ 2017898 w 2346278"/>
                  <a:gd name="connsiteY270" fmla="*/ 1077904 h 4469485"/>
                  <a:gd name="connsiteX271" fmla="*/ 2020405 w 2346278"/>
                  <a:gd name="connsiteY271" fmla="*/ 1080411 h 4469485"/>
                  <a:gd name="connsiteX272" fmla="*/ 2020405 w 2346278"/>
                  <a:gd name="connsiteY272" fmla="*/ 1082918 h 4469485"/>
                  <a:gd name="connsiteX273" fmla="*/ 2025418 w 2346278"/>
                  <a:gd name="connsiteY273" fmla="*/ 1080411 h 4469485"/>
                  <a:gd name="connsiteX274" fmla="*/ 2035445 w 2346278"/>
                  <a:gd name="connsiteY274" fmla="*/ 1082918 h 4469485"/>
                  <a:gd name="connsiteX275" fmla="*/ 2040458 w 2346278"/>
                  <a:gd name="connsiteY275" fmla="*/ 1085424 h 4469485"/>
                  <a:gd name="connsiteX276" fmla="*/ 2040458 w 2346278"/>
                  <a:gd name="connsiteY276" fmla="*/ 1087931 h 4469485"/>
                  <a:gd name="connsiteX277" fmla="*/ 2047978 w 2346278"/>
                  <a:gd name="connsiteY277" fmla="*/ 1087931 h 4469485"/>
                  <a:gd name="connsiteX278" fmla="*/ 2052992 w 2346278"/>
                  <a:gd name="connsiteY278" fmla="*/ 1092945 h 4469485"/>
                  <a:gd name="connsiteX279" fmla="*/ 2052992 w 2346278"/>
                  <a:gd name="connsiteY279" fmla="*/ 1095451 h 4469485"/>
                  <a:gd name="connsiteX280" fmla="*/ 2058006 w 2346278"/>
                  <a:gd name="connsiteY280" fmla="*/ 1097958 h 4469485"/>
                  <a:gd name="connsiteX281" fmla="*/ 2063019 w 2346278"/>
                  <a:gd name="connsiteY281" fmla="*/ 1102972 h 4469485"/>
                  <a:gd name="connsiteX282" fmla="*/ 2073046 w 2346278"/>
                  <a:gd name="connsiteY282" fmla="*/ 1102972 h 4469485"/>
                  <a:gd name="connsiteX283" fmla="*/ 2075553 w 2346278"/>
                  <a:gd name="connsiteY283" fmla="*/ 1105478 h 4469485"/>
                  <a:gd name="connsiteX284" fmla="*/ 2078059 w 2346278"/>
                  <a:gd name="connsiteY284" fmla="*/ 1107985 h 4469485"/>
                  <a:gd name="connsiteX285" fmla="*/ 2080566 w 2346278"/>
                  <a:gd name="connsiteY285" fmla="*/ 1107985 h 4469485"/>
                  <a:gd name="connsiteX286" fmla="*/ 2085579 w 2346278"/>
                  <a:gd name="connsiteY286" fmla="*/ 1115505 h 4469485"/>
                  <a:gd name="connsiteX287" fmla="*/ 2088086 w 2346278"/>
                  <a:gd name="connsiteY287" fmla="*/ 1118012 h 4469485"/>
                  <a:gd name="connsiteX288" fmla="*/ 2093100 w 2346278"/>
                  <a:gd name="connsiteY288" fmla="*/ 1118012 h 4469485"/>
                  <a:gd name="connsiteX289" fmla="*/ 2095606 w 2346278"/>
                  <a:gd name="connsiteY289" fmla="*/ 1123025 h 4469485"/>
                  <a:gd name="connsiteX290" fmla="*/ 2100620 w 2346278"/>
                  <a:gd name="connsiteY290" fmla="*/ 1112998 h 4469485"/>
                  <a:gd name="connsiteX291" fmla="*/ 2105634 w 2346278"/>
                  <a:gd name="connsiteY291" fmla="*/ 1110492 h 4469485"/>
                  <a:gd name="connsiteX292" fmla="*/ 2105634 w 2346278"/>
                  <a:gd name="connsiteY292" fmla="*/ 1105478 h 4469485"/>
                  <a:gd name="connsiteX293" fmla="*/ 2108140 w 2346278"/>
                  <a:gd name="connsiteY293" fmla="*/ 1102972 h 4469485"/>
                  <a:gd name="connsiteX294" fmla="*/ 2108140 w 2346278"/>
                  <a:gd name="connsiteY294" fmla="*/ 1092945 h 4469485"/>
                  <a:gd name="connsiteX295" fmla="*/ 2110647 w 2346278"/>
                  <a:gd name="connsiteY295" fmla="*/ 1090438 h 4469485"/>
                  <a:gd name="connsiteX296" fmla="*/ 2115660 w 2346278"/>
                  <a:gd name="connsiteY296" fmla="*/ 1087931 h 4469485"/>
                  <a:gd name="connsiteX297" fmla="*/ 2120674 w 2346278"/>
                  <a:gd name="connsiteY297" fmla="*/ 1092945 h 4469485"/>
                  <a:gd name="connsiteX298" fmla="*/ 2125687 w 2346278"/>
                  <a:gd name="connsiteY298" fmla="*/ 1097958 h 4469485"/>
                  <a:gd name="connsiteX299" fmla="*/ 2125687 w 2346278"/>
                  <a:gd name="connsiteY299" fmla="*/ 1100465 h 4469485"/>
                  <a:gd name="connsiteX300" fmla="*/ 2128194 w 2346278"/>
                  <a:gd name="connsiteY300" fmla="*/ 1100465 h 4469485"/>
                  <a:gd name="connsiteX301" fmla="*/ 2133207 w 2346278"/>
                  <a:gd name="connsiteY301" fmla="*/ 1102972 h 4469485"/>
                  <a:gd name="connsiteX302" fmla="*/ 2135714 w 2346278"/>
                  <a:gd name="connsiteY302" fmla="*/ 1102972 h 4469485"/>
                  <a:gd name="connsiteX303" fmla="*/ 2138221 w 2346278"/>
                  <a:gd name="connsiteY303" fmla="*/ 1105478 h 4469485"/>
                  <a:gd name="connsiteX304" fmla="*/ 2140727 w 2346278"/>
                  <a:gd name="connsiteY304" fmla="*/ 1107985 h 4469485"/>
                  <a:gd name="connsiteX305" fmla="*/ 2163288 w 2346278"/>
                  <a:gd name="connsiteY305" fmla="*/ 1107985 h 4469485"/>
                  <a:gd name="connsiteX306" fmla="*/ 2173315 w 2346278"/>
                  <a:gd name="connsiteY306" fmla="*/ 1102972 h 4469485"/>
                  <a:gd name="connsiteX307" fmla="*/ 2183342 w 2346278"/>
                  <a:gd name="connsiteY307" fmla="*/ 1102972 h 4469485"/>
                  <a:gd name="connsiteX308" fmla="*/ 2185849 w 2346278"/>
                  <a:gd name="connsiteY308" fmla="*/ 1100465 h 4469485"/>
                  <a:gd name="connsiteX309" fmla="*/ 2188355 w 2346278"/>
                  <a:gd name="connsiteY309" fmla="*/ 1095451 h 4469485"/>
                  <a:gd name="connsiteX310" fmla="*/ 2193369 w 2346278"/>
                  <a:gd name="connsiteY310" fmla="*/ 1095451 h 4469485"/>
                  <a:gd name="connsiteX311" fmla="*/ 2198382 w 2346278"/>
                  <a:gd name="connsiteY311" fmla="*/ 1092945 h 4469485"/>
                  <a:gd name="connsiteX312" fmla="*/ 2213422 w 2346278"/>
                  <a:gd name="connsiteY312" fmla="*/ 1092945 h 4469485"/>
                  <a:gd name="connsiteX313" fmla="*/ 2215929 w 2346278"/>
                  <a:gd name="connsiteY313" fmla="*/ 1090438 h 4469485"/>
                  <a:gd name="connsiteX314" fmla="*/ 2215929 w 2346278"/>
                  <a:gd name="connsiteY314" fmla="*/ 1085424 h 4469485"/>
                  <a:gd name="connsiteX315" fmla="*/ 2220942 w 2346278"/>
                  <a:gd name="connsiteY315" fmla="*/ 1077904 h 4469485"/>
                  <a:gd name="connsiteX316" fmla="*/ 2220942 w 2346278"/>
                  <a:gd name="connsiteY316" fmla="*/ 1075398 h 4469485"/>
                  <a:gd name="connsiteX317" fmla="*/ 2215929 w 2346278"/>
                  <a:gd name="connsiteY317" fmla="*/ 1070384 h 4469485"/>
                  <a:gd name="connsiteX318" fmla="*/ 2218436 w 2346278"/>
                  <a:gd name="connsiteY318" fmla="*/ 1065371 h 4469485"/>
                  <a:gd name="connsiteX319" fmla="*/ 2220942 w 2346278"/>
                  <a:gd name="connsiteY319" fmla="*/ 1060357 h 4469485"/>
                  <a:gd name="connsiteX320" fmla="*/ 2218436 w 2346278"/>
                  <a:gd name="connsiteY320" fmla="*/ 1060357 h 4469485"/>
                  <a:gd name="connsiteX321" fmla="*/ 2218436 w 2346278"/>
                  <a:gd name="connsiteY321" fmla="*/ 1055344 h 4469485"/>
                  <a:gd name="connsiteX322" fmla="*/ 2223449 w 2346278"/>
                  <a:gd name="connsiteY322" fmla="*/ 1052837 h 4469485"/>
                  <a:gd name="connsiteX323" fmla="*/ 2228463 w 2346278"/>
                  <a:gd name="connsiteY323" fmla="*/ 1050330 h 4469485"/>
                  <a:gd name="connsiteX324" fmla="*/ 2228463 w 2346278"/>
                  <a:gd name="connsiteY324" fmla="*/ 1042810 h 4469485"/>
                  <a:gd name="connsiteX325" fmla="*/ 2230970 w 2346278"/>
                  <a:gd name="connsiteY325" fmla="*/ 1037797 h 4469485"/>
                  <a:gd name="connsiteX326" fmla="*/ 2230970 w 2346278"/>
                  <a:gd name="connsiteY326" fmla="*/ 1035290 h 4469485"/>
                  <a:gd name="connsiteX327" fmla="*/ 2233476 w 2346278"/>
                  <a:gd name="connsiteY327" fmla="*/ 1035290 h 4469485"/>
                  <a:gd name="connsiteX328" fmla="*/ 2233476 w 2346278"/>
                  <a:gd name="connsiteY328" fmla="*/ 1030277 h 4469485"/>
                  <a:gd name="connsiteX329" fmla="*/ 2235983 w 2346278"/>
                  <a:gd name="connsiteY329" fmla="*/ 1025263 h 4469485"/>
                  <a:gd name="connsiteX330" fmla="*/ 2240996 w 2346278"/>
                  <a:gd name="connsiteY330" fmla="*/ 1020250 h 4469485"/>
                  <a:gd name="connsiteX331" fmla="*/ 2246010 w 2346278"/>
                  <a:gd name="connsiteY331" fmla="*/ 1017743 h 4469485"/>
                  <a:gd name="connsiteX332" fmla="*/ 2246010 w 2346278"/>
                  <a:gd name="connsiteY332" fmla="*/ 1015236 h 4469485"/>
                  <a:gd name="connsiteX333" fmla="*/ 2243503 w 2346278"/>
                  <a:gd name="connsiteY333" fmla="*/ 1012729 h 4469485"/>
                  <a:gd name="connsiteX334" fmla="*/ 2246010 w 2346278"/>
                  <a:gd name="connsiteY334" fmla="*/ 1010223 h 4469485"/>
                  <a:gd name="connsiteX335" fmla="*/ 2248517 w 2346278"/>
                  <a:gd name="connsiteY335" fmla="*/ 1007716 h 4469485"/>
                  <a:gd name="connsiteX336" fmla="*/ 2251023 w 2346278"/>
                  <a:gd name="connsiteY336" fmla="*/ 1005209 h 4469485"/>
                  <a:gd name="connsiteX337" fmla="*/ 2253530 w 2346278"/>
                  <a:gd name="connsiteY337" fmla="*/ 1002703 h 4469485"/>
                  <a:gd name="connsiteX338" fmla="*/ 2256037 w 2346278"/>
                  <a:gd name="connsiteY338" fmla="*/ 1002703 h 4469485"/>
                  <a:gd name="connsiteX339" fmla="*/ 2261050 w 2346278"/>
                  <a:gd name="connsiteY339" fmla="*/ 997689 h 4469485"/>
                  <a:gd name="connsiteX340" fmla="*/ 2263557 w 2346278"/>
                  <a:gd name="connsiteY340" fmla="*/ 997689 h 4469485"/>
                  <a:gd name="connsiteX341" fmla="*/ 2271077 w 2346278"/>
                  <a:gd name="connsiteY341" fmla="*/ 990169 h 4469485"/>
                  <a:gd name="connsiteX342" fmla="*/ 2273584 w 2346278"/>
                  <a:gd name="connsiteY342" fmla="*/ 980142 h 4469485"/>
                  <a:gd name="connsiteX343" fmla="*/ 2273584 w 2346278"/>
                  <a:gd name="connsiteY343" fmla="*/ 977635 h 4469485"/>
                  <a:gd name="connsiteX344" fmla="*/ 2283610 w 2346278"/>
                  <a:gd name="connsiteY344" fmla="*/ 982649 h 4469485"/>
                  <a:gd name="connsiteX345" fmla="*/ 2288624 w 2346278"/>
                  <a:gd name="connsiteY345" fmla="*/ 985156 h 4469485"/>
                  <a:gd name="connsiteX346" fmla="*/ 2296144 w 2346278"/>
                  <a:gd name="connsiteY346" fmla="*/ 985156 h 4469485"/>
                  <a:gd name="connsiteX347" fmla="*/ 2303664 w 2346278"/>
                  <a:gd name="connsiteY347" fmla="*/ 987662 h 4469485"/>
                  <a:gd name="connsiteX348" fmla="*/ 2303664 w 2346278"/>
                  <a:gd name="connsiteY348" fmla="*/ 990169 h 4469485"/>
                  <a:gd name="connsiteX349" fmla="*/ 2311185 w 2346278"/>
                  <a:gd name="connsiteY349" fmla="*/ 990169 h 4469485"/>
                  <a:gd name="connsiteX350" fmla="*/ 2313691 w 2346278"/>
                  <a:gd name="connsiteY350" fmla="*/ 992676 h 4469485"/>
                  <a:gd name="connsiteX351" fmla="*/ 2328732 w 2346278"/>
                  <a:gd name="connsiteY351" fmla="*/ 992676 h 4469485"/>
                  <a:gd name="connsiteX352" fmla="*/ 2336252 w 2346278"/>
                  <a:gd name="connsiteY352" fmla="*/ 995182 h 4469485"/>
                  <a:gd name="connsiteX353" fmla="*/ 2336252 w 2346278"/>
                  <a:gd name="connsiteY353" fmla="*/ 1005209 h 4469485"/>
                  <a:gd name="connsiteX354" fmla="*/ 2338758 w 2346278"/>
                  <a:gd name="connsiteY354" fmla="*/ 1005209 h 4469485"/>
                  <a:gd name="connsiteX355" fmla="*/ 2338758 w 2346278"/>
                  <a:gd name="connsiteY355" fmla="*/ 1007716 h 4469485"/>
                  <a:gd name="connsiteX356" fmla="*/ 2341265 w 2346278"/>
                  <a:gd name="connsiteY356" fmla="*/ 1007716 h 4469485"/>
                  <a:gd name="connsiteX357" fmla="*/ 2341265 w 2346278"/>
                  <a:gd name="connsiteY357" fmla="*/ 1010223 h 4469485"/>
                  <a:gd name="connsiteX358" fmla="*/ 2343772 w 2346278"/>
                  <a:gd name="connsiteY358" fmla="*/ 1012729 h 4469485"/>
                  <a:gd name="connsiteX359" fmla="*/ 2343772 w 2346278"/>
                  <a:gd name="connsiteY359" fmla="*/ 1017743 h 4469485"/>
                  <a:gd name="connsiteX360" fmla="*/ 2341265 w 2346278"/>
                  <a:gd name="connsiteY360" fmla="*/ 1025263 h 4469485"/>
                  <a:gd name="connsiteX361" fmla="*/ 2336252 w 2346278"/>
                  <a:gd name="connsiteY361" fmla="*/ 1025263 h 4469485"/>
                  <a:gd name="connsiteX362" fmla="*/ 2336252 w 2346278"/>
                  <a:gd name="connsiteY362" fmla="*/ 1035290 h 4469485"/>
                  <a:gd name="connsiteX363" fmla="*/ 2333745 w 2346278"/>
                  <a:gd name="connsiteY363" fmla="*/ 1035290 h 4469485"/>
                  <a:gd name="connsiteX364" fmla="*/ 2331238 w 2346278"/>
                  <a:gd name="connsiteY364" fmla="*/ 1037797 h 4469485"/>
                  <a:gd name="connsiteX365" fmla="*/ 2331238 w 2346278"/>
                  <a:gd name="connsiteY365" fmla="*/ 1047824 h 4469485"/>
                  <a:gd name="connsiteX366" fmla="*/ 2328732 w 2346278"/>
                  <a:gd name="connsiteY366" fmla="*/ 1047824 h 4469485"/>
                  <a:gd name="connsiteX367" fmla="*/ 2326225 w 2346278"/>
                  <a:gd name="connsiteY367" fmla="*/ 1050330 h 4469485"/>
                  <a:gd name="connsiteX368" fmla="*/ 2323718 w 2346278"/>
                  <a:gd name="connsiteY368" fmla="*/ 1055344 h 4469485"/>
                  <a:gd name="connsiteX369" fmla="*/ 2323718 w 2346278"/>
                  <a:gd name="connsiteY369" fmla="*/ 1057851 h 4469485"/>
                  <a:gd name="connsiteX370" fmla="*/ 2326225 w 2346278"/>
                  <a:gd name="connsiteY370" fmla="*/ 1062864 h 4469485"/>
                  <a:gd name="connsiteX371" fmla="*/ 2323718 w 2346278"/>
                  <a:gd name="connsiteY371" fmla="*/ 1065371 h 4469485"/>
                  <a:gd name="connsiteX372" fmla="*/ 2326225 w 2346278"/>
                  <a:gd name="connsiteY372" fmla="*/ 1067877 h 4469485"/>
                  <a:gd name="connsiteX373" fmla="*/ 2321211 w 2346278"/>
                  <a:gd name="connsiteY373" fmla="*/ 1075398 h 4469485"/>
                  <a:gd name="connsiteX374" fmla="*/ 2321211 w 2346278"/>
                  <a:gd name="connsiteY374" fmla="*/ 1080411 h 4469485"/>
                  <a:gd name="connsiteX375" fmla="*/ 2323718 w 2346278"/>
                  <a:gd name="connsiteY375" fmla="*/ 1082918 h 4469485"/>
                  <a:gd name="connsiteX376" fmla="*/ 2323718 w 2346278"/>
                  <a:gd name="connsiteY376" fmla="*/ 1085424 h 4469485"/>
                  <a:gd name="connsiteX377" fmla="*/ 2326225 w 2346278"/>
                  <a:gd name="connsiteY377" fmla="*/ 1090438 h 4469485"/>
                  <a:gd name="connsiteX378" fmla="*/ 2323718 w 2346278"/>
                  <a:gd name="connsiteY378" fmla="*/ 1090438 h 4469485"/>
                  <a:gd name="connsiteX379" fmla="*/ 2326225 w 2346278"/>
                  <a:gd name="connsiteY379" fmla="*/ 1092945 h 4469485"/>
                  <a:gd name="connsiteX380" fmla="*/ 2328732 w 2346278"/>
                  <a:gd name="connsiteY380" fmla="*/ 1100465 h 4469485"/>
                  <a:gd name="connsiteX381" fmla="*/ 2333745 w 2346278"/>
                  <a:gd name="connsiteY381" fmla="*/ 1105478 h 4469485"/>
                  <a:gd name="connsiteX382" fmla="*/ 2338758 w 2346278"/>
                  <a:gd name="connsiteY382" fmla="*/ 1107985 h 4469485"/>
                  <a:gd name="connsiteX383" fmla="*/ 2336252 w 2346278"/>
                  <a:gd name="connsiteY383" fmla="*/ 1110492 h 4469485"/>
                  <a:gd name="connsiteX384" fmla="*/ 2336252 w 2346278"/>
                  <a:gd name="connsiteY384" fmla="*/ 1112998 h 4469485"/>
                  <a:gd name="connsiteX385" fmla="*/ 2331238 w 2346278"/>
                  <a:gd name="connsiteY385" fmla="*/ 1118012 h 4469485"/>
                  <a:gd name="connsiteX386" fmla="*/ 2328732 w 2346278"/>
                  <a:gd name="connsiteY386" fmla="*/ 1120519 h 4469485"/>
                  <a:gd name="connsiteX387" fmla="*/ 2326225 w 2346278"/>
                  <a:gd name="connsiteY387" fmla="*/ 1123025 h 4469485"/>
                  <a:gd name="connsiteX388" fmla="*/ 2323718 w 2346278"/>
                  <a:gd name="connsiteY388" fmla="*/ 1130545 h 4469485"/>
                  <a:gd name="connsiteX389" fmla="*/ 2323718 w 2346278"/>
                  <a:gd name="connsiteY389" fmla="*/ 1135559 h 4469485"/>
                  <a:gd name="connsiteX390" fmla="*/ 2321211 w 2346278"/>
                  <a:gd name="connsiteY390" fmla="*/ 1138066 h 4469485"/>
                  <a:gd name="connsiteX391" fmla="*/ 2321211 w 2346278"/>
                  <a:gd name="connsiteY391" fmla="*/ 1140572 h 4469485"/>
                  <a:gd name="connsiteX392" fmla="*/ 2323718 w 2346278"/>
                  <a:gd name="connsiteY392" fmla="*/ 1145586 h 4469485"/>
                  <a:gd name="connsiteX393" fmla="*/ 2323718 w 2346278"/>
                  <a:gd name="connsiteY393" fmla="*/ 1153106 h 4469485"/>
                  <a:gd name="connsiteX394" fmla="*/ 2321211 w 2346278"/>
                  <a:gd name="connsiteY394" fmla="*/ 1153106 h 4469485"/>
                  <a:gd name="connsiteX395" fmla="*/ 2321211 w 2346278"/>
                  <a:gd name="connsiteY395" fmla="*/ 1160626 h 4469485"/>
                  <a:gd name="connsiteX396" fmla="*/ 2316198 w 2346278"/>
                  <a:gd name="connsiteY396" fmla="*/ 1165640 h 4469485"/>
                  <a:gd name="connsiteX397" fmla="*/ 2313691 w 2346278"/>
                  <a:gd name="connsiteY397" fmla="*/ 1168146 h 4469485"/>
                  <a:gd name="connsiteX398" fmla="*/ 2313691 w 2346278"/>
                  <a:gd name="connsiteY398" fmla="*/ 1173160 h 4469485"/>
                  <a:gd name="connsiteX399" fmla="*/ 2316198 w 2346278"/>
                  <a:gd name="connsiteY399" fmla="*/ 1175666 h 4469485"/>
                  <a:gd name="connsiteX400" fmla="*/ 2316198 w 2346278"/>
                  <a:gd name="connsiteY400" fmla="*/ 1178173 h 4469485"/>
                  <a:gd name="connsiteX401" fmla="*/ 2313691 w 2346278"/>
                  <a:gd name="connsiteY401" fmla="*/ 1178173 h 4469485"/>
                  <a:gd name="connsiteX402" fmla="*/ 2313691 w 2346278"/>
                  <a:gd name="connsiteY402" fmla="*/ 1185693 h 4469485"/>
                  <a:gd name="connsiteX403" fmla="*/ 2316198 w 2346278"/>
                  <a:gd name="connsiteY403" fmla="*/ 1185693 h 4469485"/>
                  <a:gd name="connsiteX404" fmla="*/ 2318705 w 2346278"/>
                  <a:gd name="connsiteY404" fmla="*/ 1190707 h 4469485"/>
                  <a:gd name="connsiteX405" fmla="*/ 2318705 w 2346278"/>
                  <a:gd name="connsiteY405" fmla="*/ 1195720 h 4469485"/>
                  <a:gd name="connsiteX406" fmla="*/ 2316198 w 2346278"/>
                  <a:gd name="connsiteY406" fmla="*/ 1198227 h 4469485"/>
                  <a:gd name="connsiteX407" fmla="*/ 2318705 w 2346278"/>
                  <a:gd name="connsiteY407" fmla="*/ 1200734 h 4469485"/>
                  <a:gd name="connsiteX408" fmla="*/ 2321211 w 2346278"/>
                  <a:gd name="connsiteY408" fmla="*/ 1203240 h 4469485"/>
                  <a:gd name="connsiteX409" fmla="*/ 2323718 w 2346278"/>
                  <a:gd name="connsiteY409" fmla="*/ 1203240 h 4469485"/>
                  <a:gd name="connsiteX410" fmla="*/ 2323718 w 2346278"/>
                  <a:gd name="connsiteY410" fmla="*/ 1200734 h 4469485"/>
                  <a:gd name="connsiteX411" fmla="*/ 2328732 w 2346278"/>
                  <a:gd name="connsiteY411" fmla="*/ 1203240 h 4469485"/>
                  <a:gd name="connsiteX412" fmla="*/ 2326225 w 2346278"/>
                  <a:gd name="connsiteY412" fmla="*/ 1208254 h 4469485"/>
                  <a:gd name="connsiteX413" fmla="*/ 2326225 w 2346278"/>
                  <a:gd name="connsiteY413" fmla="*/ 1215774 h 4469485"/>
                  <a:gd name="connsiteX414" fmla="*/ 2323718 w 2346278"/>
                  <a:gd name="connsiteY414" fmla="*/ 1218281 h 4469485"/>
                  <a:gd name="connsiteX415" fmla="*/ 2323718 w 2346278"/>
                  <a:gd name="connsiteY415" fmla="*/ 1223294 h 4469485"/>
                  <a:gd name="connsiteX416" fmla="*/ 2326225 w 2346278"/>
                  <a:gd name="connsiteY416" fmla="*/ 1225801 h 4469485"/>
                  <a:gd name="connsiteX417" fmla="*/ 2326225 w 2346278"/>
                  <a:gd name="connsiteY417" fmla="*/ 1228308 h 4469485"/>
                  <a:gd name="connsiteX418" fmla="*/ 2331238 w 2346278"/>
                  <a:gd name="connsiteY418" fmla="*/ 1233321 h 4469485"/>
                  <a:gd name="connsiteX419" fmla="*/ 2333745 w 2346278"/>
                  <a:gd name="connsiteY419" fmla="*/ 1235828 h 4469485"/>
                  <a:gd name="connsiteX420" fmla="*/ 2331238 w 2346278"/>
                  <a:gd name="connsiteY420" fmla="*/ 1235828 h 4469485"/>
                  <a:gd name="connsiteX421" fmla="*/ 2331238 w 2346278"/>
                  <a:gd name="connsiteY421" fmla="*/ 1243348 h 4469485"/>
                  <a:gd name="connsiteX422" fmla="*/ 2328732 w 2346278"/>
                  <a:gd name="connsiteY422" fmla="*/ 1245855 h 4469485"/>
                  <a:gd name="connsiteX423" fmla="*/ 2326225 w 2346278"/>
                  <a:gd name="connsiteY423" fmla="*/ 1245855 h 4469485"/>
                  <a:gd name="connsiteX424" fmla="*/ 2323718 w 2346278"/>
                  <a:gd name="connsiteY424" fmla="*/ 1248361 h 4469485"/>
                  <a:gd name="connsiteX425" fmla="*/ 2323718 w 2346278"/>
                  <a:gd name="connsiteY425" fmla="*/ 1250868 h 4469485"/>
                  <a:gd name="connsiteX426" fmla="*/ 2321211 w 2346278"/>
                  <a:gd name="connsiteY426" fmla="*/ 1250868 h 4469485"/>
                  <a:gd name="connsiteX427" fmla="*/ 2323718 w 2346278"/>
                  <a:gd name="connsiteY427" fmla="*/ 1255882 h 4469485"/>
                  <a:gd name="connsiteX428" fmla="*/ 2326225 w 2346278"/>
                  <a:gd name="connsiteY428" fmla="*/ 1258388 h 4469485"/>
                  <a:gd name="connsiteX429" fmla="*/ 2328732 w 2346278"/>
                  <a:gd name="connsiteY429" fmla="*/ 1260895 h 4469485"/>
                  <a:gd name="connsiteX430" fmla="*/ 2331238 w 2346278"/>
                  <a:gd name="connsiteY430" fmla="*/ 1265908 h 4469485"/>
                  <a:gd name="connsiteX431" fmla="*/ 2331238 w 2346278"/>
                  <a:gd name="connsiteY431" fmla="*/ 1268415 h 4469485"/>
                  <a:gd name="connsiteX432" fmla="*/ 2333745 w 2346278"/>
                  <a:gd name="connsiteY432" fmla="*/ 1270922 h 4469485"/>
                  <a:gd name="connsiteX433" fmla="*/ 2338758 w 2346278"/>
                  <a:gd name="connsiteY433" fmla="*/ 1273429 h 4469485"/>
                  <a:gd name="connsiteX434" fmla="*/ 2346278 w 2346278"/>
                  <a:gd name="connsiteY434" fmla="*/ 1273429 h 4469485"/>
                  <a:gd name="connsiteX435" fmla="*/ 2346278 w 2346278"/>
                  <a:gd name="connsiteY435" fmla="*/ 1275935 h 4469485"/>
                  <a:gd name="connsiteX436" fmla="*/ 2343772 w 2346278"/>
                  <a:gd name="connsiteY436" fmla="*/ 1278442 h 4469485"/>
                  <a:gd name="connsiteX437" fmla="*/ 2341265 w 2346278"/>
                  <a:gd name="connsiteY437" fmla="*/ 1283455 h 4469485"/>
                  <a:gd name="connsiteX438" fmla="*/ 2343772 w 2346278"/>
                  <a:gd name="connsiteY438" fmla="*/ 1288469 h 4469485"/>
                  <a:gd name="connsiteX439" fmla="*/ 2341265 w 2346278"/>
                  <a:gd name="connsiteY439" fmla="*/ 1288469 h 4469485"/>
                  <a:gd name="connsiteX440" fmla="*/ 2336252 w 2346278"/>
                  <a:gd name="connsiteY440" fmla="*/ 1290976 h 4469485"/>
                  <a:gd name="connsiteX441" fmla="*/ 2331238 w 2346278"/>
                  <a:gd name="connsiteY441" fmla="*/ 1293482 h 4469485"/>
                  <a:gd name="connsiteX442" fmla="*/ 2328732 w 2346278"/>
                  <a:gd name="connsiteY442" fmla="*/ 1298496 h 4469485"/>
                  <a:gd name="connsiteX443" fmla="*/ 2328732 w 2346278"/>
                  <a:gd name="connsiteY443" fmla="*/ 1301003 h 4469485"/>
                  <a:gd name="connsiteX444" fmla="*/ 2326225 w 2346278"/>
                  <a:gd name="connsiteY444" fmla="*/ 1303509 h 4469485"/>
                  <a:gd name="connsiteX445" fmla="*/ 2318705 w 2346278"/>
                  <a:gd name="connsiteY445" fmla="*/ 1311029 h 4469485"/>
                  <a:gd name="connsiteX446" fmla="*/ 2318705 w 2346278"/>
                  <a:gd name="connsiteY446" fmla="*/ 1316043 h 4469485"/>
                  <a:gd name="connsiteX447" fmla="*/ 2316198 w 2346278"/>
                  <a:gd name="connsiteY447" fmla="*/ 1318550 h 4469485"/>
                  <a:gd name="connsiteX448" fmla="*/ 2313691 w 2346278"/>
                  <a:gd name="connsiteY448" fmla="*/ 1323563 h 4469485"/>
                  <a:gd name="connsiteX449" fmla="*/ 2313691 w 2346278"/>
                  <a:gd name="connsiteY449" fmla="*/ 1326070 h 4469485"/>
                  <a:gd name="connsiteX450" fmla="*/ 2311185 w 2346278"/>
                  <a:gd name="connsiteY450" fmla="*/ 1328576 h 4469485"/>
                  <a:gd name="connsiteX451" fmla="*/ 2311185 w 2346278"/>
                  <a:gd name="connsiteY451" fmla="*/ 1333590 h 4469485"/>
                  <a:gd name="connsiteX452" fmla="*/ 2298651 w 2346278"/>
                  <a:gd name="connsiteY452" fmla="*/ 1333590 h 4469485"/>
                  <a:gd name="connsiteX453" fmla="*/ 2296144 w 2346278"/>
                  <a:gd name="connsiteY453" fmla="*/ 1338603 h 4469485"/>
                  <a:gd name="connsiteX454" fmla="*/ 2293638 w 2346278"/>
                  <a:gd name="connsiteY454" fmla="*/ 1338603 h 4469485"/>
                  <a:gd name="connsiteX455" fmla="*/ 2288624 w 2346278"/>
                  <a:gd name="connsiteY455" fmla="*/ 1341110 h 4469485"/>
                  <a:gd name="connsiteX456" fmla="*/ 2288624 w 2346278"/>
                  <a:gd name="connsiteY456" fmla="*/ 1356150 h 4469485"/>
                  <a:gd name="connsiteX457" fmla="*/ 2291131 w 2346278"/>
                  <a:gd name="connsiteY457" fmla="*/ 1361164 h 4469485"/>
                  <a:gd name="connsiteX458" fmla="*/ 2291131 w 2346278"/>
                  <a:gd name="connsiteY458" fmla="*/ 1363671 h 4469485"/>
                  <a:gd name="connsiteX459" fmla="*/ 2296144 w 2346278"/>
                  <a:gd name="connsiteY459" fmla="*/ 1368684 h 4469485"/>
                  <a:gd name="connsiteX460" fmla="*/ 2296144 w 2346278"/>
                  <a:gd name="connsiteY460" fmla="*/ 1371191 h 4469485"/>
                  <a:gd name="connsiteX461" fmla="*/ 2298651 w 2346278"/>
                  <a:gd name="connsiteY461" fmla="*/ 1373697 h 4469485"/>
                  <a:gd name="connsiteX462" fmla="*/ 2298651 w 2346278"/>
                  <a:gd name="connsiteY462" fmla="*/ 1376204 h 4469485"/>
                  <a:gd name="connsiteX463" fmla="*/ 2296144 w 2346278"/>
                  <a:gd name="connsiteY463" fmla="*/ 1378711 h 4469485"/>
                  <a:gd name="connsiteX464" fmla="*/ 2291131 w 2346278"/>
                  <a:gd name="connsiteY464" fmla="*/ 1378711 h 4469485"/>
                  <a:gd name="connsiteX465" fmla="*/ 2286118 w 2346278"/>
                  <a:gd name="connsiteY465" fmla="*/ 1381218 h 4469485"/>
                  <a:gd name="connsiteX466" fmla="*/ 2286118 w 2346278"/>
                  <a:gd name="connsiteY466" fmla="*/ 1388738 h 4469485"/>
                  <a:gd name="connsiteX467" fmla="*/ 2288624 w 2346278"/>
                  <a:gd name="connsiteY467" fmla="*/ 1391245 h 4469485"/>
                  <a:gd name="connsiteX468" fmla="*/ 2288624 w 2346278"/>
                  <a:gd name="connsiteY468" fmla="*/ 1393751 h 4469485"/>
                  <a:gd name="connsiteX469" fmla="*/ 2286118 w 2346278"/>
                  <a:gd name="connsiteY469" fmla="*/ 1398765 h 4469485"/>
                  <a:gd name="connsiteX470" fmla="*/ 2286118 w 2346278"/>
                  <a:gd name="connsiteY470" fmla="*/ 1413805 h 4469485"/>
                  <a:gd name="connsiteX471" fmla="*/ 2283610 w 2346278"/>
                  <a:gd name="connsiteY471" fmla="*/ 1413805 h 4469485"/>
                  <a:gd name="connsiteX472" fmla="*/ 2283610 w 2346278"/>
                  <a:gd name="connsiteY472" fmla="*/ 1416312 h 4469485"/>
                  <a:gd name="connsiteX473" fmla="*/ 2281104 w 2346278"/>
                  <a:gd name="connsiteY473" fmla="*/ 1418818 h 4469485"/>
                  <a:gd name="connsiteX474" fmla="*/ 2278597 w 2346278"/>
                  <a:gd name="connsiteY474" fmla="*/ 1421325 h 4469485"/>
                  <a:gd name="connsiteX475" fmla="*/ 2278597 w 2346278"/>
                  <a:gd name="connsiteY475" fmla="*/ 1423832 h 4469485"/>
                  <a:gd name="connsiteX476" fmla="*/ 2281104 w 2346278"/>
                  <a:gd name="connsiteY476" fmla="*/ 1426339 h 4469485"/>
                  <a:gd name="connsiteX477" fmla="*/ 2286118 w 2346278"/>
                  <a:gd name="connsiteY477" fmla="*/ 1433859 h 4469485"/>
                  <a:gd name="connsiteX478" fmla="*/ 2288624 w 2346278"/>
                  <a:gd name="connsiteY478" fmla="*/ 1436366 h 4469485"/>
                  <a:gd name="connsiteX479" fmla="*/ 2291131 w 2346278"/>
                  <a:gd name="connsiteY479" fmla="*/ 1438872 h 4469485"/>
                  <a:gd name="connsiteX480" fmla="*/ 2296144 w 2346278"/>
                  <a:gd name="connsiteY480" fmla="*/ 1441379 h 4469485"/>
                  <a:gd name="connsiteX481" fmla="*/ 2296144 w 2346278"/>
                  <a:gd name="connsiteY481" fmla="*/ 1463939 h 4469485"/>
                  <a:gd name="connsiteX482" fmla="*/ 2293638 w 2346278"/>
                  <a:gd name="connsiteY482" fmla="*/ 1468953 h 4469485"/>
                  <a:gd name="connsiteX483" fmla="*/ 2291131 w 2346278"/>
                  <a:gd name="connsiteY483" fmla="*/ 1471460 h 4469485"/>
                  <a:gd name="connsiteX484" fmla="*/ 2291131 w 2346278"/>
                  <a:gd name="connsiteY484" fmla="*/ 1473966 h 4469485"/>
                  <a:gd name="connsiteX485" fmla="*/ 2288624 w 2346278"/>
                  <a:gd name="connsiteY485" fmla="*/ 1481487 h 4469485"/>
                  <a:gd name="connsiteX486" fmla="*/ 2283610 w 2346278"/>
                  <a:gd name="connsiteY486" fmla="*/ 1486500 h 4469485"/>
                  <a:gd name="connsiteX487" fmla="*/ 2281104 w 2346278"/>
                  <a:gd name="connsiteY487" fmla="*/ 1491513 h 4469485"/>
                  <a:gd name="connsiteX488" fmla="*/ 2281104 w 2346278"/>
                  <a:gd name="connsiteY488" fmla="*/ 1494020 h 4469485"/>
                  <a:gd name="connsiteX489" fmla="*/ 2278597 w 2346278"/>
                  <a:gd name="connsiteY489" fmla="*/ 1496527 h 4469485"/>
                  <a:gd name="connsiteX490" fmla="*/ 2271077 w 2346278"/>
                  <a:gd name="connsiteY490" fmla="*/ 1496527 h 4469485"/>
                  <a:gd name="connsiteX491" fmla="*/ 2273584 w 2346278"/>
                  <a:gd name="connsiteY491" fmla="*/ 1501540 h 4469485"/>
                  <a:gd name="connsiteX492" fmla="*/ 2271077 w 2346278"/>
                  <a:gd name="connsiteY492" fmla="*/ 1504047 h 4469485"/>
                  <a:gd name="connsiteX493" fmla="*/ 2273584 w 2346278"/>
                  <a:gd name="connsiteY493" fmla="*/ 1506554 h 4469485"/>
                  <a:gd name="connsiteX494" fmla="*/ 2273584 w 2346278"/>
                  <a:gd name="connsiteY494" fmla="*/ 1509060 h 4469485"/>
                  <a:gd name="connsiteX495" fmla="*/ 2271077 w 2346278"/>
                  <a:gd name="connsiteY495" fmla="*/ 1516581 h 4469485"/>
                  <a:gd name="connsiteX496" fmla="*/ 2268570 w 2346278"/>
                  <a:gd name="connsiteY496" fmla="*/ 1521594 h 4469485"/>
                  <a:gd name="connsiteX497" fmla="*/ 2268570 w 2346278"/>
                  <a:gd name="connsiteY497" fmla="*/ 1531621 h 4469485"/>
                  <a:gd name="connsiteX498" fmla="*/ 2261050 w 2346278"/>
                  <a:gd name="connsiteY498" fmla="*/ 1531621 h 4469485"/>
                  <a:gd name="connsiteX499" fmla="*/ 2261050 w 2346278"/>
                  <a:gd name="connsiteY499" fmla="*/ 1534128 h 4469485"/>
                  <a:gd name="connsiteX500" fmla="*/ 2253530 w 2346278"/>
                  <a:gd name="connsiteY500" fmla="*/ 1539141 h 4469485"/>
                  <a:gd name="connsiteX501" fmla="*/ 2251023 w 2346278"/>
                  <a:gd name="connsiteY501" fmla="*/ 1544155 h 4469485"/>
                  <a:gd name="connsiteX502" fmla="*/ 2248517 w 2346278"/>
                  <a:gd name="connsiteY502" fmla="*/ 1546661 h 4469485"/>
                  <a:gd name="connsiteX503" fmla="*/ 2246010 w 2346278"/>
                  <a:gd name="connsiteY503" fmla="*/ 1551675 h 4469485"/>
                  <a:gd name="connsiteX504" fmla="*/ 2238490 w 2346278"/>
                  <a:gd name="connsiteY504" fmla="*/ 1556688 h 4469485"/>
                  <a:gd name="connsiteX505" fmla="*/ 2235983 w 2346278"/>
                  <a:gd name="connsiteY505" fmla="*/ 1559195 h 4469485"/>
                  <a:gd name="connsiteX506" fmla="*/ 2233476 w 2346278"/>
                  <a:gd name="connsiteY506" fmla="*/ 1561702 h 4469485"/>
                  <a:gd name="connsiteX507" fmla="*/ 2228463 w 2346278"/>
                  <a:gd name="connsiteY507" fmla="*/ 1566715 h 4469485"/>
                  <a:gd name="connsiteX508" fmla="*/ 2228463 w 2346278"/>
                  <a:gd name="connsiteY508" fmla="*/ 1571729 h 4469485"/>
                  <a:gd name="connsiteX509" fmla="*/ 2225956 w 2346278"/>
                  <a:gd name="connsiteY509" fmla="*/ 1574235 h 4469485"/>
                  <a:gd name="connsiteX510" fmla="*/ 2225956 w 2346278"/>
                  <a:gd name="connsiteY510" fmla="*/ 1581755 h 4469485"/>
                  <a:gd name="connsiteX511" fmla="*/ 2228463 w 2346278"/>
                  <a:gd name="connsiteY511" fmla="*/ 1584262 h 4469485"/>
                  <a:gd name="connsiteX512" fmla="*/ 2233476 w 2346278"/>
                  <a:gd name="connsiteY512" fmla="*/ 1589276 h 4469485"/>
                  <a:gd name="connsiteX513" fmla="*/ 2238490 w 2346278"/>
                  <a:gd name="connsiteY513" fmla="*/ 1594289 h 4469485"/>
                  <a:gd name="connsiteX514" fmla="*/ 2235983 w 2346278"/>
                  <a:gd name="connsiteY514" fmla="*/ 1599302 h 4469485"/>
                  <a:gd name="connsiteX515" fmla="*/ 2233476 w 2346278"/>
                  <a:gd name="connsiteY515" fmla="*/ 1599302 h 4469485"/>
                  <a:gd name="connsiteX516" fmla="*/ 2230970 w 2346278"/>
                  <a:gd name="connsiteY516" fmla="*/ 1606823 h 4469485"/>
                  <a:gd name="connsiteX517" fmla="*/ 2228463 w 2346278"/>
                  <a:gd name="connsiteY517" fmla="*/ 1606823 h 4469485"/>
                  <a:gd name="connsiteX518" fmla="*/ 2225956 w 2346278"/>
                  <a:gd name="connsiteY518" fmla="*/ 1609329 h 4469485"/>
                  <a:gd name="connsiteX519" fmla="*/ 2223449 w 2346278"/>
                  <a:gd name="connsiteY519" fmla="*/ 1616850 h 4469485"/>
                  <a:gd name="connsiteX520" fmla="*/ 2220942 w 2346278"/>
                  <a:gd name="connsiteY520" fmla="*/ 1616850 h 4469485"/>
                  <a:gd name="connsiteX521" fmla="*/ 2218436 w 2346278"/>
                  <a:gd name="connsiteY521" fmla="*/ 1624370 h 4469485"/>
                  <a:gd name="connsiteX522" fmla="*/ 2213422 w 2346278"/>
                  <a:gd name="connsiteY522" fmla="*/ 1629383 h 4469485"/>
                  <a:gd name="connsiteX523" fmla="*/ 2210916 w 2346278"/>
                  <a:gd name="connsiteY523" fmla="*/ 1629383 h 4469485"/>
                  <a:gd name="connsiteX524" fmla="*/ 2210916 w 2346278"/>
                  <a:gd name="connsiteY524" fmla="*/ 1631890 h 4469485"/>
                  <a:gd name="connsiteX525" fmla="*/ 2208409 w 2346278"/>
                  <a:gd name="connsiteY525" fmla="*/ 1631890 h 4469485"/>
                  <a:gd name="connsiteX526" fmla="*/ 2205902 w 2346278"/>
                  <a:gd name="connsiteY526" fmla="*/ 1636903 h 4469485"/>
                  <a:gd name="connsiteX527" fmla="*/ 2203395 w 2346278"/>
                  <a:gd name="connsiteY527" fmla="*/ 1636903 h 4469485"/>
                  <a:gd name="connsiteX528" fmla="*/ 2200889 w 2346278"/>
                  <a:gd name="connsiteY528" fmla="*/ 1641917 h 4469485"/>
                  <a:gd name="connsiteX529" fmla="*/ 2195875 w 2346278"/>
                  <a:gd name="connsiteY529" fmla="*/ 1641917 h 4469485"/>
                  <a:gd name="connsiteX530" fmla="*/ 2193369 w 2346278"/>
                  <a:gd name="connsiteY530" fmla="*/ 1639410 h 4469485"/>
                  <a:gd name="connsiteX531" fmla="*/ 2190862 w 2346278"/>
                  <a:gd name="connsiteY531" fmla="*/ 1641917 h 4469485"/>
                  <a:gd name="connsiteX532" fmla="*/ 2190862 w 2346278"/>
                  <a:gd name="connsiteY532" fmla="*/ 1649437 h 4469485"/>
                  <a:gd name="connsiteX533" fmla="*/ 2188355 w 2346278"/>
                  <a:gd name="connsiteY533" fmla="*/ 1649437 h 4469485"/>
                  <a:gd name="connsiteX534" fmla="*/ 2188355 w 2346278"/>
                  <a:gd name="connsiteY534" fmla="*/ 1661971 h 4469485"/>
                  <a:gd name="connsiteX535" fmla="*/ 2190862 w 2346278"/>
                  <a:gd name="connsiteY535" fmla="*/ 1664477 h 4469485"/>
                  <a:gd name="connsiteX536" fmla="*/ 2185849 w 2346278"/>
                  <a:gd name="connsiteY536" fmla="*/ 1669491 h 4469485"/>
                  <a:gd name="connsiteX537" fmla="*/ 2183342 w 2346278"/>
                  <a:gd name="connsiteY537" fmla="*/ 1674504 h 4469485"/>
                  <a:gd name="connsiteX538" fmla="*/ 2175822 w 2346278"/>
                  <a:gd name="connsiteY538" fmla="*/ 1677011 h 4469485"/>
                  <a:gd name="connsiteX539" fmla="*/ 2173315 w 2346278"/>
                  <a:gd name="connsiteY539" fmla="*/ 1677011 h 4469485"/>
                  <a:gd name="connsiteX540" fmla="*/ 2170808 w 2346278"/>
                  <a:gd name="connsiteY540" fmla="*/ 1682024 h 4469485"/>
                  <a:gd name="connsiteX541" fmla="*/ 2170808 w 2346278"/>
                  <a:gd name="connsiteY541" fmla="*/ 1687038 h 4469485"/>
                  <a:gd name="connsiteX542" fmla="*/ 2168302 w 2346278"/>
                  <a:gd name="connsiteY542" fmla="*/ 1689544 h 4469485"/>
                  <a:gd name="connsiteX543" fmla="*/ 2160781 w 2346278"/>
                  <a:gd name="connsiteY543" fmla="*/ 1692051 h 4469485"/>
                  <a:gd name="connsiteX544" fmla="*/ 2160781 w 2346278"/>
                  <a:gd name="connsiteY544" fmla="*/ 1694558 h 4469485"/>
                  <a:gd name="connsiteX545" fmla="*/ 2158274 w 2346278"/>
                  <a:gd name="connsiteY545" fmla="*/ 1699571 h 4469485"/>
                  <a:gd name="connsiteX546" fmla="*/ 2155768 w 2346278"/>
                  <a:gd name="connsiteY546" fmla="*/ 1707092 h 4469485"/>
                  <a:gd name="connsiteX547" fmla="*/ 2155768 w 2346278"/>
                  <a:gd name="connsiteY547" fmla="*/ 1709598 h 4469485"/>
                  <a:gd name="connsiteX548" fmla="*/ 2153261 w 2346278"/>
                  <a:gd name="connsiteY548" fmla="*/ 1712105 h 4469485"/>
                  <a:gd name="connsiteX549" fmla="*/ 2150754 w 2346278"/>
                  <a:gd name="connsiteY549" fmla="*/ 1714612 h 4469485"/>
                  <a:gd name="connsiteX550" fmla="*/ 2135714 w 2346278"/>
                  <a:gd name="connsiteY550" fmla="*/ 1714612 h 4469485"/>
                  <a:gd name="connsiteX551" fmla="*/ 2130701 w 2346278"/>
                  <a:gd name="connsiteY551" fmla="*/ 1717118 h 4469485"/>
                  <a:gd name="connsiteX552" fmla="*/ 2128194 w 2346278"/>
                  <a:gd name="connsiteY552" fmla="*/ 1719625 h 4469485"/>
                  <a:gd name="connsiteX553" fmla="*/ 2123180 w 2346278"/>
                  <a:gd name="connsiteY553" fmla="*/ 1719625 h 4469485"/>
                  <a:gd name="connsiteX554" fmla="*/ 2118167 w 2346278"/>
                  <a:gd name="connsiteY554" fmla="*/ 1724639 h 4469485"/>
                  <a:gd name="connsiteX555" fmla="*/ 2115660 w 2346278"/>
                  <a:gd name="connsiteY555" fmla="*/ 1727145 h 4469485"/>
                  <a:gd name="connsiteX556" fmla="*/ 2108140 w 2346278"/>
                  <a:gd name="connsiteY556" fmla="*/ 1727145 h 4469485"/>
                  <a:gd name="connsiteX557" fmla="*/ 2100620 w 2346278"/>
                  <a:gd name="connsiteY557" fmla="*/ 1729652 h 4469485"/>
                  <a:gd name="connsiteX558" fmla="*/ 2098113 w 2346278"/>
                  <a:gd name="connsiteY558" fmla="*/ 1734665 h 4469485"/>
                  <a:gd name="connsiteX559" fmla="*/ 2100620 w 2346278"/>
                  <a:gd name="connsiteY559" fmla="*/ 1737172 h 4469485"/>
                  <a:gd name="connsiteX560" fmla="*/ 2100620 w 2346278"/>
                  <a:gd name="connsiteY560" fmla="*/ 1742186 h 4469485"/>
                  <a:gd name="connsiteX561" fmla="*/ 2095606 w 2346278"/>
                  <a:gd name="connsiteY561" fmla="*/ 1742186 h 4469485"/>
                  <a:gd name="connsiteX562" fmla="*/ 2093100 w 2346278"/>
                  <a:gd name="connsiteY562" fmla="*/ 1744692 h 4469485"/>
                  <a:gd name="connsiteX563" fmla="*/ 2093100 w 2346278"/>
                  <a:gd name="connsiteY563" fmla="*/ 1749706 h 4469485"/>
                  <a:gd name="connsiteX564" fmla="*/ 2090593 w 2346278"/>
                  <a:gd name="connsiteY564" fmla="*/ 1752213 h 4469485"/>
                  <a:gd name="connsiteX565" fmla="*/ 2088086 w 2346278"/>
                  <a:gd name="connsiteY565" fmla="*/ 1754719 h 4469485"/>
                  <a:gd name="connsiteX566" fmla="*/ 2085579 w 2346278"/>
                  <a:gd name="connsiteY566" fmla="*/ 1757226 h 4469485"/>
                  <a:gd name="connsiteX567" fmla="*/ 2085579 w 2346278"/>
                  <a:gd name="connsiteY567" fmla="*/ 1759733 h 4469485"/>
                  <a:gd name="connsiteX568" fmla="*/ 2080566 w 2346278"/>
                  <a:gd name="connsiteY568" fmla="*/ 1759733 h 4469485"/>
                  <a:gd name="connsiteX569" fmla="*/ 2075553 w 2346278"/>
                  <a:gd name="connsiteY569" fmla="*/ 1767253 h 4469485"/>
                  <a:gd name="connsiteX570" fmla="*/ 2075553 w 2346278"/>
                  <a:gd name="connsiteY570" fmla="*/ 1779786 h 4469485"/>
                  <a:gd name="connsiteX571" fmla="*/ 2073046 w 2346278"/>
                  <a:gd name="connsiteY571" fmla="*/ 1782293 h 4469485"/>
                  <a:gd name="connsiteX572" fmla="*/ 2075553 w 2346278"/>
                  <a:gd name="connsiteY572" fmla="*/ 1782293 h 4469485"/>
                  <a:gd name="connsiteX573" fmla="*/ 2075553 w 2346278"/>
                  <a:gd name="connsiteY573" fmla="*/ 1784800 h 4469485"/>
                  <a:gd name="connsiteX574" fmla="*/ 2073046 w 2346278"/>
                  <a:gd name="connsiteY574" fmla="*/ 1787307 h 4469485"/>
                  <a:gd name="connsiteX575" fmla="*/ 2075553 w 2346278"/>
                  <a:gd name="connsiteY575" fmla="*/ 1792320 h 4469485"/>
                  <a:gd name="connsiteX576" fmla="*/ 2075553 w 2346278"/>
                  <a:gd name="connsiteY576" fmla="*/ 1799840 h 4469485"/>
                  <a:gd name="connsiteX577" fmla="*/ 2068033 w 2346278"/>
                  <a:gd name="connsiteY577" fmla="*/ 1802347 h 4469485"/>
                  <a:gd name="connsiteX578" fmla="*/ 2063019 w 2346278"/>
                  <a:gd name="connsiteY578" fmla="*/ 1802347 h 4469485"/>
                  <a:gd name="connsiteX579" fmla="*/ 2058006 w 2346278"/>
                  <a:gd name="connsiteY579" fmla="*/ 1809867 h 4469485"/>
                  <a:gd name="connsiteX580" fmla="*/ 2050486 w 2346278"/>
                  <a:gd name="connsiteY580" fmla="*/ 1812374 h 4469485"/>
                  <a:gd name="connsiteX581" fmla="*/ 2047978 w 2346278"/>
                  <a:gd name="connsiteY581" fmla="*/ 1812374 h 4469485"/>
                  <a:gd name="connsiteX582" fmla="*/ 2045472 w 2346278"/>
                  <a:gd name="connsiteY582" fmla="*/ 1814881 h 4469485"/>
                  <a:gd name="connsiteX583" fmla="*/ 2042965 w 2346278"/>
                  <a:gd name="connsiteY583" fmla="*/ 1817387 h 4469485"/>
                  <a:gd name="connsiteX584" fmla="*/ 2040458 w 2346278"/>
                  <a:gd name="connsiteY584" fmla="*/ 1817387 h 4469485"/>
                  <a:gd name="connsiteX585" fmla="*/ 2037952 w 2346278"/>
                  <a:gd name="connsiteY585" fmla="*/ 1819894 h 4469485"/>
                  <a:gd name="connsiteX586" fmla="*/ 2035445 w 2346278"/>
                  <a:gd name="connsiteY586" fmla="*/ 1822401 h 4469485"/>
                  <a:gd name="connsiteX587" fmla="*/ 2032938 w 2346278"/>
                  <a:gd name="connsiteY587" fmla="*/ 1822401 h 4469485"/>
                  <a:gd name="connsiteX588" fmla="*/ 2027925 w 2346278"/>
                  <a:gd name="connsiteY588" fmla="*/ 1827414 h 4469485"/>
                  <a:gd name="connsiteX589" fmla="*/ 2017898 w 2346278"/>
                  <a:gd name="connsiteY589" fmla="*/ 1827414 h 4469485"/>
                  <a:gd name="connsiteX590" fmla="*/ 2015391 w 2346278"/>
                  <a:gd name="connsiteY590" fmla="*/ 1839948 h 4469485"/>
                  <a:gd name="connsiteX591" fmla="*/ 2005364 w 2346278"/>
                  <a:gd name="connsiteY591" fmla="*/ 1842454 h 4469485"/>
                  <a:gd name="connsiteX592" fmla="*/ 2012885 w 2346278"/>
                  <a:gd name="connsiteY592" fmla="*/ 1857495 h 4469485"/>
                  <a:gd name="connsiteX593" fmla="*/ 2015391 w 2346278"/>
                  <a:gd name="connsiteY593" fmla="*/ 1865015 h 4469485"/>
                  <a:gd name="connsiteX594" fmla="*/ 2012885 w 2346278"/>
                  <a:gd name="connsiteY594" fmla="*/ 1867522 h 4469485"/>
                  <a:gd name="connsiteX595" fmla="*/ 2010378 w 2346278"/>
                  <a:gd name="connsiteY595" fmla="*/ 1872535 h 4469485"/>
                  <a:gd name="connsiteX596" fmla="*/ 2010378 w 2346278"/>
                  <a:gd name="connsiteY596" fmla="*/ 1880055 h 4469485"/>
                  <a:gd name="connsiteX597" fmla="*/ 2007871 w 2346278"/>
                  <a:gd name="connsiteY597" fmla="*/ 1882562 h 4469485"/>
                  <a:gd name="connsiteX598" fmla="*/ 2007871 w 2346278"/>
                  <a:gd name="connsiteY598" fmla="*/ 1900109 h 4469485"/>
                  <a:gd name="connsiteX599" fmla="*/ 2012885 w 2346278"/>
                  <a:gd name="connsiteY599" fmla="*/ 1905123 h 4469485"/>
                  <a:gd name="connsiteX600" fmla="*/ 2017898 w 2346278"/>
                  <a:gd name="connsiteY600" fmla="*/ 1902616 h 4469485"/>
                  <a:gd name="connsiteX601" fmla="*/ 2022911 w 2346278"/>
                  <a:gd name="connsiteY601" fmla="*/ 1900109 h 4469485"/>
                  <a:gd name="connsiteX602" fmla="*/ 2027925 w 2346278"/>
                  <a:gd name="connsiteY602" fmla="*/ 1897603 h 4469485"/>
                  <a:gd name="connsiteX603" fmla="*/ 2030432 w 2346278"/>
                  <a:gd name="connsiteY603" fmla="*/ 1897603 h 4469485"/>
                  <a:gd name="connsiteX604" fmla="*/ 2032938 w 2346278"/>
                  <a:gd name="connsiteY604" fmla="*/ 1895096 h 4469485"/>
                  <a:gd name="connsiteX605" fmla="*/ 2042965 w 2346278"/>
                  <a:gd name="connsiteY605" fmla="*/ 1895096 h 4469485"/>
                  <a:gd name="connsiteX606" fmla="*/ 2045472 w 2346278"/>
                  <a:gd name="connsiteY606" fmla="*/ 1892589 h 4469485"/>
                  <a:gd name="connsiteX607" fmla="*/ 2055499 w 2346278"/>
                  <a:gd name="connsiteY607" fmla="*/ 1892589 h 4469485"/>
                  <a:gd name="connsiteX608" fmla="*/ 2058006 w 2346278"/>
                  <a:gd name="connsiteY608" fmla="*/ 1895096 h 4469485"/>
                  <a:gd name="connsiteX609" fmla="*/ 2063019 w 2346278"/>
                  <a:gd name="connsiteY609" fmla="*/ 1895096 h 4469485"/>
                  <a:gd name="connsiteX610" fmla="*/ 2065526 w 2346278"/>
                  <a:gd name="connsiteY610" fmla="*/ 1892589 h 4469485"/>
                  <a:gd name="connsiteX611" fmla="*/ 2068033 w 2346278"/>
                  <a:gd name="connsiteY611" fmla="*/ 1892589 h 4469485"/>
                  <a:gd name="connsiteX612" fmla="*/ 2070539 w 2346278"/>
                  <a:gd name="connsiteY612" fmla="*/ 1895096 h 4469485"/>
                  <a:gd name="connsiteX613" fmla="*/ 2078059 w 2346278"/>
                  <a:gd name="connsiteY613" fmla="*/ 1895096 h 4469485"/>
                  <a:gd name="connsiteX614" fmla="*/ 2078059 w 2346278"/>
                  <a:gd name="connsiteY614" fmla="*/ 1897603 h 4469485"/>
                  <a:gd name="connsiteX615" fmla="*/ 2088086 w 2346278"/>
                  <a:gd name="connsiteY615" fmla="*/ 1897603 h 4469485"/>
                  <a:gd name="connsiteX616" fmla="*/ 2090593 w 2346278"/>
                  <a:gd name="connsiteY616" fmla="*/ 1895096 h 4469485"/>
                  <a:gd name="connsiteX617" fmla="*/ 2110647 w 2346278"/>
                  <a:gd name="connsiteY617" fmla="*/ 1895096 h 4469485"/>
                  <a:gd name="connsiteX618" fmla="*/ 2110647 w 2346278"/>
                  <a:gd name="connsiteY618" fmla="*/ 1897603 h 4469485"/>
                  <a:gd name="connsiteX619" fmla="*/ 2113154 w 2346278"/>
                  <a:gd name="connsiteY619" fmla="*/ 1897603 h 4469485"/>
                  <a:gd name="connsiteX620" fmla="*/ 2115660 w 2346278"/>
                  <a:gd name="connsiteY620" fmla="*/ 1895096 h 4469485"/>
                  <a:gd name="connsiteX621" fmla="*/ 2120674 w 2346278"/>
                  <a:gd name="connsiteY621" fmla="*/ 1895096 h 4469485"/>
                  <a:gd name="connsiteX622" fmla="*/ 2120674 w 2346278"/>
                  <a:gd name="connsiteY622" fmla="*/ 1892589 h 4469485"/>
                  <a:gd name="connsiteX623" fmla="*/ 2125687 w 2346278"/>
                  <a:gd name="connsiteY623" fmla="*/ 1892589 h 4469485"/>
                  <a:gd name="connsiteX624" fmla="*/ 2128194 w 2346278"/>
                  <a:gd name="connsiteY624" fmla="*/ 1895096 h 4469485"/>
                  <a:gd name="connsiteX625" fmla="*/ 2130701 w 2346278"/>
                  <a:gd name="connsiteY625" fmla="*/ 1897603 h 4469485"/>
                  <a:gd name="connsiteX626" fmla="*/ 2130701 w 2346278"/>
                  <a:gd name="connsiteY626" fmla="*/ 1900109 h 4469485"/>
                  <a:gd name="connsiteX627" fmla="*/ 2133207 w 2346278"/>
                  <a:gd name="connsiteY627" fmla="*/ 1900109 h 4469485"/>
                  <a:gd name="connsiteX628" fmla="*/ 2133207 w 2346278"/>
                  <a:gd name="connsiteY628" fmla="*/ 1905123 h 4469485"/>
                  <a:gd name="connsiteX629" fmla="*/ 2135714 w 2346278"/>
                  <a:gd name="connsiteY629" fmla="*/ 1905123 h 4469485"/>
                  <a:gd name="connsiteX630" fmla="*/ 2135714 w 2346278"/>
                  <a:gd name="connsiteY630" fmla="*/ 1910136 h 4469485"/>
                  <a:gd name="connsiteX631" fmla="*/ 2138221 w 2346278"/>
                  <a:gd name="connsiteY631" fmla="*/ 1910136 h 4469485"/>
                  <a:gd name="connsiteX632" fmla="*/ 2140727 w 2346278"/>
                  <a:gd name="connsiteY632" fmla="*/ 1912643 h 4469485"/>
                  <a:gd name="connsiteX633" fmla="*/ 2143234 w 2346278"/>
                  <a:gd name="connsiteY633" fmla="*/ 1912643 h 4469485"/>
                  <a:gd name="connsiteX634" fmla="*/ 2143234 w 2346278"/>
                  <a:gd name="connsiteY634" fmla="*/ 1915150 h 4469485"/>
                  <a:gd name="connsiteX635" fmla="*/ 2145741 w 2346278"/>
                  <a:gd name="connsiteY635" fmla="*/ 1917656 h 4469485"/>
                  <a:gd name="connsiteX636" fmla="*/ 2148248 w 2346278"/>
                  <a:gd name="connsiteY636" fmla="*/ 1917656 h 4469485"/>
                  <a:gd name="connsiteX637" fmla="*/ 2150754 w 2346278"/>
                  <a:gd name="connsiteY637" fmla="*/ 1922670 h 4469485"/>
                  <a:gd name="connsiteX638" fmla="*/ 2153261 w 2346278"/>
                  <a:gd name="connsiteY638" fmla="*/ 1925176 h 4469485"/>
                  <a:gd name="connsiteX639" fmla="*/ 2153261 w 2346278"/>
                  <a:gd name="connsiteY639" fmla="*/ 1927683 h 4469485"/>
                  <a:gd name="connsiteX640" fmla="*/ 2155768 w 2346278"/>
                  <a:gd name="connsiteY640" fmla="*/ 1927683 h 4469485"/>
                  <a:gd name="connsiteX641" fmla="*/ 2158274 w 2346278"/>
                  <a:gd name="connsiteY641" fmla="*/ 1932697 h 4469485"/>
                  <a:gd name="connsiteX642" fmla="*/ 2160781 w 2346278"/>
                  <a:gd name="connsiteY642" fmla="*/ 1937710 h 4469485"/>
                  <a:gd name="connsiteX643" fmla="*/ 2163288 w 2346278"/>
                  <a:gd name="connsiteY643" fmla="*/ 1940217 h 4469485"/>
                  <a:gd name="connsiteX644" fmla="*/ 2165794 w 2346278"/>
                  <a:gd name="connsiteY644" fmla="*/ 1945230 h 4469485"/>
                  <a:gd name="connsiteX645" fmla="*/ 2163288 w 2346278"/>
                  <a:gd name="connsiteY645" fmla="*/ 1950244 h 4469485"/>
                  <a:gd name="connsiteX646" fmla="*/ 2165794 w 2346278"/>
                  <a:gd name="connsiteY646" fmla="*/ 1955257 h 4469485"/>
                  <a:gd name="connsiteX647" fmla="*/ 2173315 w 2346278"/>
                  <a:gd name="connsiteY647" fmla="*/ 1962777 h 4469485"/>
                  <a:gd name="connsiteX648" fmla="*/ 2170808 w 2346278"/>
                  <a:gd name="connsiteY648" fmla="*/ 1967791 h 4469485"/>
                  <a:gd name="connsiteX649" fmla="*/ 2170808 w 2346278"/>
                  <a:gd name="connsiteY649" fmla="*/ 1970297 h 4469485"/>
                  <a:gd name="connsiteX650" fmla="*/ 2173315 w 2346278"/>
                  <a:gd name="connsiteY650" fmla="*/ 1972804 h 4469485"/>
                  <a:gd name="connsiteX651" fmla="*/ 2175822 w 2346278"/>
                  <a:gd name="connsiteY651" fmla="*/ 1977818 h 4469485"/>
                  <a:gd name="connsiteX652" fmla="*/ 2175822 w 2346278"/>
                  <a:gd name="connsiteY652" fmla="*/ 1980324 h 4469485"/>
                  <a:gd name="connsiteX653" fmla="*/ 2170808 w 2346278"/>
                  <a:gd name="connsiteY653" fmla="*/ 1987845 h 4469485"/>
                  <a:gd name="connsiteX654" fmla="*/ 2168302 w 2346278"/>
                  <a:gd name="connsiteY654" fmla="*/ 1995365 h 4469485"/>
                  <a:gd name="connsiteX655" fmla="*/ 2168302 w 2346278"/>
                  <a:gd name="connsiteY655" fmla="*/ 1997871 h 4469485"/>
                  <a:gd name="connsiteX656" fmla="*/ 2165794 w 2346278"/>
                  <a:gd name="connsiteY656" fmla="*/ 1997871 h 4469485"/>
                  <a:gd name="connsiteX657" fmla="*/ 2165794 w 2346278"/>
                  <a:gd name="connsiteY657" fmla="*/ 2000378 h 4469485"/>
                  <a:gd name="connsiteX658" fmla="*/ 2158274 w 2346278"/>
                  <a:gd name="connsiteY658" fmla="*/ 2007898 h 4469485"/>
                  <a:gd name="connsiteX659" fmla="*/ 2155768 w 2346278"/>
                  <a:gd name="connsiteY659" fmla="*/ 2012912 h 4469485"/>
                  <a:gd name="connsiteX660" fmla="*/ 2155768 w 2346278"/>
                  <a:gd name="connsiteY660" fmla="*/ 2022939 h 4469485"/>
                  <a:gd name="connsiteX661" fmla="*/ 2153261 w 2346278"/>
                  <a:gd name="connsiteY661" fmla="*/ 2022939 h 4469485"/>
                  <a:gd name="connsiteX662" fmla="*/ 2153261 w 2346278"/>
                  <a:gd name="connsiteY662" fmla="*/ 2025445 h 4469485"/>
                  <a:gd name="connsiteX663" fmla="*/ 2150754 w 2346278"/>
                  <a:gd name="connsiteY663" fmla="*/ 2027952 h 4469485"/>
                  <a:gd name="connsiteX664" fmla="*/ 2150754 w 2346278"/>
                  <a:gd name="connsiteY664" fmla="*/ 2032966 h 4469485"/>
                  <a:gd name="connsiteX665" fmla="*/ 2148248 w 2346278"/>
                  <a:gd name="connsiteY665" fmla="*/ 2037979 h 4469485"/>
                  <a:gd name="connsiteX666" fmla="*/ 2148248 w 2346278"/>
                  <a:gd name="connsiteY666" fmla="*/ 2040486 h 4469485"/>
                  <a:gd name="connsiteX667" fmla="*/ 2143234 w 2346278"/>
                  <a:gd name="connsiteY667" fmla="*/ 2048006 h 4469485"/>
                  <a:gd name="connsiteX668" fmla="*/ 2140727 w 2346278"/>
                  <a:gd name="connsiteY668" fmla="*/ 2050513 h 4469485"/>
                  <a:gd name="connsiteX669" fmla="*/ 2143234 w 2346278"/>
                  <a:gd name="connsiteY669" fmla="*/ 2053019 h 4469485"/>
                  <a:gd name="connsiteX670" fmla="*/ 2145741 w 2346278"/>
                  <a:gd name="connsiteY670" fmla="*/ 2055526 h 4469485"/>
                  <a:gd name="connsiteX671" fmla="*/ 2143234 w 2346278"/>
                  <a:gd name="connsiteY671" fmla="*/ 2058033 h 4469485"/>
                  <a:gd name="connsiteX672" fmla="*/ 2143234 w 2346278"/>
                  <a:gd name="connsiteY672" fmla="*/ 2063046 h 4469485"/>
                  <a:gd name="connsiteX673" fmla="*/ 2140727 w 2346278"/>
                  <a:gd name="connsiteY673" fmla="*/ 2065553 h 4469485"/>
                  <a:gd name="connsiteX674" fmla="*/ 2138221 w 2346278"/>
                  <a:gd name="connsiteY674" fmla="*/ 2070566 h 4469485"/>
                  <a:gd name="connsiteX675" fmla="*/ 2135714 w 2346278"/>
                  <a:gd name="connsiteY675" fmla="*/ 2073073 h 4469485"/>
                  <a:gd name="connsiteX676" fmla="*/ 2135714 w 2346278"/>
                  <a:gd name="connsiteY676" fmla="*/ 2075580 h 4469485"/>
                  <a:gd name="connsiteX677" fmla="*/ 2130701 w 2346278"/>
                  <a:gd name="connsiteY677" fmla="*/ 2078087 h 4469485"/>
                  <a:gd name="connsiteX678" fmla="*/ 2128194 w 2346278"/>
                  <a:gd name="connsiteY678" fmla="*/ 2080593 h 4469485"/>
                  <a:gd name="connsiteX679" fmla="*/ 2125687 w 2346278"/>
                  <a:gd name="connsiteY679" fmla="*/ 2083100 h 4469485"/>
                  <a:gd name="connsiteX680" fmla="*/ 2118167 w 2346278"/>
                  <a:gd name="connsiteY680" fmla="*/ 2083100 h 4469485"/>
                  <a:gd name="connsiteX681" fmla="*/ 2110647 w 2346278"/>
                  <a:gd name="connsiteY681" fmla="*/ 2085607 h 4469485"/>
                  <a:gd name="connsiteX682" fmla="*/ 2108140 w 2346278"/>
                  <a:gd name="connsiteY682" fmla="*/ 2088113 h 4469485"/>
                  <a:gd name="connsiteX683" fmla="*/ 2105634 w 2346278"/>
                  <a:gd name="connsiteY683" fmla="*/ 2093127 h 4469485"/>
                  <a:gd name="connsiteX684" fmla="*/ 2105634 w 2346278"/>
                  <a:gd name="connsiteY684" fmla="*/ 2098140 h 4469485"/>
                  <a:gd name="connsiteX685" fmla="*/ 2098113 w 2346278"/>
                  <a:gd name="connsiteY685" fmla="*/ 2103154 h 4469485"/>
                  <a:gd name="connsiteX686" fmla="*/ 2098113 w 2346278"/>
                  <a:gd name="connsiteY686" fmla="*/ 2115687 h 4469485"/>
                  <a:gd name="connsiteX687" fmla="*/ 2095606 w 2346278"/>
                  <a:gd name="connsiteY687" fmla="*/ 2120701 h 4469485"/>
                  <a:gd name="connsiteX688" fmla="*/ 2095606 w 2346278"/>
                  <a:gd name="connsiteY688" fmla="*/ 2125714 h 4469485"/>
                  <a:gd name="connsiteX689" fmla="*/ 2088086 w 2346278"/>
                  <a:gd name="connsiteY689" fmla="*/ 2130728 h 4469485"/>
                  <a:gd name="connsiteX690" fmla="*/ 2085579 w 2346278"/>
                  <a:gd name="connsiteY690" fmla="*/ 2133234 h 4469485"/>
                  <a:gd name="connsiteX691" fmla="*/ 2083073 w 2346278"/>
                  <a:gd name="connsiteY691" fmla="*/ 2135741 h 4469485"/>
                  <a:gd name="connsiteX692" fmla="*/ 2080566 w 2346278"/>
                  <a:gd name="connsiteY692" fmla="*/ 2145768 h 4469485"/>
                  <a:gd name="connsiteX693" fmla="*/ 2075553 w 2346278"/>
                  <a:gd name="connsiteY693" fmla="*/ 2150781 h 4469485"/>
                  <a:gd name="connsiteX694" fmla="*/ 2073046 w 2346278"/>
                  <a:gd name="connsiteY694" fmla="*/ 2153288 h 4469485"/>
                  <a:gd name="connsiteX695" fmla="*/ 2073046 w 2346278"/>
                  <a:gd name="connsiteY695" fmla="*/ 2158302 h 4469485"/>
                  <a:gd name="connsiteX696" fmla="*/ 2070539 w 2346278"/>
                  <a:gd name="connsiteY696" fmla="*/ 2160809 h 4469485"/>
                  <a:gd name="connsiteX697" fmla="*/ 2070539 w 2346278"/>
                  <a:gd name="connsiteY697" fmla="*/ 2163315 h 4469485"/>
                  <a:gd name="connsiteX698" fmla="*/ 2065526 w 2346278"/>
                  <a:gd name="connsiteY698" fmla="*/ 2168328 h 4469485"/>
                  <a:gd name="connsiteX699" fmla="*/ 2063019 w 2346278"/>
                  <a:gd name="connsiteY699" fmla="*/ 2173342 h 4469485"/>
                  <a:gd name="connsiteX700" fmla="*/ 2058006 w 2346278"/>
                  <a:gd name="connsiteY700" fmla="*/ 2173342 h 4469485"/>
                  <a:gd name="connsiteX701" fmla="*/ 2058006 w 2346278"/>
                  <a:gd name="connsiteY701" fmla="*/ 2183369 h 4469485"/>
                  <a:gd name="connsiteX702" fmla="*/ 2055499 w 2346278"/>
                  <a:gd name="connsiteY702" fmla="*/ 2185876 h 4469485"/>
                  <a:gd name="connsiteX703" fmla="*/ 2055499 w 2346278"/>
                  <a:gd name="connsiteY703" fmla="*/ 2198409 h 4469485"/>
                  <a:gd name="connsiteX704" fmla="*/ 2047978 w 2346278"/>
                  <a:gd name="connsiteY704" fmla="*/ 2208436 h 4469485"/>
                  <a:gd name="connsiteX705" fmla="*/ 2045472 w 2346278"/>
                  <a:gd name="connsiteY705" fmla="*/ 2210943 h 4469485"/>
                  <a:gd name="connsiteX706" fmla="*/ 2040458 w 2346278"/>
                  <a:gd name="connsiteY706" fmla="*/ 2218463 h 4469485"/>
                  <a:gd name="connsiteX707" fmla="*/ 2037952 w 2346278"/>
                  <a:gd name="connsiteY707" fmla="*/ 2218463 h 4469485"/>
                  <a:gd name="connsiteX708" fmla="*/ 2035445 w 2346278"/>
                  <a:gd name="connsiteY708" fmla="*/ 2223477 h 4469485"/>
                  <a:gd name="connsiteX709" fmla="*/ 2022911 w 2346278"/>
                  <a:gd name="connsiteY709" fmla="*/ 2225983 h 4469485"/>
                  <a:gd name="connsiteX710" fmla="*/ 2022911 w 2346278"/>
                  <a:gd name="connsiteY710" fmla="*/ 2233503 h 4469485"/>
                  <a:gd name="connsiteX711" fmla="*/ 2020405 w 2346278"/>
                  <a:gd name="connsiteY711" fmla="*/ 2233503 h 4469485"/>
                  <a:gd name="connsiteX712" fmla="*/ 2012885 w 2346278"/>
                  <a:gd name="connsiteY712" fmla="*/ 2236010 h 4469485"/>
                  <a:gd name="connsiteX713" fmla="*/ 2010378 w 2346278"/>
                  <a:gd name="connsiteY713" fmla="*/ 2241023 h 4469485"/>
                  <a:gd name="connsiteX714" fmla="*/ 2005364 w 2346278"/>
                  <a:gd name="connsiteY714" fmla="*/ 2246037 h 4469485"/>
                  <a:gd name="connsiteX715" fmla="*/ 2002858 w 2346278"/>
                  <a:gd name="connsiteY715" fmla="*/ 2248544 h 4469485"/>
                  <a:gd name="connsiteX716" fmla="*/ 1997844 w 2346278"/>
                  <a:gd name="connsiteY716" fmla="*/ 2256064 h 4469485"/>
                  <a:gd name="connsiteX717" fmla="*/ 1990324 w 2346278"/>
                  <a:gd name="connsiteY717" fmla="*/ 2261077 h 4469485"/>
                  <a:gd name="connsiteX718" fmla="*/ 1985310 w 2346278"/>
                  <a:gd name="connsiteY718" fmla="*/ 2261077 h 4469485"/>
                  <a:gd name="connsiteX719" fmla="*/ 1985310 w 2346278"/>
                  <a:gd name="connsiteY719" fmla="*/ 2266091 h 4469485"/>
                  <a:gd name="connsiteX720" fmla="*/ 1982804 w 2346278"/>
                  <a:gd name="connsiteY720" fmla="*/ 2266091 h 4469485"/>
                  <a:gd name="connsiteX721" fmla="*/ 1980297 w 2346278"/>
                  <a:gd name="connsiteY721" fmla="*/ 2268597 h 4469485"/>
                  <a:gd name="connsiteX722" fmla="*/ 1980297 w 2346278"/>
                  <a:gd name="connsiteY722" fmla="*/ 2281131 h 4469485"/>
                  <a:gd name="connsiteX723" fmla="*/ 1977790 w 2346278"/>
                  <a:gd name="connsiteY723" fmla="*/ 2283638 h 4469485"/>
                  <a:gd name="connsiteX724" fmla="*/ 1977790 w 2346278"/>
                  <a:gd name="connsiteY724" fmla="*/ 2286145 h 4469485"/>
                  <a:gd name="connsiteX725" fmla="*/ 1975284 w 2346278"/>
                  <a:gd name="connsiteY725" fmla="*/ 2288651 h 4469485"/>
                  <a:gd name="connsiteX726" fmla="*/ 1972777 w 2346278"/>
                  <a:gd name="connsiteY726" fmla="*/ 2291158 h 4469485"/>
                  <a:gd name="connsiteX727" fmla="*/ 1967764 w 2346278"/>
                  <a:gd name="connsiteY727" fmla="*/ 2293665 h 4469485"/>
                  <a:gd name="connsiteX728" fmla="*/ 1967764 w 2346278"/>
                  <a:gd name="connsiteY728" fmla="*/ 2296171 h 4469485"/>
                  <a:gd name="connsiteX729" fmla="*/ 1965257 w 2346278"/>
                  <a:gd name="connsiteY729" fmla="*/ 2296171 h 4469485"/>
                  <a:gd name="connsiteX730" fmla="*/ 1962750 w 2346278"/>
                  <a:gd name="connsiteY730" fmla="*/ 2298678 h 4469485"/>
                  <a:gd name="connsiteX731" fmla="*/ 1965257 w 2346278"/>
                  <a:gd name="connsiteY731" fmla="*/ 2303692 h 4469485"/>
                  <a:gd name="connsiteX732" fmla="*/ 1962750 w 2346278"/>
                  <a:gd name="connsiteY732" fmla="*/ 2306198 h 4469485"/>
                  <a:gd name="connsiteX733" fmla="*/ 1960243 w 2346278"/>
                  <a:gd name="connsiteY733" fmla="*/ 2308705 h 4469485"/>
                  <a:gd name="connsiteX734" fmla="*/ 1957737 w 2346278"/>
                  <a:gd name="connsiteY734" fmla="*/ 2313719 h 4469485"/>
                  <a:gd name="connsiteX735" fmla="*/ 1957737 w 2346278"/>
                  <a:gd name="connsiteY735" fmla="*/ 2316225 h 4469485"/>
                  <a:gd name="connsiteX736" fmla="*/ 1955230 w 2346278"/>
                  <a:gd name="connsiteY736" fmla="*/ 2316225 h 4469485"/>
                  <a:gd name="connsiteX737" fmla="*/ 1955230 w 2346278"/>
                  <a:gd name="connsiteY737" fmla="*/ 2318732 h 4469485"/>
                  <a:gd name="connsiteX738" fmla="*/ 1952723 w 2346278"/>
                  <a:gd name="connsiteY738" fmla="*/ 2321238 h 4469485"/>
                  <a:gd name="connsiteX739" fmla="*/ 1950217 w 2346278"/>
                  <a:gd name="connsiteY739" fmla="*/ 2323745 h 4469485"/>
                  <a:gd name="connsiteX740" fmla="*/ 1947709 w 2346278"/>
                  <a:gd name="connsiteY740" fmla="*/ 2326252 h 4469485"/>
                  <a:gd name="connsiteX741" fmla="*/ 1945203 w 2346278"/>
                  <a:gd name="connsiteY741" fmla="*/ 2328759 h 4469485"/>
                  <a:gd name="connsiteX742" fmla="*/ 1942696 w 2346278"/>
                  <a:gd name="connsiteY742" fmla="*/ 2331265 h 4469485"/>
                  <a:gd name="connsiteX743" fmla="*/ 1942696 w 2346278"/>
                  <a:gd name="connsiteY743" fmla="*/ 2338786 h 4469485"/>
                  <a:gd name="connsiteX744" fmla="*/ 1940190 w 2346278"/>
                  <a:gd name="connsiteY744" fmla="*/ 2343799 h 4469485"/>
                  <a:gd name="connsiteX745" fmla="*/ 1935176 w 2346278"/>
                  <a:gd name="connsiteY745" fmla="*/ 2346306 h 4469485"/>
                  <a:gd name="connsiteX746" fmla="*/ 1930163 w 2346278"/>
                  <a:gd name="connsiteY746" fmla="*/ 2346306 h 4469485"/>
                  <a:gd name="connsiteX747" fmla="*/ 1927656 w 2346278"/>
                  <a:gd name="connsiteY747" fmla="*/ 2348813 h 4469485"/>
                  <a:gd name="connsiteX748" fmla="*/ 1930163 w 2346278"/>
                  <a:gd name="connsiteY748" fmla="*/ 2353826 h 4469485"/>
                  <a:gd name="connsiteX749" fmla="*/ 1927656 w 2346278"/>
                  <a:gd name="connsiteY749" fmla="*/ 2356333 h 4469485"/>
                  <a:gd name="connsiteX750" fmla="*/ 1927656 w 2346278"/>
                  <a:gd name="connsiteY750" fmla="*/ 2361346 h 4469485"/>
                  <a:gd name="connsiteX751" fmla="*/ 1925150 w 2346278"/>
                  <a:gd name="connsiteY751" fmla="*/ 2363853 h 4469485"/>
                  <a:gd name="connsiteX752" fmla="*/ 1922642 w 2346278"/>
                  <a:gd name="connsiteY752" fmla="*/ 2363853 h 4469485"/>
                  <a:gd name="connsiteX753" fmla="*/ 1922642 w 2346278"/>
                  <a:gd name="connsiteY753" fmla="*/ 2368866 h 4469485"/>
                  <a:gd name="connsiteX754" fmla="*/ 1920136 w 2346278"/>
                  <a:gd name="connsiteY754" fmla="*/ 2373880 h 4469485"/>
                  <a:gd name="connsiteX755" fmla="*/ 1915122 w 2346278"/>
                  <a:gd name="connsiteY755" fmla="*/ 2373880 h 4469485"/>
                  <a:gd name="connsiteX756" fmla="*/ 1915122 w 2346278"/>
                  <a:gd name="connsiteY756" fmla="*/ 2376387 h 4469485"/>
                  <a:gd name="connsiteX757" fmla="*/ 1910109 w 2346278"/>
                  <a:gd name="connsiteY757" fmla="*/ 2378893 h 4469485"/>
                  <a:gd name="connsiteX758" fmla="*/ 1907602 w 2346278"/>
                  <a:gd name="connsiteY758" fmla="*/ 2383906 h 4469485"/>
                  <a:gd name="connsiteX759" fmla="*/ 1902589 w 2346278"/>
                  <a:gd name="connsiteY759" fmla="*/ 2386413 h 4469485"/>
                  <a:gd name="connsiteX760" fmla="*/ 1900082 w 2346278"/>
                  <a:gd name="connsiteY760" fmla="*/ 2388920 h 4469485"/>
                  <a:gd name="connsiteX761" fmla="*/ 1895069 w 2346278"/>
                  <a:gd name="connsiteY761" fmla="*/ 2388920 h 4469485"/>
                  <a:gd name="connsiteX762" fmla="*/ 1892562 w 2346278"/>
                  <a:gd name="connsiteY762" fmla="*/ 2391427 h 4469485"/>
                  <a:gd name="connsiteX763" fmla="*/ 1892562 w 2346278"/>
                  <a:gd name="connsiteY763" fmla="*/ 2393934 h 4469485"/>
                  <a:gd name="connsiteX764" fmla="*/ 1887549 w 2346278"/>
                  <a:gd name="connsiteY764" fmla="*/ 2396440 h 4469485"/>
                  <a:gd name="connsiteX765" fmla="*/ 1885041 w 2346278"/>
                  <a:gd name="connsiteY765" fmla="*/ 2398947 h 4469485"/>
                  <a:gd name="connsiteX766" fmla="*/ 1880028 w 2346278"/>
                  <a:gd name="connsiteY766" fmla="*/ 2401454 h 4469485"/>
                  <a:gd name="connsiteX767" fmla="*/ 1872508 w 2346278"/>
                  <a:gd name="connsiteY767" fmla="*/ 2396440 h 4469485"/>
                  <a:gd name="connsiteX768" fmla="*/ 1867495 w 2346278"/>
                  <a:gd name="connsiteY768" fmla="*/ 2403961 h 4469485"/>
                  <a:gd name="connsiteX769" fmla="*/ 1862481 w 2346278"/>
                  <a:gd name="connsiteY769" fmla="*/ 2406467 h 4469485"/>
                  <a:gd name="connsiteX770" fmla="*/ 1859974 w 2346278"/>
                  <a:gd name="connsiteY770" fmla="*/ 2408974 h 4469485"/>
                  <a:gd name="connsiteX771" fmla="*/ 1859974 w 2346278"/>
                  <a:gd name="connsiteY771" fmla="*/ 2419001 h 4469485"/>
                  <a:gd name="connsiteX772" fmla="*/ 1862481 w 2346278"/>
                  <a:gd name="connsiteY772" fmla="*/ 2421507 h 4469485"/>
                  <a:gd name="connsiteX773" fmla="*/ 1862481 w 2346278"/>
                  <a:gd name="connsiteY773" fmla="*/ 2424014 h 4469485"/>
                  <a:gd name="connsiteX774" fmla="*/ 1859974 w 2346278"/>
                  <a:gd name="connsiteY774" fmla="*/ 2429028 h 4469485"/>
                  <a:gd name="connsiteX775" fmla="*/ 1857468 w 2346278"/>
                  <a:gd name="connsiteY775" fmla="*/ 2434041 h 4469485"/>
                  <a:gd name="connsiteX776" fmla="*/ 1857468 w 2346278"/>
                  <a:gd name="connsiteY776" fmla="*/ 2436548 h 4469485"/>
                  <a:gd name="connsiteX777" fmla="*/ 1854961 w 2346278"/>
                  <a:gd name="connsiteY777" fmla="*/ 2439055 h 4469485"/>
                  <a:gd name="connsiteX778" fmla="*/ 1854961 w 2346278"/>
                  <a:gd name="connsiteY778" fmla="*/ 2441561 h 4469485"/>
                  <a:gd name="connsiteX779" fmla="*/ 1852454 w 2346278"/>
                  <a:gd name="connsiteY779" fmla="*/ 2444068 h 4469485"/>
                  <a:gd name="connsiteX780" fmla="*/ 1852454 w 2346278"/>
                  <a:gd name="connsiteY780" fmla="*/ 2446575 h 4469485"/>
                  <a:gd name="connsiteX781" fmla="*/ 1854961 w 2346278"/>
                  <a:gd name="connsiteY781" fmla="*/ 2446575 h 4469485"/>
                  <a:gd name="connsiteX782" fmla="*/ 1857468 w 2346278"/>
                  <a:gd name="connsiteY782" fmla="*/ 2449081 h 4469485"/>
                  <a:gd name="connsiteX783" fmla="*/ 1862481 w 2346278"/>
                  <a:gd name="connsiteY783" fmla="*/ 2449081 h 4469485"/>
                  <a:gd name="connsiteX784" fmla="*/ 1862481 w 2346278"/>
                  <a:gd name="connsiteY784" fmla="*/ 2454095 h 4469485"/>
                  <a:gd name="connsiteX785" fmla="*/ 1867495 w 2346278"/>
                  <a:gd name="connsiteY785" fmla="*/ 2459108 h 4469485"/>
                  <a:gd name="connsiteX786" fmla="*/ 1870002 w 2346278"/>
                  <a:gd name="connsiteY786" fmla="*/ 2461615 h 4469485"/>
                  <a:gd name="connsiteX787" fmla="*/ 1872508 w 2346278"/>
                  <a:gd name="connsiteY787" fmla="*/ 2461615 h 4469485"/>
                  <a:gd name="connsiteX788" fmla="*/ 1875015 w 2346278"/>
                  <a:gd name="connsiteY788" fmla="*/ 2464122 h 4469485"/>
                  <a:gd name="connsiteX789" fmla="*/ 1877522 w 2346278"/>
                  <a:gd name="connsiteY789" fmla="*/ 2466629 h 4469485"/>
                  <a:gd name="connsiteX790" fmla="*/ 1880028 w 2346278"/>
                  <a:gd name="connsiteY790" fmla="*/ 2469135 h 4469485"/>
                  <a:gd name="connsiteX791" fmla="*/ 1880028 w 2346278"/>
                  <a:gd name="connsiteY791" fmla="*/ 2471642 h 4469485"/>
                  <a:gd name="connsiteX792" fmla="*/ 1885041 w 2346278"/>
                  <a:gd name="connsiteY792" fmla="*/ 2471642 h 4469485"/>
                  <a:gd name="connsiteX793" fmla="*/ 1890055 w 2346278"/>
                  <a:gd name="connsiteY793" fmla="*/ 2474149 h 4469485"/>
                  <a:gd name="connsiteX794" fmla="*/ 1895069 w 2346278"/>
                  <a:gd name="connsiteY794" fmla="*/ 2474149 h 4469485"/>
                  <a:gd name="connsiteX795" fmla="*/ 1897575 w 2346278"/>
                  <a:gd name="connsiteY795" fmla="*/ 2476655 h 4469485"/>
                  <a:gd name="connsiteX796" fmla="*/ 1900082 w 2346278"/>
                  <a:gd name="connsiteY796" fmla="*/ 2479162 h 4469485"/>
                  <a:gd name="connsiteX797" fmla="*/ 1902589 w 2346278"/>
                  <a:gd name="connsiteY797" fmla="*/ 2481669 h 4469485"/>
                  <a:gd name="connsiteX798" fmla="*/ 1902589 w 2346278"/>
                  <a:gd name="connsiteY798" fmla="*/ 2484176 h 4469485"/>
                  <a:gd name="connsiteX799" fmla="*/ 1905095 w 2346278"/>
                  <a:gd name="connsiteY799" fmla="*/ 2486682 h 4469485"/>
                  <a:gd name="connsiteX800" fmla="*/ 1907602 w 2346278"/>
                  <a:gd name="connsiteY800" fmla="*/ 2489189 h 4469485"/>
                  <a:gd name="connsiteX801" fmla="*/ 1910109 w 2346278"/>
                  <a:gd name="connsiteY801" fmla="*/ 2491696 h 4469485"/>
                  <a:gd name="connsiteX802" fmla="*/ 1912616 w 2346278"/>
                  <a:gd name="connsiteY802" fmla="*/ 2496709 h 4469485"/>
                  <a:gd name="connsiteX803" fmla="*/ 1910109 w 2346278"/>
                  <a:gd name="connsiteY803" fmla="*/ 2496709 h 4469485"/>
                  <a:gd name="connsiteX804" fmla="*/ 1910109 w 2346278"/>
                  <a:gd name="connsiteY804" fmla="*/ 2501723 h 4469485"/>
                  <a:gd name="connsiteX805" fmla="*/ 1912616 w 2346278"/>
                  <a:gd name="connsiteY805" fmla="*/ 2504229 h 4469485"/>
                  <a:gd name="connsiteX806" fmla="*/ 1910109 w 2346278"/>
                  <a:gd name="connsiteY806" fmla="*/ 2506736 h 4469485"/>
                  <a:gd name="connsiteX807" fmla="*/ 1910109 w 2346278"/>
                  <a:gd name="connsiteY807" fmla="*/ 2509243 h 4469485"/>
                  <a:gd name="connsiteX808" fmla="*/ 1907602 w 2346278"/>
                  <a:gd name="connsiteY808" fmla="*/ 2511749 h 4469485"/>
                  <a:gd name="connsiteX809" fmla="*/ 1905095 w 2346278"/>
                  <a:gd name="connsiteY809" fmla="*/ 2519270 h 4469485"/>
                  <a:gd name="connsiteX810" fmla="*/ 1902589 w 2346278"/>
                  <a:gd name="connsiteY810" fmla="*/ 2519270 h 4469485"/>
                  <a:gd name="connsiteX811" fmla="*/ 1900082 w 2346278"/>
                  <a:gd name="connsiteY811" fmla="*/ 2521776 h 4469485"/>
                  <a:gd name="connsiteX812" fmla="*/ 1900082 w 2346278"/>
                  <a:gd name="connsiteY812" fmla="*/ 2524283 h 4469485"/>
                  <a:gd name="connsiteX813" fmla="*/ 1897575 w 2346278"/>
                  <a:gd name="connsiteY813" fmla="*/ 2526790 h 4469485"/>
                  <a:gd name="connsiteX814" fmla="*/ 1897575 w 2346278"/>
                  <a:gd name="connsiteY814" fmla="*/ 2529297 h 4469485"/>
                  <a:gd name="connsiteX815" fmla="*/ 1892562 w 2346278"/>
                  <a:gd name="connsiteY815" fmla="*/ 2531803 h 4469485"/>
                  <a:gd name="connsiteX816" fmla="*/ 1892562 w 2346278"/>
                  <a:gd name="connsiteY816" fmla="*/ 2546844 h 4469485"/>
                  <a:gd name="connsiteX817" fmla="*/ 1895069 w 2346278"/>
                  <a:gd name="connsiteY817" fmla="*/ 2549350 h 4469485"/>
                  <a:gd name="connsiteX818" fmla="*/ 1892562 w 2346278"/>
                  <a:gd name="connsiteY818" fmla="*/ 2554364 h 4469485"/>
                  <a:gd name="connsiteX819" fmla="*/ 1890055 w 2346278"/>
                  <a:gd name="connsiteY819" fmla="*/ 2556871 h 4469485"/>
                  <a:gd name="connsiteX820" fmla="*/ 1890055 w 2346278"/>
                  <a:gd name="connsiteY820" fmla="*/ 2559377 h 4469485"/>
                  <a:gd name="connsiteX821" fmla="*/ 1887549 w 2346278"/>
                  <a:gd name="connsiteY821" fmla="*/ 2564391 h 4469485"/>
                  <a:gd name="connsiteX822" fmla="*/ 1890055 w 2346278"/>
                  <a:gd name="connsiteY822" fmla="*/ 2569404 h 4469485"/>
                  <a:gd name="connsiteX823" fmla="*/ 1892562 w 2346278"/>
                  <a:gd name="connsiteY823" fmla="*/ 2574418 h 4469485"/>
                  <a:gd name="connsiteX824" fmla="*/ 1892562 w 2346278"/>
                  <a:gd name="connsiteY824" fmla="*/ 2576924 h 4469485"/>
                  <a:gd name="connsiteX825" fmla="*/ 1902589 w 2346278"/>
                  <a:gd name="connsiteY825" fmla="*/ 2576924 h 4469485"/>
                  <a:gd name="connsiteX826" fmla="*/ 1905095 w 2346278"/>
                  <a:gd name="connsiteY826" fmla="*/ 2579431 h 4469485"/>
                  <a:gd name="connsiteX827" fmla="*/ 1907602 w 2346278"/>
                  <a:gd name="connsiteY827" fmla="*/ 2581938 h 4469485"/>
                  <a:gd name="connsiteX828" fmla="*/ 1907602 w 2346278"/>
                  <a:gd name="connsiteY828" fmla="*/ 2589458 h 4469485"/>
                  <a:gd name="connsiteX829" fmla="*/ 1910109 w 2346278"/>
                  <a:gd name="connsiteY829" fmla="*/ 2594471 h 4469485"/>
                  <a:gd name="connsiteX830" fmla="*/ 1905095 w 2346278"/>
                  <a:gd name="connsiteY830" fmla="*/ 2596978 h 4469485"/>
                  <a:gd name="connsiteX831" fmla="*/ 1905095 w 2346278"/>
                  <a:gd name="connsiteY831" fmla="*/ 2604498 h 4469485"/>
                  <a:gd name="connsiteX832" fmla="*/ 1907602 w 2346278"/>
                  <a:gd name="connsiteY832" fmla="*/ 2612018 h 4469485"/>
                  <a:gd name="connsiteX833" fmla="*/ 1910109 w 2346278"/>
                  <a:gd name="connsiteY833" fmla="*/ 2617032 h 4469485"/>
                  <a:gd name="connsiteX834" fmla="*/ 1907602 w 2346278"/>
                  <a:gd name="connsiteY834" fmla="*/ 2624552 h 4469485"/>
                  <a:gd name="connsiteX835" fmla="*/ 1907602 w 2346278"/>
                  <a:gd name="connsiteY835" fmla="*/ 2637086 h 4469485"/>
                  <a:gd name="connsiteX836" fmla="*/ 1910109 w 2346278"/>
                  <a:gd name="connsiteY836" fmla="*/ 2642099 h 4469485"/>
                  <a:gd name="connsiteX837" fmla="*/ 1907602 w 2346278"/>
                  <a:gd name="connsiteY837" fmla="*/ 2647113 h 4469485"/>
                  <a:gd name="connsiteX838" fmla="*/ 1910109 w 2346278"/>
                  <a:gd name="connsiteY838" fmla="*/ 2649619 h 4469485"/>
                  <a:gd name="connsiteX839" fmla="*/ 1907602 w 2346278"/>
                  <a:gd name="connsiteY839" fmla="*/ 2662153 h 4469485"/>
                  <a:gd name="connsiteX840" fmla="*/ 1905095 w 2346278"/>
                  <a:gd name="connsiteY840" fmla="*/ 2664659 h 4469485"/>
                  <a:gd name="connsiteX841" fmla="*/ 1902589 w 2346278"/>
                  <a:gd name="connsiteY841" fmla="*/ 2664659 h 4469485"/>
                  <a:gd name="connsiteX842" fmla="*/ 1892562 w 2346278"/>
                  <a:gd name="connsiteY842" fmla="*/ 2669673 h 4469485"/>
                  <a:gd name="connsiteX843" fmla="*/ 1890055 w 2346278"/>
                  <a:gd name="connsiteY843" fmla="*/ 2674687 h 4469485"/>
                  <a:gd name="connsiteX844" fmla="*/ 1890055 w 2346278"/>
                  <a:gd name="connsiteY844" fmla="*/ 2697247 h 4469485"/>
                  <a:gd name="connsiteX845" fmla="*/ 1887549 w 2346278"/>
                  <a:gd name="connsiteY845" fmla="*/ 2699754 h 4469485"/>
                  <a:gd name="connsiteX846" fmla="*/ 1882535 w 2346278"/>
                  <a:gd name="connsiteY846" fmla="*/ 2707274 h 4469485"/>
                  <a:gd name="connsiteX847" fmla="*/ 1882535 w 2346278"/>
                  <a:gd name="connsiteY847" fmla="*/ 2709781 h 4469485"/>
                  <a:gd name="connsiteX848" fmla="*/ 1880028 w 2346278"/>
                  <a:gd name="connsiteY848" fmla="*/ 2712287 h 4469485"/>
                  <a:gd name="connsiteX849" fmla="*/ 1877522 w 2346278"/>
                  <a:gd name="connsiteY849" fmla="*/ 2712287 h 4469485"/>
                  <a:gd name="connsiteX850" fmla="*/ 1877522 w 2346278"/>
                  <a:gd name="connsiteY850" fmla="*/ 2714794 h 4469485"/>
                  <a:gd name="connsiteX851" fmla="*/ 1872508 w 2346278"/>
                  <a:gd name="connsiteY851" fmla="*/ 2719807 h 4469485"/>
                  <a:gd name="connsiteX852" fmla="*/ 1872508 w 2346278"/>
                  <a:gd name="connsiteY852" fmla="*/ 2722314 h 4469485"/>
                  <a:gd name="connsiteX853" fmla="*/ 1870002 w 2346278"/>
                  <a:gd name="connsiteY853" fmla="*/ 2724821 h 4469485"/>
                  <a:gd name="connsiteX854" fmla="*/ 1867495 w 2346278"/>
                  <a:gd name="connsiteY854" fmla="*/ 2729834 h 4469485"/>
                  <a:gd name="connsiteX855" fmla="*/ 1864988 w 2346278"/>
                  <a:gd name="connsiteY855" fmla="*/ 2732341 h 4469485"/>
                  <a:gd name="connsiteX856" fmla="*/ 1864988 w 2346278"/>
                  <a:gd name="connsiteY856" fmla="*/ 2739861 h 4469485"/>
                  <a:gd name="connsiteX857" fmla="*/ 1862481 w 2346278"/>
                  <a:gd name="connsiteY857" fmla="*/ 2739861 h 4469485"/>
                  <a:gd name="connsiteX858" fmla="*/ 1859974 w 2346278"/>
                  <a:gd name="connsiteY858" fmla="*/ 2742368 h 4469485"/>
                  <a:gd name="connsiteX859" fmla="*/ 1859974 w 2346278"/>
                  <a:gd name="connsiteY859" fmla="*/ 2744875 h 4469485"/>
                  <a:gd name="connsiteX860" fmla="*/ 1857468 w 2346278"/>
                  <a:gd name="connsiteY860" fmla="*/ 2749888 h 4469485"/>
                  <a:gd name="connsiteX861" fmla="*/ 1842427 w 2346278"/>
                  <a:gd name="connsiteY861" fmla="*/ 2749888 h 4469485"/>
                  <a:gd name="connsiteX862" fmla="*/ 1834907 w 2346278"/>
                  <a:gd name="connsiteY862" fmla="*/ 2752395 h 4469485"/>
                  <a:gd name="connsiteX863" fmla="*/ 1834907 w 2346278"/>
                  <a:gd name="connsiteY863" fmla="*/ 2754901 h 4469485"/>
                  <a:gd name="connsiteX864" fmla="*/ 1832401 w 2346278"/>
                  <a:gd name="connsiteY864" fmla="*/ 2754901 h 4469485"/>
                  <a:gd name="connsiteX865" fmla="*/ 1829894 w 2346278"/>
                  <a:gd name="connsiteY865" fmla="*/ 2752395 h 4469485"/>
                  <a:gd name="connsiteX866" fmla="*/ 1822373 w 2346278"/>
                  <a:gd name="connsiteY866" fmla="*/ 2752395 h 4469485"/>
                  <a:gd name="connsiteX867" fmla="*/ 1817360 w 2346278"/>
                  <a:gd name="connsiteY867" fmla="*/ 2749888 h 4469485"/>
                  <a:gd name="connsiteX868" fmla="*/ 1814854 w 2346278"/>
                  <a:gd name="connsiteY868" fmla="*/ 2744875 h 4469485"/>
                  <a:gd name="connsiteX869" fmla="*/ 1809840 w 2346278"/>
                  <a:gd name="connsiteY869" fmla="*/ 2744875 h 4469485"/>
                  <a:gd name="connsiteX870" fmla="*/ 1807334 w 2346278"/>
                  <a:gd name="connsiteY870" fmla="*/ 2747381 h 4469485"/>
                  <a:gd name="connsiteX871" fmla="*/ 1794800 w 2346278"/>
                  <a:gd name="connsiteY871" fmla="*/ 2747381 h 4469485"/>
                  <a:gd name="connsiteX872" fmla="*/ 1789786 w 2346278"/>
                  <a:gd name="connsiteY872" fmla="*/ 2749888 h 4469485"/>
                  <a:gd name="connsiteX873" fmla="*/ 1774746 w 2346278"/>
                  <a:gd name="connsiteY873" fmla="*/ 2744875 h 4469485"/>
                  <a:gd name="connsiteX874" fmla="*/ 1772239 w 2346278"/>
                  <a:gd name="connsiteY874" fmla="*/ 2752395 h 4469485"/>
                  <a:gd name="connsiteX875" fmla="*/ 1772239 w 2346278"/>
                  <a:gd name="connsiteY875" fmla="*/ 2757408 h 4469485"/>
                  <a:gd name="connsiteX876" fmla="*/ 1769733 w 2346278"/>
                  <a:gd name="connsiteY876" fmla="*/ 2764929 h 4469485"/>
                  <a:gd name="connsiteX877" fmla="*/ 1769733 w 2346278"/>
                  <a:gd name="connsiteY877" fmla="*/ 2800023 h 4469485"/>
                  <a:gd name="connsiteX878" fmla="*/ 1779759 w 2346278"/>
                  <a:gd name="connsiteY878" fmla="*/ 2815063 h 4469485"/>
                  <a:gd name="connsiteX879" fmla="*/ 1802320 w 2346278"/>
                  <a:gd name="connsiteY879" fmla="*/ 2827597 h 4469485"/>
                  <a:gd name="connsiteX880" fmla="*/ 1794800 w 2346278"/>
                  <a:gd name="connsiteY880" fmla="*/ 2850157 h 4469485"/>
                  <a:gd name="connsiteX881" fmla="*/ 1789786 w 2346278"/>
                  <a:gd name="connsiteY881" fmla="*/ 2865197 h 4469485"/>
                  <a:gd name="connsiteX882" fmla="*/ 1787280 w 2346278"/>
                  <a:gd name="connsiteY882" fmla="*/ 2875224 h 4469485"/>
                  <a:gd name="connsiteX883" fmla="*/ 1789786 w 2346278"/>
                  <a:gd name="connsiteY883" fmla="*/ 2875224 h 4469485"/>
                  <a:gd name="connsiteX884" fmla="*/ 1792293 w 2346278"/>
                  <a:gd name="connsiteY884" fmla="*/ 2880238 h 4469485"/>
                  <a:gd name="connsiteX885" fmla="*/ 1797306 w 2346278"/>
                  <a:gd name="connsiteY885" fmla="*/ 2885251 h 4469485"/>
                  <a:gd name="connsiteX886" fmla="*/ 1799813 w 2346278"/>
                  <a:gd name="connsiteY886" fmla="*/ 2885251 h 4469485"/>
                  <a:gd name="connsiteX887" fmla="*/ 1802320 w 2346278"/>
                  <a:gd name="connsiteY887" fmla="*/ 2890265 h 4469485"/>
                  <a:gd name="connsiteX888" fmla="*/ 1807334 w 2346278"/>
                  <a:gd name="connsiteY888" fmla="*/ 2892771 h 4469485"/>
                  <a:gd name="connsiteX889" fmla="*/ 1809840 w 2346278"/>
                  <a:gd name="connsiteY889" fmla="*/ 2895278 h 4469485"/>
                  <a:gd name="connsiteX890" fmla="*/ 1809840 w 2346278"/>
                  <a:gd name="connsiteY890" fmla="*/ 2897785 h 4469485"/>
                  <a:gd name="connsiteX891" fmla="*/ 1812347 w 2346278"/>
                  <a:gd name="connsiteY891" fmla="*/ 2897785 h 4469485"/>
                  <a:gd name="connsiteX892" fmla="*/ 1814854 w 2346278"/>
                  <a:gd name="connsiteY892" fmla="*/ 2900291 h 4469485"/>
                  <a:gd name="connsiteX893" fmla="*/ 1817360 w 2346278"/>
                  <a:gd name="connsiteY893" fmla="*/ 2902798 h 4469485"/>
                  <a:gd name="connsiteX894" fmla="*/ 1819867 w 2346278"/>
                  <a:gd name="connsiteY894" fmla="*/ 2905305 h 4469485"/>
                  <a:gd name="connsiteX895" fmla="*/ 1822373 w 2346278"/>
                  <a:gd name="connsiteY895" fmla="*/ 2907812 h 4469485"/>
                  <a:gd name="connsiteX896" fmla="*/ 1824881 w 2346278"/>
                  <a:gd name="connsiteY896" fmla="*/ 2910318 h 4469485"/>
                  <a:gd name="connsiteX897" fmla="*/ 1827387 w 2346278"/>
                  <a:gd name="connsiteY897" fmla="*/ 2912825 h 4469485"/>
                  <a:gd name="connsiteX898" fmla="*/ 1829894 w 2346278"/>
                  <a:gd name="connsiteY898" fmla="*/ 2917839 h 4469485"/>
                  <a:gd name="connsiteX899" fmla="*/ 1832401 w 2346278"/>
                  <a:gd name="connsiteY899" fmla="*/ 2920345 h 4469485"/>
                  <a:gd name="connsiteX900" fmla="*/ 1834907 w 2346278"/>
                  <a:gd name="connsiteY900" fmla="*/ 2920345 h 4469485"/>
                  <a:gd name="connsiteX901" fmla="*/ 1834907 w 2346278"/>
                  <a:gd name="connsiteY901" fmla="*/ 2922852 h 4469485"/>
                  <a:gd name="connsiteX902" fmla="*/ 1837414 w 2346278"/>
                  <a:gd name="connsiteY902" fmla="*/ 2927865 h 4469485"/>
                  <a:gd name="connsiteX903" fmla="*/ 1839921 w 2346278"/>
                  <a:gd name="connsiteY903" fmla="*/ 2927865 h 4469485"/>
                  <a:gd name="connsiteX904" fmla="*/ 1839921 w 2346278"/>
                  <a:gd name="connsiteY904" fmla="*/ 2930372 h 4469485"/>
                  <a:gd name="connsiteX905" fmla="*/ 1842427 w 2346278"/>
                  <a:gd name="connsiteY905" fmla="*/ 2935385 h 4469485"/>
                  <a:gd name="connsiteX906" fmla="*/ 1842427 w 2346278"/>
                  <a:gd name="connsiteY906" fmla="*/ 2940399 h 4469485"/>
                  <a:gd name="connsiteX907" fmla="*/ 1839921 w 2346278"/>
                  <a:gd name="connsiteY907" fmla="*/ 2945412 h 4469485"/>
                  <a:gd name="connsiteX908" fmla="*/ 1839921 w 2346278"/>
                  <a:gd name="connsiteY908" fmla="*/ 2950426 h 4469485"/>
                  <a:gd name="connsiteX909" fmla="*/ 1834907 w 2346278"/>
                  <a:gd name="connsiteY909" fmla="*/ 2955439 h 4469485"/>
                  <a:gd name="connsiteX910" fmla="*/ 1832401 w 2346278"/>
                  <a:gd name="connsiteY910" fmla="*/ 2957946 h 4469485"/>
                  <a:gd name="connsiteX911" fmla="*/ 1824881 w 2346278"/>
                  <a:gd name="connsiteY911" fmla="*/ 2962959 h 4469485"/>
                  <a:gd name="connsiteX912" fmla="*/ 1819867 w 2346278"/>
                  <a:gd name="connsiteY912" fmla="*/ 2965466 h 4469485"/>
                  <a:gd name="connsiteX913" fmla="*/ 1812347 w 2346278"/>
                  <a:gd name="connsiteY913" fmla="*/ 2967973 h 4469485"/>
                  <a:gd name="connsiteX914" fmla="*/ 1779759 w 2346278"/>
                  <a:gd name="connsiteY914" fmla="*/ 2967973 h 4469485"/>
                  <a:gd name="connsiteX915" fmla="*/ 1777253 w 2346278"/>
                  <a:gd name="connsiteY915" fmla="*/ 2970480 h 4469485"/>
                  <a:gd name="connsiteX916" fmla="*/ 1762212 w 2346278"/>
                  <a:gd name="connsiteY916" fmla="*/ 2970480 h 4469485"/>
                  <a:gd name="connsiteX917" fmla="*/ 1757199 w 2346278"/>
                  <a:gd name="connsiteY917" fmla="*/ 2972986 h 4469485"/>
                  <a:gd name="connsiteX918" fmla="*/ 1749679 w 2346278"/>
                  <a:gd name="connsiteY918" fmla="*/ 2972986 h 4469485"/>
                  <a:gd name="connsiteX919" fmla="*/ 1744666 w 2346278"/>
                  <a:gd name="connsiteY919" fmla="*/ 2975493 h 4469485"/>
                  <a:gd name="connsiteX920" fmla="*/ 1729625 w 2346278"/>
                  <a:gd name="connsiteY920" fmla="*/ 2975493 h 4469485"/>
                  <a:gd name="connsiteX921" fmla="*/ 1722105 w 2346278"/>
                  <a:gd name="connsiteY921" fmla="*/ 2980507 h 4469485"/>
                  <a:gd name="connsiteX922" fmla="*/ 1717091 w 2346278"/>
                  <a:gd name="connsiteY922" fmla="*/ 2983013 h 4469485"/>
                  <a:gd name="connsiteX923" fmla="*/ 1712078 w 2346278"/>
                  <a:gd name="connsiteY923" fmla="*/ 2983013 h 4469485"/>
                  <a:gd name="connsiteX924" fmla="*/ 1707065 w 2346278"/>
                  <a:gd name="connsiteY924" fmla="*/ 2985520 h 4469485"/>
                  <a:gd name="connsiteX925" fmla="*/ 1704557 w 2346278"/>
                  <a:gd name="connsiteY925" fmla="*/ 2988027 h 4469485"/>
                  <a:gd name="connsiteX926" fmla="*/ 1699544 w 2346278"/>
                  <a:gd name="connsiteY926" fmla="*/ 2988027 h 4469485"/>
                  <a:gd name="connsiteX927" fmla="*/ 1697037 w 2346278"/>
                  <a:gd name="connsiteY927" fmla="*/ 2990533 h 4469485"/>
                  <a:gd name="connsiteX928" fmla="*/ 1694531 w 2346278"/>
                  <a:gd name="connsiteY928" fmla="*/ 2990533 h 4469485"/>
                  <a:gd name="connsiteX929" fmla="*/ 1692024 w 2346278"/>
                  <a:gd name="connsiteY929" fmla="*/ 2993040 h 4469485"/>
                  <a:gd name="connsiteX930" fmla="*/ 1689518 w 2346278"/>
                  <a:gd name="connsiteY930" fmla="*/ 2993040 h 4469485"/>
                  <a:gd name="connsiteX931" fmla="*/ 1687011 w 2346278"/>
                  <a:gd name="connsiteY931" fmla="*/ 2995547 h 4469485"/>
                  <a:gd name="connsiteX932" fmla="*/ 1679490 w 2346278"/>
                  <a:gd name="connsiteY932" fmla="*/ 3000560 h 4469485"/>
                  <a:gd name="connsiteX933" fmla="*/ 1676984 w 2346278"/>
                  <a:gd name="connsiteY933" fmla="*/ 3000560 h 4469485"/>
                  <a:gd name="connsiteX934" fmla="*/ 1671970 w 2346278"/>
                  <a:gd name="connsiteY934" fmla="*/ 3005574 h 4469485"/>
                  <a:gd name="connsiteX935" fmla="*/ 1669464 w 2346278"/>
                  <a:gd name="connsiteY935" fmla="*/ 3005574 h 4469485"/>
                  <a:gd name="connsiteX936" fmla="*/ 1666957 w 2346278"/>
                  <a:gd name="connsiteY936" fmla="*/ 3008081 h 4469485"/>
                  <a:gd name="connsiteX937" fmla="*/ 1661943 w 2346278"/>
                  <a:gd name="connsiteY937" fmla="*/ 3010587 h 4469485"/>
                  <a:gd name="connsiteX938" fmla="*/ 1659437 w 2346278"/>
                  <a:gd name="connsiteY938" fmla="*/ 3010587 h 4469485"/>
                  <a:gd name="connsiteX939" fmla="*/ 1656930 w 2346278"/>
                  <a:gd name="connsiteY939" fmla="*/ 3013094 h 4469485"/>
                  <a:gd name="connsiteX940" fmla="*/ 1654423 w 2346278"/>
                  <a:gd name="connsiteY940" fmla="*/ 3015601 h 4469485"/>
                  <a:gd name="connsiteX941" fmla="*/ 1649410 w 2346278"/>
                  <a:gd name="connsiteY941" fmla="*/ 3015601 h 4469485"/>
                  <a:gd name="connsiteX942" fmla="*/ 1649410 w 2346278"/>
                  <a:gd name="connsiteY942" fmla="*/ 3018107 h 4469485"/>
                  <a:gd name="connsiteX943" fmla="*/ 1646903 w 2346278"/>
                  <a:gd name="connsiteY943" fmla="*/ 3018107 h 4469485"/>
                  <a:gd name="connsiteX944" fmla="*/ 1636876 w 2346278"/>
                  <a:gd name="connsiteY944" fmla="*/ 3023121 h 4469485"/>
                  <a:gd name="connsiteX945" fmla="*/ 1634369 w 2346278"/>
                  <a:gd name="connsiteY945" fmla="*/ 3023121 h 4469485"/>
                  <a:gd name="connsiteX946" fmla="*/ 1629356 w 2346278"/>
                  <a:gd name="connsiteY946" fmla="*/ 3025627 h 4469485"/>
                  <a:gd name="connsiteX947" fmla="*/ 1624342 w 2346278"/>
                  <a:gd name="connsiteY947" fmla="*/ 3030641 h 4469485"/>
                  <a:gd name="connsiteX948" fmla="*/ 1619329 w 2346278"/>
                  <a:gd name="connsiteY948" fmla="*/ 3035654 h 4469485"/>
                  <a:gd name="connsiteX949" fmla="*/ 1616822 w 2346278"/>
                  <a:gd name="connsiteY949" fmla="*/ 3038161 h 4469485"/>
                  <a:gd name="connsiteX950" fmla="*/ 1614316 w 2346278"/>
                  <a:gd name="connsiteY950" fmla="*/ 3040668 h 4469485"/>
                  <a:gd name="connsiteX951" fmla="*/ 1609302 w 2346278"/>
                  <a:gd name="connsiteY951" fmla="*/ 3043175 h 4469485"/>
                  <a:gd name="connsiteX952" fmla="*/ 1604289 w 2346278"/>
                  <a:gd name="connsiteY952" fmla="*/ 3045681 h 4469485"/>
                  <a:gd name="connsiteX953" fmla="*/ 1601782 w 2346278"/>
                  <a:gd name="connsiteY953" fmla="*/ 3048188 h 4469485"/>
                  <a:gd name="connsiteX954" fmla="*/ 1596769 w 2346278"/>
                  <a:gd name="connsiteY954" fmla="*/ 3050695 h 4469485"/>
                  <a:gd name="connsiteX955" fmla="*/ 1594262 w 2346278"/>
                  <a:gd name="connsiteY955" fmla="*/ 3053201 h 4469485"/>
                  <a:gd name="connsiteX956" fmla="*/ 1589249 w 2346278"/>
                  <a:gd name="connsiteY956" fmla="*/ 3053201 h 4469485"/>
                  <a:gd name="connsiteX957" fmla="*/ 1584235 w 2346278"/>
                  <a:gd name="connsiteY957" fmla="*/ 3060722 h 4469485"/>
                  <a:gd name="connsiteX958" fmla="*/ 1584235 w 2346278"/>
                  <a:gd name="connsiteY958" fmla="*/ 3080775 h 4469485"/>
                  <a:gd name="connsiteX959" fmla="*/ 1589249 w 2346278"/>
                  <a:gd name="connsiteY959" fmla="*/ 3085789 h 4469485"/>
                  <a:gd name="connsiteX960" fmla="*/ 1591755 w 2346278"/>
                  <a:gd name="connsiteY960" fmla="*/ 3088296 h 4469485"/>
                  <a:gd name="connsiteX961" fmla="*/ 1596769 w 2346278"/>
                  <a:gd name="connsiteY961" fmla="*/ 3088296 h 4469485"/>
                  <a:gd name="connsiteX962" fmla="*/ 1596769 w 2346278"/>
                  <a:gd name="connsiteY962" fmla="*/ 3090802 h 4469485"/>
                  <a:gd name="connsiteX963" fmla="*/ 1599275 w 2346278"/>
                  <a:gd name="connsiteY963" fmla="*/ 3093309 h 4469485"/>
                  <a:gd name="connsiteX964" fmla="*/ 1601782 w 2346278"/>
                  <a:gd name="connsiteY964" fmla="*/ 3095816 h 4469485"/>
                  <a:gd name="connsiteX965" fmla="*/ 1606796 w 2346278"/>
                  <a:gd name="connsiteY965" fmla="*/ 3100829 h 4469485"/>
                  <a:gd name="connsiteX966" fmla="*/ 1609302 w 2346278"/>
                  <a:gd name="connsiteY966" fmla="*/ 3103336 h 4469485"/>
                  <a:gd name="connsiteX967" fmla="*/ 1611809 w 2346278"/>
                  <a:gd name="connsiteY967" fmla="*/ 3105843 h 4469485"/>
                  <a:gd name="connsiteX968" fmla="*/ 1616822 w 2346278"/>
                  <a:gd name="connsiteY968" fmla="*/ 3110856 h 4469485"/>
                  <a:gd name="connsiteX969" fmla="*/ 1619329 w 2346278"/>
                  <a:gd name="connsiteY969" fmla="*/ 3113363 h 4469485"/>
                  <a:gd name="connsiteX970" fmla="*/ 1624342 w 2346278"/>
                  <a:gd name="connsiteY970" fmla="*/ 3115869 h 4469485"/>
                  <a:gd name="connsiteX971" fmla="*/ 1626850 w 2346278"/>
                  <a:gd name="connsiteY971" fmla="*/ 3118376 h 4469485"/>
                  <a:gd name="connsiteX972" fmla="*/ 1629356 w 2346278"/>
                  <a:gd name="connsiteY972" fmla="*/ 3120883 h 4469485"/>
                  <a:gd name="connsiteX973" fmla="*/ 1631863 w 2346278"/>
                  <a:gd name="connsiteY973" fmla="*/ 3123390 h 4469485"/>
                  <a:gd name="connsiteX974" fmla="*/ 1634369 w 2346278"/>
                  <a:gd name="connsiteY974" fmla="*/ 3125896 h 4469485"/>
                  <a:gd name="connsiteX975" fmla="*/ 1639383 w 2346278"/>
                  <a:gd name="connsiteY975" fmla="*/ 3128403 h 4469485"/>
                  <a:gd name="connsiteX976" fmla="*/ 1641889 w 2346278"/>
                  <a:gd name="connsiteY976" fmla="*/ 3130910 h 4469485"/>
                  <a:gd name="connsiteX977" fmla="*/ 1641889 w 2346278"/>
                  <a:gd name="connsiteY977" fmla="*/ 3143443 h 4469485"/>
                  <a:gd name="connsiteX978" fmla="*/ 1644397 w 2346278"/>
                  <a:gd name="connsiteY978" fmla="*/ 3148457 h 4469485"/>
                  <a:gd name="connsiteX979" fmla="*/ 1644397 w 2346278"/>
                  <a:gd name="connsiteY979" fmla="*/ 3171017 h 4469485"/>
                  <a:gd name="connsiteX980" fmla="*/ 1641889 w 2346278"/>
                  <a:gd name="connsiteY980" fmla="*/ 3176031 h 4469485"/>
                  <a:gd name="connsiteX981" fmla="*/ 1641889 w 2346278"/>
                  <a:gd name="connsiteY981" fmla="*/ 3188565 h 4469485"/>
                  <a:gd name="connsiteX982" fmla="*/ 1639383 w 2346278"/>
                  <a:gd name="connsiteY982" fmla="*/ 3193578 h 4469485"/>
                  <a:gd name="connsiteX983" fmla="*/ 1634369 w 2346278"/>
                  <a:gd name="connsiteY983" fmla="*/ 3198591 h 4469485"/>
                  <a:gd name="connsiteX984" fmla="*/ 1631863 w 2346278"/>
                  <a:gd name="connsiteY984" fmla="*/ 3201098 h 4469485"/>
                  <a:gd name="connsiteX985" fmla="*/ 1629356 w 2346278"/>
                  <a:gd name="connsiteY985" fmla="*/ 3203605 h 4469485"/>
                  <a:gd name="connsiteX986" fmla="*/ 1624342 w 2346278"/>
                  <a:gd name="connsiteY986" fmla="*/ 3203605 h 4469485"/>
                  <a:gd name="connsiteX987" fmla="*/ 1621836 w 2346278"/>
                  <a:gd name="connsiteY987" fmla="*/ 3206111 h 4469485"/>
                  <a:gd name="connsiteX988" fmla="*/ 1614316 w 2346278"/>
                  <a:gd name="connsiteY988" fmla="*/ 3206111 h 4469485"/>
                  <a:gd name="connsiteX989" fmla="*/ 1606796 w 2346278"/>
                  <a:gd name="connsiteY989" fmla="*/ 3203605 h 4469485"/>
                  <a:gd name="connsiteX990" fmla="*/ 1604289 w 2346278"/>
                  <a:gd name="connsiteY990" fmla="*/ 3201098 h 4469485"/>
                  <a:gd name="connsiteX991" fmla="*/ 1596769 w 2346278"/>
                  <a:gd name="connsiteY991" fmla="*/ 3196085 h 4469485"/>
                  <a:gd name="connsiteX992" fmla="*/ 1589249 w 2346278"/>
                  <a:gd name="connsiteY992" fmla="*/ 3193578 h 4469485"/>
                  <a:gd name="connsiteX993" fmla="*/ 1586742 w 2346278"/>
                  <a:gd name="connsiteY993" fmla="*/ 3191071 h 4469485"/>
                  <a:gd name="connsiteX994" fmla="*/ 1579221 w 2346278"/>
                  <a:gd name="connsiteY994" fmla="*/ 3188565 h 4469485"/>
                  <a:gd name="connsiteX995" fmla="*/ 1576715 w 2346278"/>
                  <a:gd name="connsiteY995" fmla="*/ 3186058 h 4469485"/>
                  <a:gd name="connsiteX996" fmla="*/ 1571701 w 2346278"/>
                  <a:gd name="connsiteY996" fmla="*/ 3186058 h 4469485"/>
                  <a:gd name="connsiteX997" fmla="*/ 1569195 w 2346278"/>
                  <a:gd name="connsiteY997" fmla="*/ 3183551 h 4469485"/>
                  <a:gd name="connsiteX998" fmla="*/ 1559168 w 2346278"/>
                  <a:gd name="connsiteY998" fmla="*/ 3183551 h 4469485"/>
                  <a:gd name="connsiteX999" fmla="*/ 1549141 w 2346278"/>
                  <a:gd name="connsiteY999" fmla="*/ 3181044 h 4469485"/>
                  <a:gd name="connsiteX1000" fmla="*/ 1544128 w 2346278"/>
                  <a:gd name="connsiteY1000" fmla="*/ 3181044 h 4469485"/>
                  <a:gd name="connsiteX1001" fmla="*/ 1534101 w 2346278"/>
                  <a:gd name="connsiteY1001" fmla="*/ 3186058 h 4469485"/>
                  <a:gd name="connsiteX1002" fmla="*/ 1526581 w 2346278"/>
                  <a:gd name="connsiteY1002" fmla="*/ 3188565 h 4469485"/>
                  <a:gd name="connsiteX1003" fmla="*/ 1519060 w 2346278"/>
                  <a:gd name="connsiteY1003" fmla="*/ 3196085 h 4469485"/>
                  <a:gd name="connsiteX1004" fmla="*/ 1514047 w 2346278"/>
                  <a:gd name="connsiteY1004" fmla="*/ 3203605 h 4469485"/>
                  <a:gd name="connsiteX1005" fmla="*/ 1511540 w 2346278"/>
                  <a:gd name="connsiteY1005" fmla="*/ 3206111 h 4469485"/>
                  <a:gd name="connsiteX1006" fmla="*/ 1511540 w 2346278"/>
                  <a:gd name="connsiteY1006" fmla="*/ 3211125 h 4469485"/>
                  <a:gd name="connsiteX1007" fmla="*/ 1509033 w 2346278"/>
                  <a:gd name="connsiteY1007" fmla="*/ 3216138 h 4469485"/>
                  <a:gd name="connsiteX1008" fmla="*/ 1509033 w 2346278"/>
                  <a:gd name="connsiteY1008" fmla="*/ 3251233 h 4469485"/>
                  <a:gd name="connsiteX1009" fmla="*/ 1529087 w 2346278"/>
                  <a:gd name="connsiteY1009" fmla="*/ 3251233 h 4469485"/>
                  <a:gd name="connsiteX1010" fmla="*/ 1531594 w 2346278"/>
                  <a:gd name="connsiteY1010" fmla="*/ 3253739 h 4469485"/>
                  <a:gd name="connsiteX1011" fmla="*/ 1534101 w 2346278"/>
                  <a:gd name="connsiteY1011" fmla="*/ 3256246 h 4469485"/>
                  <a:gd name="connsiteX1012" fmla="*/ 1536607 w 2346278"/>
                  <a:gd name="connsiteY1012" fmla="*/ 3258753 h 4469485"/>
                  <a:gd name="connsiteX1013" fmla="*/ 1539114 w 2346278"/>
                  <a:gd name="connsiteY1013" fmla="*/ 3263766 h 4469485"/>
                  <a:gd name="connsiteX1014" fmla="*/ 1539114 w 2346278"/>
                  <a:gd name="connsiteY1014" fmla="*/ 3268779 h 4469485"/>
                  <a:gd name="connsiteX1015" fmla="*/ 1541621 w 2346278"/>
                  <a:gd name="connsiteY1015" fmla="*/ 3271286 h 4469485"/>
                  <a:gd name="connsiteX1016" fmla="*/ 1541621 w 2346278"/>
                  <a:gd name="connsiteY1016" fmla="*/ 3273793 h 4469485"/>
                  <a:gd name="connsiteX1017" fmla="*/ 1544128 w 2346278"/>
                  <a:gd name="connsiteY1017" fmla="*/ 3278807 h 4469485"/>
                  <a:gd name="connsiteX1018" fmla="*/ 1546634 w 2346278"/>
                  <a:gd name="connsiteY1018" fmla="*/ 3281313 h 4469485"/>
                  <a:gd name="connsiteX1019" fmla="*/ 1549141 w 2346278"/>
                  <a:gd name="connsiteY1019" fmla="*/ 3283820 h 4469485"/>
                  <a:gd name="connsiteX1020" fmla="*/ 1554154 w 2346278"/>
                  <a:gd name="connsiteY1020" fmla="*/ 3288834 h 4469485"/>
                  <a:gd name="connsiteX1021" fmla="*/ 1556661 w 2346278"/>
                  <a:gd name="connsiteY1021" fmla="*/ 3291340 h 4469485"/>
                  <a:gd name="connsiteX1022" fmla="*/ 1559168 w 2346278"/>
                  <a:gd name="connsiteY1022" fmla="*/ 3293847 h 4469485"/>
                  <a:gd name="connsiteX1023" fmla="*/ 1561674 w 2346278"/>
                  <a:gd name="connsiteY1023" fmla="*/ 3296353 h 4469485"/>
                  <a:gd name="connsiteX1024" fmla="*/ 1564182 w 2346278"/>
                  <a:gd name="connsiteY1024" fmla="*/ 3298860 h 4469485"/>
                  <a:gd name="connsiteX1025" fmla="*/ 1564182 w 2346278"/>
                  <a:gd name="connsiteY1025" fmla="*/ 3301367 h 4469485"/>
                  <a:gd name="connsiteX1026" fmla="*/ 1566688 w 2346278"/>
                  <a:gd name="connsiteY1026" fmla="*/ 3301367 h 4469485"/>
                  <a:gd name="connsiteX1027" fmla="*/ 1566688 w 2346278"/>
                  <a:gd name="connsiteY1027" fmla="*/ 3306380 h 4469485"/>
                  <a:gd name="connsiteX1028" fmla="*/ 1561674 w 2346278"/>
                  <a:gd name="connsiteY1028" fmla="*/ 3306380 h 4469485"/>
                  <a:gd name="connsiteX1029" fmla="*/ 1561674 w 2346278"/>
                  <a:gd name="connsiteY1029" fmla="*/ 3308887 h 4469485"/>
                  <a:gd name="connsiteX1030" fmla="*/ 1556661 w 2346278"/>
                  <a:gd name="connsiteY1030" fmla="*/ 3308887 h 4469485"/>
                  <a:gd name="connsiteX1031" fmla="*/ 1556661 w 2346278"/>
                  <a:gd name="connsiteY1031" fmla="*/ 3311394 h 4469485"/>
                  <a:gd name="connsiteX1032" fmla="*/ 1554154 w 2346278"/>
                  <a:gd name="connsiteY1032" fmla="*/ 3311394 h 4469485"/>
                  <a:gd name="connsiteX1033" fmla="*/ 1554154 w 2346278"/>
                  <a:gd name="connsiteY1033" fmla="*/ 3313901 h 4469485"/>
                  <a:gd name="connsiteX1034" fmla="*/ 1551648 w 2346278"/>
                  <a:gd name="connsiteY1034" fmla="*/ 3313901 h 4469485"/>
                  <a:gd name="connsiteX1035" fmla="*/ 1551648 w 2346278"/>
                  <a:gd name="connsiteY1035" fmla="*/ 3316407 h 4469485"/>
                  <a:gd name="connsiteX1036" fmla="*/ 1549141 w 2346278"/>
                  <a:gd name="connsiteY1036" fmla="*/ 3316407 h 4469485"/>
                  <a:gd name="connsiteX1037" fmla="*/ 1549141 w 2346278"/>
                  <a:gd name="connsiteY1037" fmla="*/ 3318914 h 4469485"/>
                  <a:gd name="connsiteX1038" fmla="*/ 1546634 w 2346278"/>
                  <a:gd name="connsiteY1038" fmla="*/ 3318914 h 4469485"/>
                  <a:gd name="connsiteX1039" fmla="*/ 1544128 w 2346278"/>
                  <a:gd name="connsiteY1039" fmla="*/ 3321421 h 4469485"/>
                  <a:gd name="connsiteX1040" fmla="*/ 1541621 w 2346278"/>
                  <a:gd name="connsiteY1040" fmla="*/ 3323927 h 4469485"/>
                  <a:gd name="connsiteX1041" fmla="*/ 1539114 w 2346278"/>
                  <a:gd name="connsiteY1041" fmla="*/ 3326434 h 4469485"/>
                  <a:gd name="connsiteX1042" fmla="*/ 1536607 w 2346278"/>
                  <a:gd name="connsiteY1042" fmla="*/ 3328941 h 4469485"/>
                  <a:gd name="connsiteX1043" fmla="*/ 1531594 w 2346278"/>
                  <a:gd name="connsiteY1043" fmla="*/ 3331448 h 4469485"/>
                  <a:gd name="connsiteX1044" fmla="*/ 1531594 w 2346278"/>
                  <a:gd name="connsiteY1044" fmla="*/ 3333954 h 4469485"/>
                  <a:gd name="connsiteX1045" fmla="*/ 1526581 w 2346278"/>
                  <a:gd name="connsiteY1045" fmla="*/ 3338968 h 4469485"/>
                  <a:gd name="connsiteX1046" fmla="*/ 1526581 w 2346278"/>
                  <a:gd name="connsiteY1046" fmla="*/ 3343981 h 4469485"/>
                  <a:gd name="connsiteX1047" fmla="*/ 1524073 w 2346278"/>
                  <a:gd name="connsiteY1047" fmla="*/ 3346488 h 4469485"/>
                  <a:gd name="connsiteX1048" fmla="*/ 1521567 w 2346278"/>
                  <a:gd name="connsiteY1048" fmla="*/ 3346488 h 4469485"/>
                  <a:gd name="connsiteX1049" fmla="*/ 1521567 w 2346278"/>
                  <a:gd name="connsiteY1049" fmla="*/ 3348995 h 4469485"/>
                  <a:gd name="connsiteX1050" fmla="*/ 1519060 w 2346278"/>
                  <a:gd name="connsiteY1050" fmla="*/ 3348995 h 4469485"/>
                  <a:gd name="connsiteX1051" fmla="*/ 1514047 w 2346278"/>
                  <a:gd name="connsiteY1051" fmla="*/ 3354008 h 4469485"/>
                  <a:gd name="connsiteX1052" fmla="*/ 1509033 w 2346278"/>
                  <a:gd name="connsiteY1052" fmla="*/ 3359021 h 4469485"/>
                  <a:gd name="connsiteX1053" fmla="*/ 1501514 w 2346278"/>
                  <a:gd name="connsiteY1053" fmla="*/ 3364035 h 4469485"/>
                  <a:gd name="connsiteX1054" fmla="*/ 1499006 w 2346278"/>
                  <a:gd name="connsiteY1054" fmla="*/ 3371555 h 4469485"/>
                  <a:gd name="connsiteX1055" fmla="*/ 1493993 w 2346278"/>
                  <a:gd name="connsiteY1055" fmla="*/ 3374062 h 4469485"/>
                  <a:gd name="connsiteX1056" fmla="*/ 1483966 w 2346278"/>
                  <a:gd name="connsiteY1056" fmla="*/ 3379076 h 4469485"/>
                  <a:gd name="connsiteX1057" fmla="*/ 1478953 w 2346278"/>
                  <a:gd name="connsiteY1057" fmla="*/ 3384089 h 4469485"/>
                  <a:gd name="connsiteX1058" fmla="*/ 1476446 w 2346278"/>
                  <a:gd name="connsiteY1058" fmla="*/ 3391609 h 4469485"/>
                  <a:gd name="connsiteX1059" fmla="*/ 1476446 w 2346278"/>
                  <a:gd name="connsiteY1059" fmla="*/ 3414170 h 4469485"/>
                  <a:gd name="connsiteX1060" fmla="*/ 1481459 w 2346278"/>
                  <a:gd name="connsiteY1060" fmla="*/ 3416676 h 4469485"/>
                  <a:gd name="connsiteX1061" fmla="*/ 1486473 w 2346278"/>
                  <a:gd name="connsiteY1061" fmla="*/ 3419183 h 4469485"/>
                  <a:gd name="connsiteX1062" fmla="*/ 1488980 w 2346278"/>
                  <a:gd name="connsiteY1062" fmla="*/ 3426703 h 4469485"/>
                  <a:gd name="connsiteX1063" fmla="*/ 1486473 w 2346278"/>
                  <a:gd name="connsiteY1063" fmla="*/ 3429210 h 4469485"/>
                  <a:gd name="connsiteX1064" fmla="*/ 1486473 w 2346278"/>
                  <a:gd name="connsiteY1064" fmla="*/ 3439237 h 4469485"/>
                  <a:gd name="connsiteX1065" fmla="*/ 1478953 w 2346278"/>
                  <a:gd name="connsiteY1065" fmla="*/ 3444250 h 4469485"/>
                  <a:gd name="connsiteX1066" fmla="*/ 1476446 w 2346278"/>
                  <a:gd name="connsiteY1066" fmla="*/ 3446757 h 4469485"/>
                  <a:gd name="connsiteX1067" fmla="*/ 1468926 w 2346278"/>
                  <a:gd name="connsiteY1067" fmla="*/ 3446757 h 4469485"/>
                  <a:gd name="connsiteX1068" fmla="*/ 1463913 w 2346278"/>
                  <a:gd name="connsiteY1068" fmla="*/ 3449263 h 4469485"/>
                  <a:gd name="connsiteX1069" fmla="*/ 1453885 w 2346278"/>
                  <a:gd name="connsiteY1069" fmla="*/ 3454277 h 4469485"/>
                  <a:gd name="connsiteX1070" fmla="*/ 1451379 w 2346278"/>
                  <a:gd name="connsiteY1070" fmla="*/ 3454277 h 4469485"/>
                  <a:gd name="connsiteX1071" fmla="*/ 1448872 w 2346278"/>
                  <a:gd name="connsiteY1071" fmla="*/ 3459291 h 4469485"/>
                  <a:gd name="connsiteX1072" fmla="*/ 1441352 w 2346278"/>
                  <a:gd name="connsiteY1072" fmla="*/ 3459291 h 4469485"/>
                  <a:gd name="connsiteX1073" fmla="*/ 1438845 w 2346278"/>
                  <a:gd name="connsiteY1073" fmla="*/ 3461797 h 4469485"/>
                  <a:gd name="connsiteX1074" fmla="*/ 1433832 w 2346278"/>
                  <a:gd name="connsiteY1074" fmla="*/ 3459291 h 4469485"/>
                  <a:gd name="connsiteX1075" fmla="*/ 1431325 w 2346278"/>
                  <a:gd name="connsiteY1075" fmla="*/ 3464304 h 4469485"/>
                  <a:gd name="connsiteX1076" fmla="*/ 1428818 w 2346278"/>
                  <a:gd name="connsiteY1076" fmla="*/ 3471824 h 4469485"/>
                  <a:gd name="connsiteX1077" fmla="*/ 1428818 w 2346278"/>
                  <a:gd name="connsiteY1077" fmla="*/ 3474331 h 4469485"/>
                  <a:gd name="connsiteX1078" fmla="*/ 1426312 w 2346278"/>
                  <a:gd name="connsiteY1078" fmla="*/ 3474331 h 4469485"/>
                  <a:gd name="connsiteX1079" fmla="*/ 1426312 w 2346278"/>
                  <a:gd name="connsiteY1079" fmla="*/ 3476838 h 4469485"/>
                  <a:gd name="connsiteX1080" fmla="*/ 1423805 w 2346278"/>
                  <a:gd name="connsiteY1080" fmla="*/ 3476838 h 4469485"/>
                  <a:gd name="connsiteX1081" fmla="*/ 1418791 w 2346278"/>
                  <a:gd name="connsiteY1081" fmla="*/ 3481851 h 4469485"/>
                  <a:gd name="connsiteX1082" fmla="*/ 1408765 w 2346278"/>
                  <a:gd name="connsiteY1082" fmla="*/ 3486864 h 4469485"/>
                  <a:gd name="connsiteX1083" fmla="*/ 1401245 w 2346278"/>
                  <a:gd name="connsiteY1083" fmla="*/ 3491878 h 4469485"/>
                  <a:gd name="connsiteX1084" fmla="*/ 1398737 w 2346278"/>
                  <a:gd name="connsiteY1084" fmla="*/ 3504412 h 4469485"/>
                  <a:gd name="connsiteX1085" fmla="*/ 1401245 w 2346278"/>
                  <a:gd name="connsiteY1085" fmla="*/ 3516945 h 4469485"/>
                  <a:gd name="connsiteX1086" fmla="*/ 1403751 w 2346278"/>
                  <a:gd name="connsiteY1086" fmla="*/ 3536999 h 4469485"/>
                  <a:gd name="connsiteX1087" fmla="*/ 1403751 w 2346278"/>
                  <a:gd name="connsiteY1087" fmla="*/ 3547026 h 4469485"/>
                  <a:gd name="connsiteX1088" fmla="*/ 1406258 w 2346278"/>
                  <a:gd name="connsiteY1088" fmla="*/ 3559560 h 4469485"/>
                  <a:gd name="connsiteX1089" fmla="*/ 1406258 w 2346278"/>
                  <a:gd name="connsiteY1089" fmla="*/ 3569586 h 4469485"/>
                  <a:gd name="connsiteX1090" fmla="*/ 1408765 w 2346278"/>
                  <a:gd name="connsiteY1090" fmla="*/ 3579613 h 4469485"/>
                  <a:gd name="connsiteX1091" fmla="*/ 1406258 w 2346278"/>
                  <a:gd name="connsiteY1091" fmla="*/ 3584627 h 4469485"/>
                  <a:gd name="connsiteX1092" fmla="*/ 1406258 w 2346278"/>
                  <a:gd name="connsiteY1092" fmla="*/ 3592147 h 4469485"/>
                  <a:gd name="connsiteX1093" fmla="*/ 1403751 w 2346278"/>
                  <a:gd name="connsiteY1093" fmla="*/ 3594654 h 4469485"/>
                  <a:gd name="connsiteX1094" fmla="*/ 1403751 w 2346278"/>
                  <a:gd name="connsiteY1094" fmla="*/ 3597160 h 4469485"/>
                  <a:gd name="connsiteX1095" fmla="*/ 1401245 w 2346278"/>
                  <a:gd name="connsiteY1095" fmla="*/ 3604680 h 4469485"/>
                  <a:gd name="connsiteX1096" fmla="*/ 1401245 w 2346278"/>
                  <a:gd name="connsiteY1096" fmla="*/ 3607187 h 4469485"/>
                  <a:gd name="connsiteX1097" fmla="*/ 1398737 w 2346278"/>
                  <a:gd name="connsiteY1097" fmla="*/ 3609694 h 4469485"/>
                  <a:gd name="connsiteX1098" fmla="*/ 1393724 w 2346278"/>
                  <a:gd name="connsiteY1098" fmla="*/ 3614707 h 4469485"/>
                  <a:gd name="connsiteX1099" fmla="*/ 1391217 w 2346278"/>
                  <a:gd name="connsiteY1099" fmla="*/ 3622228 h 4469485"/>
                  <a:gd name="connsiteX1100" fmla="*/ 1388711 w 2346278"/>
                  <a:gd name="connsiteY1100" fmla="*/ 3624734 h 4469485"/>
                  <a:gd name="connsiteX1101" fmla="*/ 1378684 w 2346278"/>
                  <a:gd name="connsiteY1101" fmla="*/ 3629748 h 4469485"/>
                  <a:gd name="connsiteX1102" fmla="*/ 1376177 w 2346278"/>
                  <a:gd name="connsiteY1102" fmla="*/ 3634761 h 4469485"/>
                  <a:gd name="connsiteX1103" fmla="*/ 1361137 w 2346278"/>
                  <a:gd name="connsiteY1103" fmla="*/ 3639774 h 4469485"/>
                  <a:gd name="connsiteX1104" fmla="*/ 1353617 w 2346278"/>
                  <a:gd name="connsiteY1104" fmla="*/ 3644788 h 4469485"/>
                  <a:gd name="connsiteX1105" fmla="*/ 1341083 w 2346278"/>
                  <a:gd name="connsiteY1105" fmla="*/ 3654815 h 4469485"/>
                  <a:gd name="connsiteX1106" fmla="*/ 1333563 w 2346278"/>
                  <a:gd name="connsiteY1106" fmla="*/ 3657322 h 4469485"/>
                  <a:gd name="connsiteX1107" fmla="*/ 1323536 w 2346278"/>
                  <a:gd name="connsiteY1107" fmla="*/ 3662335 h 4469485"/>
                  <a:gd name="connsiteX1108" fmla="*/ 1321029 w 2346278"/>
                  <a:gd name="connsiteY1108" fmla="*/ 3662335 h 4469485"/>
                  <a:gd name="connsiteX1109" fmla="*/ 1316016 w 2346278"/>
                  <a:gd name="connsiteY1109" fmla="*/ 3667348 h 4469485"/>
                  <a:gd name="connsiteX1110" fmla="*/ 1313509 w 2346278"/>
                  <a:gd name="connsiteY1110" fmla="*/ 3669855 h 4469485"/>
                  <a:gd name="connsiteX1111" fmla="*/ 1311002 w 2346278"/>
                  <a:gd name="connsiteY1111" fmla="*/ 3682389 h 4469485"/>
                  <a:gd name="connsiteX1112" fmla="*/ 1313509 w 2346278"/>
                  <a:gd name="connsiteY1112" fmla="*/ 3689909 h 4469485"/>
                  <a:gd name="connsiteX1113" fmla="*/ 1321029 w 2346278"/>
                  <a:gd name="connsiteY1113" fmla="*/ 3712470 h 4469485"/>
                  <a:gd name="connsiteX1114" fmla="*/ 1321029 w 2346278"/>
                  <a:gd name="connsiteY1114" fmla="*/ 3730016 h 4469485"/>
                  <a:gd name="connsiteX1115" fmla="*/ 1323536 w 2346278"/>
                  <a:gd name="connsiteY1115" fmla="*/ 3740044 h 4469485"/>
                  <a:gd name="connsiteX1116" fmla="*/ 1328549 w 2346278"/>
                  <a:gd name="connsiteY1116" fmla="*/ 3755084 h 4469485"/>
                  <a:gd name="connsiteX1117" fmla="*/ 1336069 w 2346278"/>
                  <a:gd name="connsiteY1117" fmla="*/ 3770124 h 4469485"/>
                  <a:gd name="connsiteX1118" fmla="*/ 1343589 w 2346278"/>
                  <a:gd name="connsiteY1118" fmla="*/ 3785164 h 4469485"/>
                  <a:gd name="connsiteX1119" fmla="*/ 1348603 w 2346278"/>
                  <a:gd name="connsiteY1119" fmla="*/ 3795191 h 4469485"/>
                  <a:gd name="connsiteX1120" fmla="*/ 1348603 w 2346278"/>
                  <a:gd name="connsiteY1120" fmla="*/ 3807725 h 4469485"/>
                  <a:gd name="connsiteX1121" fmla="*/ 1333563 w 2346278"/>
                  <a:gd name="connsiteY1121" fmla="*/ 3815245 h 4469485"/>
                  <a:gd name="connsiteX1122" fmla="*/ 1326043 w 2346278"/>
                  <a:gd name="connsiteY1122" fmla="*/ 3825272 h 4469485"/>
                  <a:gd name="connsiteX1123" fmla="*/ 1321029 w 2346278"/>
                  <a:gd name="connsiteY1123" fmla="*/ 3832792 h 4469485"/>
                  <a:gd name="connsiteX1124" fmla="*/ 1316016 w 2346278"/>
                  <a:gd name="connsiteY1124" fmla="*/ 3847832 h 4469485"/>
                  <a:gd name="connsiteX1125" fmla="*/ 1311002 w 2346278"/>
                  <a:gd name="connsiteY1125" fmla="*/ 3855353 h 4469485"/>
                  <a:gd name="connsiteX1126" fmla="*/ 1308496 w 2346278"/>
                  <a:gd name="connsiteY1126" fmla="*/ 3857859 h 4469485"/>
                  <a:gd name="connsiteX1127" fmla="*/ 1303482 w 2346278"/>
                  <a:gd name="connsiteY1127" fmla="*/ 3862873 h 4469485"/>
                  <a:gd name="connsiteX1128" fmla="*/ 1295962 w 2346278"/>
                  <a:gd name="connsiteY1128" fmla="*/ 3872900 h 4469485"/>
                  <a:gd name="connsiteX1129" fmla="*/ 1283429 w 2346278"/>
                  <a:gd name="connsiteY1129" fmla="*/ 3880420 h 4469485"/>
                  <a:gd name="connsiteX1130" fmla="*/ 1275908 w 2346278"/>
                  <a:gd name="connsiteY1130" fmla="*/ 3882927 h 4469485"/>
                  <a:gd name="connsiteX1131" fmla="*/ 1270895 w 2346278"/>
                  <a:gd name="connsiteY1131" fmla="*/ 3885433 h 4469485"/>
                  <a:gd name="connsiteX1132" fmla="*/ 1258361 w 2346278"/>
                  <a:gd name="connsiteY1132" fmla="*/ 3892954 h 4469485"/>
                  <a:gd name="connsiteX1133" fmla="*/ 1243321 w 2346278"/>
                  <a:gd name="connsiteY1133" fmla="*/ 3905487 h 4469485"/>
                  <a:gd name="connsiteX1134" fmla="*/ 1238307 w 2346278"/>
                  <a:gd name="connsiteY1134" fmla="*/ 3907994 h 4469485"/>
                  <a:gd name="connsiteX1135" fmla="*/ 1235801 w 2346278"/>
                  <a:gd name="connsiteY1135" fmla="*/ 3913007 h 4469485"/>
                  <a:gd name="connsiteX1136" fmla="*/ 1233294 w 2346278"/>
                  <a:gd name="connsiteY1136" fmla="*/ 3925541 h 4469485"/>
                  <a:gd name="connsiteX1137" fmla="*/ 1235801 w 2346278"/>
                  <a:gd name="connsiteY1137" fmla="*/ 3948101 h 4469485"/>
                  <a:gd name="connsiteX1138" fmla="*/ 1238307 w 2346278"/>
                  <a:gd name="connsiteY1138" fmla="*/ 3958128 h 4469485"/>
                  <a:gd name="connsiteX1139" fmla="*/ 1240814 w 2346278"/>
                  <a:gd name="connsiteY1139" fmla="*/ 3978182 h 4469485"/>
                  <a:gd name="connsiteX1140" fmla="*/ 1238307 w 2346278"/>
                  <a:gd name="connsiteY1140" fmla="*/ 3988209 h 4469485"/>
                  <a:gd name="connsiteX1141" fmla="*/ 1228281 w 2346278"/>
                  <a:gd name="connsiteY1141" fmla="*/ 3998236 h 4469485"/>
                  <a:gd name="connsiteX1142" fmla="*/ 1215747 w 2346278"/>
                  <a:gd name="connsiteY1142" fmla="*/ 4010769 h 4469485"/>
                  <a:gd name="connsiteX1143" fmla="*/ 1200706 w 2346278"/>
                  <a:gd name="connsiteY1143" fmla="*/ 4023303 h 4469485"/>
                  <a:gd name="connsiteX1144" fmla="*/ 1200706 w 2346278"/>
                  <a:gd name="connsiteY1144" fmla="*/ 4035837 h 4469485"/>
                  <a:gd name="connsiteX1145" fmla="*/ 1203213 w 2346278"/>
                  <a:gd name="connsiteY1145" fmla="*/ 4058397 h 4469485"/>
                  <a:gd name="connsiteX1146" fmla="*/ 1193186 w 2346278"/>
                  <a:gd name="connsiteY1146" fmla="*/ 4073438 h 4469485"/>
                  <a:gd name="connsiteX1147" fmla="*/ 1190680 w 2346278"/>
                  <a:gd name="connsiteY1147" fmla="*/ 4080958 h 4469485"/>
                  <a:gd name="connsiteX1148" fmla="*/ 1193186 w 2346278"/>
                  <a:gd name="connsiteY1148" fmla="*/ 4088478 h 4469485"/>
                  <a:gd name="connsiteX1149" fmla="*/ 1200706 w 2346278"/>
                  <a:gd name="connsiteY1149" fmla="*/ 4106025 h 4469485"/>
                  <a:gd name="connsiteX1150" fmla="*/ 1208227 w 2346278"/>
                  <a:gd name="connsiteY1150" fmla="*/ 4121065 h 4469485"/>
                  <a:gd name="connsiteX1151" fmla="*/ 1208227 w 2346278"/>
                  <a:gd name="connsiteY1151" fmla="*/ 4171186 h 4469485"/>
                  <a:gd name="connsiteX1152" fmla="*/ 1198200 w 2346278"/>
                  <a:gd name="connsiteY1152" fmla="*/ 4198760 h 4469485"/>
                  <a:gd name="connsiteX1153" fmla="*/ 1193186 w 2346278"/>
                  <a:gd name="connsiteY1153" fmla="*/ 4213801 h 4469485"/>
                  <a:gd name="connsiteX1154" fmla="*/ 1183160 w 2346278"/>
                  <a:gd name="connsiteY1154" fmla="*/ 4228841 h 4469485"/>
                  <a:gd name="connsiteX1155" fmla="*/ 1178146 w 2346278"/>
                  <a:gd name="connsiteY1155" fmla="*/ 4241374 h 4469485"/>
                  <a:gd name="connsiteX1156" fmla="*/ 1178146 w 2346278"/>
                  <a:gd name="connsiteY1156" fmla="*/ 4256415 h 4469485"/>
                  <a:gd name="connsiteX1157" fmla="*/ 1173133 w 2346278"/>
                  <a:gd name="connsiteY1157" fmla="*/ 4261428 h 4469485"/>
                  <a:gd name="connsiteX1158" fmla="*/ 1153079 w 2346278"/>
                  <a:gd name="connsiteY1158" fmla="*/ 4266442 h 4469485"/>
                  <a:gd name="connsiteX1159" fmla="*/ 1120492 w 2346278"/>
                  <a:gd name="connsiteY1159" fmla="*/ 4276469 h 4469485"/>
                  <a:gd name="connsiteX1160" fmla="*/ 1097931 w 2346278"/>
                  <a:gd name="connsiteY1160" fmla="*/ 4276469 h 4469485"/>
                  <a:gd name="connsiteX1161" fmla="*/ 1092917 w 2346278"/>
                  <a:gd name="connsiteY1161" fmla="*/ 4278975 h 4469485"/>
                  <a:gd name="connsiteX1162" fmla="*/ 1085397 w 2346278"/>
                  <a:gd name="connsiteY1162" fmla="*/ 4278975 h 4469485"/>
                  <a:gd name="connsiteX1163" fmla="*/ 1075370 w 2346278"/>
                  <a:gd name="connsiteY1163" fmla="*/ 4286495 h 4469485"/>
                  <a:gd name="connsiteX1164" fmla="*/ 1070357 w 2346278"/>
                  <a:gd name="connsiteY1164" fmla="*/ 4294015 h 4469485"/>
                  <a:gd name="connsiteX1165" fmla="*/ 1052810 w 2346278"/>
                  <a:gd name="connsiteY1165" fmla="*/ 4311563 h 4469485"/>
                  <a:gd name="connsiteX1166" fmla="*/ 1045290 w 2346278"/>
                  <a:gd name="connsiteY1166" fmla="*/ 4321589 h 4469485"/>
                  <a:gd name="connsiteX1167" fmla="*/ 1042783 w 2346278"/>
                  <a:gd name="connsiteY1167" fmla="*/ 4326603 h 4469485"/>
                  <a:gd name="connsiteX1168" fmla="*/ 1035263 w 2346278"/>
                  <a:gd name="connsiteY1168" fmla="*/ 4336630 h 4469485"/>
                  <a:gd name="connsiteX1169" fmla="*/ 1032756 w 2346278"/>
                  <a:gd name="connsiteY1169" fmla="*/ 4339137 h 4469485"/>
                  <a:gd name="connsiteX1170" fmla="*/ 1015209 w 2346278"/>
                  <a:gd name="connsiteY1170" fmla="*/ 4346657 h 4469485"/>
                  <a:gd name="connsiteX1171" fmla="*/ 1010196 w 2346278"/>
                  <a:gd name="connsiteY1171" fmla="*/ 4354177 h 4469485"/>
                  <a:gd name="connsiteX1172" fmla="*/ 997662 w 2346278"/>
                  <a:gd name="connsiteY1172" fmla="*/ 4359190 h 4469485"/>
                  <a:gd name="connsiteX1173" fmla="*/ 992649 w 2346278"/>
                  <a:gd name="connsiteY1173" fmla="*/ 4366711 h 4469485"/>
                  <a:gd name="connsiteX1174" fmla="*/ 987635 w 2346278"/>
                  <a:gd name="connsiteY1174" fmla="*/ 4374231 h 4469485"/>
                  <a:gd name="connsiteX1175" fmla="*/ 985129 w 2346278"/>
                  <a:gd name="connsiteY1175" fmla="*/ 4389271 h 4469485"/>
                  <a:gd name="connsiteX1176" fmla="*/ 980115 w 2346278"/>
                  <a:gd name="connsiteY1176" fmla="*/ 4409325 h 4469485"/>
                  <a:gd name="connsiteX1177" fmla="*/ 977609 w 2346278"/>
                  <a:gd name="connsiteY1177" fmla="*/ 4424365 h 4469485"/>
                  <a:gd name="connsiteX1178" fmla="*/ 962568 w 2346278"/>
                  <a:gd name="connsiteY1178" fmla="*/ 4436899 h 4469485"/>
                  <a:gd name="connsiteX1179" fmla="*/ 955048 w 2346278"/>
                  <a:gd name="connsiteY1179" fmla="*/ 4446926 h 4469485"/>
                  <a:gd name="connsiteX1180" fmla="*/ 932487 w 2346278"/>
                  <a:gd name="connsiteY1180" fmla="*/ 4466979 h 4469485"/>
                  <a:gd name="connsiteX1181" fmla="*/ 922461 w 2346278"/>
                  <a:gd name="connsiteY1181" fmla="*/ 4469486 h 4469485"/>
                  <a:gd name="connsiteX1182" fmla="*/ 917447 w 2346278"/>
                  <a:gd name="connsiteY1182" fmla="*/ 4466979 h 4469485"/>
                  <a:gd name="connsiteX1183" fmla="*/ 904913 w 2346278"/>
                  <a:gd name="connsiteY1183" fmla="*/ 4451939 h 4469485"/>
                  <a:gd name="connsiteX1184" fmla="*/ 887366 w 2346278"/>
                  <a:gd name="connsiteY1184" fmla="*/ 4441912 h 4469485"/>
                  <a:gd name="connsiteX1185" fmla="*/ 877339 w 2346278"/>
                  <a:gd name="connsiteY1185" fmla="*/ 4439405 h 4469485"/>
                  <a:gd name="connsiteX1186" fmla="*/ 859793 w 2346278"/>
                  <a:gd name="connsiteY1186" fmla="*/ 4444419 h 4469485"/>
                  <a:gd name="connsiteX1187" fmla="*/ 849765 w 2346278"/>
                  <a:gd name="connsiteY1187" fmla="*/ 4444419 h 4469485"/>
                  <a:gd name="connsiteX1188" fmla="*/ 837232 w 2346278"/>
                  <a:gd name="connsiteY1188" fmla="*/ 4436899 h 4469485"/>
                  <a:gd name="connsiteX1189" fmla="*/ 832218 w 2346278"/>
                  <a:gd name="connsiteY1189" fmla="*/ 4431885 h 4469485"/>
                  <a:gd name="connsiteX1190" fmla="*/ 812165 w 2346278"/>
                  <a:gd name="connsiteY1190" fmla="*/ 4411831 h 4469485"/>
                  <a:gd name="connsiteX1191" fmla="*/ 797125 w 2346278"/>
                  <a:gd name="connsiteY1191" fmla="*/ 4401805 h 4469485"/>
                  <a:gd name="connsiteX1192" fmla="*/ 787097 w 2346278"/>
                  <a:gd name="connsiteY1192" fmla="*/ 4401805 h 4469485"/>
                  <a:gd name="connsiteX1193" fmla="*/ 762030 w 2346278"/>
                  <a:gd name="connsiteY1193" fmla="*/ 4414338 h 4469485"/>
                  <a:gd name="connsiteX1194" fmla="*/ 749497 w 2346278"/>
                  <a:gd name="connsiteY1194" fmla="*/ 4414338 h 4469485"/>
                  <a:gd name="connsiteX1195" fmla="*/ 734456 w 2346278"/>
                  <a:gd name="connsiteY1195" fmla="*/ 4411831 h 4469485"/>
                  <a:gd name="connsiteX1196" fmla="*/ 711896 w 2346278"/>
                  <a:gd name="connsiteY1196" fmla="*/ 4406818 h 4469485"/>
                  <a:gd name="connsiteX1197" fmla="*/ 679309 w 2346278"/>
                  <a:gd name="connsiteY1197" fmla="*/ 4416845 h 4469485"/>
                  <a:gd name="connsiteX1198" fmla="*/ 669281 w 2346278"/>
                  <a:gd name="connsiteY1198" fmla="*/ 4421858 h 4469485"/>
                  <a:gd name="connsiteX1199" fmla="*/ 654241 w 2346278"/>
                  <a:gd name="connsiteY1199" fmla="*/ 4424365 h 4469485"/>
                  <a:gd name="connsiteX1200" fmla="*/ 641708 w 2346278"/>
                  <a:gd name="connsiteY1200" fmla="*/ 4421858 h 4469485"/>
                  <a:gd name="connsiteX1201" fmla="*/ 631680 w 2346278"/>
                  <a:gd name="connsiteY1201" fmla="*/ 4416845 h 4469485"/>
                  <a:gd name="connsiteX1202" fmla="*/ 621654 w 2346278"/>
                  <a:gd name="connsiteY1202" fmla="*/ 4399298 h 4469485"/>
                  <a:gd name="connsiteX1203" fmla="*/ 611627 w 2346278"/>
                  <a:gd name="connsiteY1203" fmla="*/ 4371724 h 4469485"/>
                  <a:gd name="connsiteX1204" fmla="*/ 609120 w 2346278"/>
                  <a:gd name="connsiteY1204" fmla="*/ 4366711 h 4469485"/>
                  <a:gd name="connsiteX1205" fmla="*/ 599093 w 2346278"/>
                  <a:gd name="connsiteY1205" fmla="*/ 4351670 h 4469485"/>
                  <a:gd name="connsiteX1206" fmla="*/ 591573 w 2346278"/>
                  <a:gd name="connsiteY1206" fmla="*/ 4341643 h 4469485"/>
                  <a:gd name="connsiteX1207" fmla="*/ 586560 w 2346278"/>
                  <a:gd name="connsiteY1207" fmla="*/ 4344150 h 4469485"/>
                  <a:gd name="connsiteX1208" fmla="*/ 576532 w 2346278"/>
                  <a:gd name="connsiteY1208" fmla="*/ 4346657 h 4469485"/>
                  <a:gd name="connsiteX1209" fmla="*/ 553973 w 2346278"/>
                  <a:gd name="connsiteY1209" fmla="*/ 4349163 h 4469485"/>
                  <a:gd name="connsiteX1210" fmla="*/ 538932 w 2346278"/>
                  <a:gd name="connsiteY1210" fmla="*/ 4349163 h 4469485"/>
                  <a:gd name="connsiteX1211" fmla="*/ 518878 w 2346278"/>
                  <a:gd name="connsiteY1211" fmla="*/ 4356684 h 4469485"/>
                  <a:gd name="connsiteX1212" fmla="*/ 506344 w 2346278"/>
                  <a:gd name="connsiteY1212" fmla="*/ 4361697 h 4469485"/>
                  <a:gd name="connsiteX1213" fmla="*/ 498825 w 2346278"/>
                  <a:gd name="connsiteY1213" fmla="*/ 4364204 h 4469485"/>
                  <a:gd name="connsiteX1214" fmla="*/ 496317 w 2346278"/>
                  <a:gd name="connsiteY1214" fmla="*/ 4366711 h 4469485"/>
                  <a:gd name="connsiteX1215" fmla="*/ 468744 w 2346278"/>
                  <a:gd name="connsiteY1215" fmla="*/ 4369217 h 4469485"/>
                  <a:gd name="connsiteX1216" fmla="*/ 453703 w 2346278"/>
                  <a:gd name="connsiteY1216" fmla="*/ 4381751 h 4469485"/>
                  <a:gd name="connsiteX1217" fmla="*/ 446183 w 2346278"/>
                  <a:gd name="connsiteY1217" fmla="*/ 4384257 h 4469485"/>
                  <a:gd name="connsiteX1218" fmla="*/ 428636 w 2346278"/>
                  <a:gd name="connsiteY1218" fmla="*/ 4376737 h 4469485"/>
                  <a:gd name="connsiteX1219" fmla="*/ 408582 w 2346278"/>
                  <a:gd name="connsiteY1219" fmla="*/ 4366711 h 4469485"/>
                  <a:gd name="connsiteX1220" fmla="*/ 386022 w 2346278"/>
                  <a:gd name="connsiteY1220" fmla="*/ 4364204 h 4469485"/>
                  <a:gd name="connsiteX1221" fmla="*/ 375995 w 2346278"/>
                  <a:gd name="connsiteY1221" fmla="*/ 4364204 h 4469485"/>
                  <a:gd name="connsiteX1222" fmla="*/ 360955 w 2346278"/>
                  <a:gd name="connsiteY1222" fmla="*/ 4356684 h 4469485"/>
                  <a:gd name="connsiteX1223" fmla="*/ 345914 w 2346278"/>
                  <a:gd name="connsiteY1223" fmla="*/ 4346657 h 4469485"/>
                  <a:gd name="connsiteX1224" fmla="*/ 343408 w 2346278"/>
                  <a:gd name="connsiteY1224" fmla="*/ 4344150 h 4469485"/>
                  <a:gd name="connsiteX1225" fmla="*/ 328367 w 2346278"/>
                  <a:gd name="connsiteY1225" fmla="*/ 4339137 h 4469485"/>
                  <a:gd name="connsiteX1226" fmla="*/ 310820 w 2346278"/>
                  <a:gd name="connsiteY1226" fmla="*/ 4319083 h 4469485"/>
                  <a:gd name="connsiteX1227" fmla="*/ 305807 w 2346278"/>
                  <a:gd name="connsiteY1227" fmla="*/ 4314069 h 4469485"/>
                  <a:gd name="connsiteX1228" fmla="*/ 288260 w 2346278"/>
                  <a:gd name="connsiteY1228" fmla="*/ 4306549 h 4469485"/>
                  <a:gd name="connsiteX1229" fmla="*/ 288260 w 2346278"/>
                  <a:gd name="connsiteY1229" fmla="*/ 4294015 h 4469485"/>
                  <a:gd name="connsiteX1230" fmla="*/ 290766 w 2346278"/>
                  <a:gd name="connsiteY1230" fmla="*/ 4283989 h 4469485"/>
                  <a:gd name="connsiteX1231" fmla="*/ 295780 w 2346278"/>
                  <a:gd name="connsiteY1231" fmla="*/ 4268948 h 4469485"/>
                  <a:gd name="connsiteX1232" fmla="*/ 303300 w 2346278"/>
                  <a:gd name="connsiteY1232" fmla="*/ 4256415 h 4469485"/>
                  <a:gd name="connsiteX1233" fmla="*/ 305807 w 2346278"/>
                  <a:gd name="connsiteY1233" fmla="*/ 4246388 h 4469485"/>
                  <a:gd name="connsiteX1234" fmla="*/ 305807 w 2346278"/>
                  <a:gd name="connsiteY1234" fmla="*/ 4236361 h 4469485"/>
                  <a:gd name="connsiteX1235" fmla="*/ 310820 w 2346278"/>
                  <a:gd name="connsiteY1235" fmla="*/ 4211294 h 4469485"/>
                  <a:gd name="connsiteX1236" fmla="*/ 308313 w 2346278"/>
                  <a:gd name="connsiteY1236" fmla="*/ 4208787 h 4469485"/>
                  <a:gd name="connsiteX1237" fmla="*/ 303300 w 2346278"/>
                  <a:gd name="connsiteY1237" fmla="*/ 4193747 h 4469485"/>
                  <a:gd name="connsiteX1238" fmla="*/ 303300 w 2346278"/>
                  <a:gd name="connsiteY1238" fmla="*/ 4191240 h 4469485"/>
                  <a:gd name="connsiteX1239" fmla="*/ 290766 w 2346278"/>
                  <a:gd name="connsiteY1239" fmla="*/ 4176199 h 4469485"/>
                  <a:gd name="connsiteX1240" fmla="*/ 288260 w 2346278"/>
                  <a:gd name="connsiteY1240" fmla="*/ 4161159 h 4469485"/>
                  <a:gd name="connsiteX1241" fmla="*/ 283246 w 2346278"/>
                  <a:gd name="connsiteY1241" fmla="*/ 4156146 h 4469485"/>
                  <a:gd name="connsiteX1242" fmla="*/ 280740 w 2346278"/>
                  <a:gd name="connsiteY1242" fmla="*/ 4156146 h 4469485"/>
                  <a:gd name="connsiteX1243" fmla="*/ 270712 w 2346278"/>
                  <a:gd name="connsiteY1243" fmla="*/ 4148625 h 4469485"/>
                  <a:gd name="connsiteX1244" fmla="*/ 270712 w 2346278"/>
                  <a:gd name="connsiteY1244" fmla="*/ 4146119 h 4469485"/>
                  <a:gd name="connsiteX1245" fmla="*/ 260686 w 2346278"/>
                  <a:gd name="connsiteY1245" fmla="*/ 4143612 h 4469485"/>
                  <a:gd name="connsiteX1246" fmla="*/ 250659 w 2346278"/>
                  <a:gd name="connsiteY1246" fmla="*/ 4136092 h 4469485"/>
                  <a:gd name="connsiteX1247" fmla="*/ 243139 w 2346278"/>
                  <a:gd name="connsiteY1247" fmla="*/ 4116038 h 4469485"/>
                  <a:gd name="connsiteX1248" fmla="*/ 238125 w 2346278"/>
                  <a:gd name="connsiteY1248" fmla="*/ 4095984 h 4469485"/>
                  <a:gd name="connsiteX1249" fmla="*/ 228098 w 2346278"/>
                  <a:gd name="connsiteY1249" fmla="*/ 4085957 h 4469485"/>
                  <a:gd name="connsiteX1250" fmla="*/ 220578 w 2346278"/>
                  <a:gd name="connsiteY1250" fmla="*/ 4078437 h 4469485"/>
                  <a:gd name="connsiteX1251" fmla="*/ 215564 w 2346278"/>
                  <a:gd name="connsiteY1251" fmla="*/ 4065904 h 4469485"/>
                  <a:gd name="connsiteX1252" fmla="*/ 215564 w 2346278"/>
                  <a:gd name="connsiteY1252" fmla="*/ 4055877 h 4469485"/>
                  <a:gd name="connsiteX1253" fmla="*/ 213058 w 2346278"/>
                  <a:gd name="connsiteY1253" fmla="*/ 4048356 h 4469485"/>
                  <a:gd name="connsiteX1254" fmla="*/ 213058 w 2346278"/>
                  <a:gd name="connsiteY1254" fmla="*/ 4033316 h 4469485"/>
                  <a:gd name="connsiteX1255" fmla="*/ 215564 w 2346278"/>
                  <a:gd name="connsiteY1255" fmla="*/ 4023289 h 4469485"/>
                  <a:gd name="connsiteX1256" fmla="*/ 210551 w 2346278"/>
                  <a:gd name="connsiteY1256" fmla="*/ 3995715 h 4469485"/>
                  <a:gd name="connsiteX1257" fmla="*/ 203031 w 2346278"/>
                  <a:gd name="connsiteY1257" fmla="*/ 3978169 h 4469485"/>
                  <a:gd name="connsiteX1258" fmla="*/ 208044 w 2346278"/>
                  <a:gd name="connsiteY1258" fmla="*/ 3968142 h 4469485"/>
                  <a:gd name="connsiteX1259" fmla="*/ 215564 w 2346278"/>
                  <a:gd name="connsiteY1259" fmla="*/ 3960621 h 4469485"/>
                  <a:gd name="connsiteX1260" fmla="*/ 223085 w 2346278"/>
                  <a:gd name="connsiteY1260" fmla="*/ 3948088 h 4469485"/>
                  <a:gd name="connsiteX1261" fmla="*/ 230605 w 2346278"/>
                  <a:gd name="connsiteY1261" fmla="*/ 3945581 h 4469485"/>
                  <a:gd name="connsiteX1262" fmla="*/ 248152 w 2346278"/>
                  <a:gd name="connsiteY1262" fmla="*/ 3943074 h 4469485"/>
                  <a:gd name="connsiteX1263" fmla="*/ 260686 w 2346278"/>
                  <a:gd name="connsiteY1263" fmla="*/ 3935554 h 4469485"/>
                  <a:gd name="connsiteX1264" fmla="*/ 283246 w 2346278"/>
                  <a:gd name="connsiteY1264" fmla="*/ 3923020 h 4469485"/>
                  <a:gd name="connsiteX1265" fmla="*/ 293273 w 2346278"/>
                  <a:gd name="connsiteY1265" fmla="*/ 3915500 h 4469485"/>
                  <a:gd name="connsiteX1266" fmla="*/ 303300 w 2346278"/>
                  <a:gd name="connsiteY1266" fmla="*/ 3905473 h 4469485"/>
                  <a:gd name="connsiteX1267" fmla="*/ 318340 w 2346278"/>
                  <a:gd name="connsiteY1267" fmla="*/ 3887927 h 4469485"/>
                  <a:gd name="connsiteX1268" fmla="*/ 320847 w 2346278"/>
                  <a:gd name="connsiteY1268" fmla="*/ 3882913 h 4469485"/>
                  <a:gd name="connsiteX1269" fmla="*/ 328367 w 2346278"/>
                  <a:gd name="connsiteY1269" fmla="*/ 3872886 h 4469485"/>
                  <a:gd name="connsiteX1270" fmla="*/ 328367 w 2346278"/>
                  <a:gd name="connsiteY1270" fmla="*/ 3870379 h 4469485"/>
                  <a:gd name="connsiteX1271" fmla="*/ 323354 w 2346278"/>
                  <a:gd name="connsiteY1271" fmla="*/ 3832778 h 4469485"/>
                  <a:gd name="connsiteX1272" fmla="*/ 320847 w 2346278"/>
                  <a:gd name="connsiteY1272" fmla="*/ 3827765 h 4469485"/>
                  <a:gd name="connsiteX1273" fmla="*/ 320847 w 2346278"/>
                  <a:gd name="connsiteY1273" fmla="*/ 3817738 h 4469485"/>
                  <a:gd name="connsiteX1274" fmla="*/ 323354 w 2346278"/>
                  <a:gd name="connsiteY1274" fmla="*/ 3805204 h 4469485"/>
                  <a:gd name="connsiteX1275" fmla="*/ 325860 w 2346278"/>
                  <a:gd name="connsiteY1275" fmla="*/ 3795178 h 4469485"/>
                  <a:gd name="connsiteX1276" fmla="*/ 330874 w 2346278"/>
                  <a:gd name="connsiteY1276" fmla="*/ 3780137 h 4469485"/>
                  <a:gd name="connsiteX1277" fmla="*/ 340901 w 2346278"/>
                  <a:gd name="connsiteY1277" fmla="*/ 3760084 h 4469485"/>
                  <a:gd name="connsiteX1278" fmla="*/ 355941 w 2346278"/>
                  <a:gd name="connsiteY1278" fmla="*/ 3745043 h 4469485"/>
                  <a:gd name="connsiteX1279" fmla="*/ 360955 w 2346278"/>
                  <a:gd name="connsiteY1279" fmla="*/ 3740030 h 4469485"/>
                  <a:gd name="connsiteX1280" fmla="*/ 363461 w 2346278"/>
                  <a:gd name="connsiteY1280" fmla="*/ 3735016 h 4469485"/>
                  <a:gd name="connsiteX1281" fmla="*/ 378502 w 2346278"/>
                  <a:gd name="connsiteY1281" fmla="*/ 3719976 h 4469485"/>
                  <a:gd name="connsiteX1282" fmla="*/ 381008 w 2346278"/>
                  <a:gd name="connsiteY1282" fmla="*/ 3709949 h 4469485"/>
                  <a:gd name="connsiteX1283" fmla="*/ 383515 w 2346278"/>
                  <a:gd name="connsiteY1283" fmla="*/ 3707442 h 4469485"/>
                  <a:gd name="connsiteX1284" fmla="*/ 383515 w 2346278"/>
                  <a:gd name="connsiteY1284" fmla="*/ 3692402 h 4469485"/>
                  <a:gd name="connsiteX1285" fmla="*/ 386022 w 2346278"/>
                  <a:gd name="connsiteY1285" fmla="*/ 3692402 h 4469485"/>
                  <a:gd name="connsiteX1286" fmla="*/ 396048 w 2346278"/>
                  <a:gd name="connsiteY1286" fmla="*/ 3682375 h 4469485"/>
                  <a:gd name="connsiteX1287" fmla="*/ 401062 w 2346278"/>
                  <a:gd name="connsiteY1287" fmla="*/ 3674855 h 4469485"/>
                  <a:gd name="connsiteX1288" fmla="*/ 403569 w 2346278"/>
                  <a:gd name="connsiteY1288" fmla="*/ 3672348 h 4469485"/>
                  <a:gd name="connsiteX1289" fmla="*/ 406076 w 2346278"/>
                  <a:gd name="connsiteY1289" fmla="*/ 3664828 h 4469485"/>
                  <a:gd name="connsiteX1290" fmla="*/ 408582 w 2346278"/>
                  <a:gd name="connsiteY1290" fmla="*/ 3659815 h 4469485"/>
                  <a:gd name="connsiteX1291" fmla="*/ 413596 w 2346278"/>
                  <a:gd name="connsiteY1291" fmla="*/ 3652294 h 4469485"/>
                  <a:gd name="connsiteX1292" fmla="*/ 416103 w 2346278"/>
                  <a:gd name="connsiteY1292" fmla="*/ 3649788 h 4469485"/>
                  <a:gd name="connsiteX1293" fmla="*/ 416103 w 2346278"/>
                  <a:gd name="connsiteY1293" fmla="*/ 3647281 h 4469485"/>
                  <a:gd name="connsiteX1294" fmla="*/ 418609 w 2346278"/>
                  <a:gd name="connsiteY1294" fmla="*/ 3642268 h 4469485"/>
                  <a:gd name="connsiteX1295" fmla="*/ 418609 w 2346278"/>
                  <a:gd name="connsiteY1295" fmla="*/ 3634747 h 4469485"/>
                  <a:gd name="connsiteX1296" fmla="*/ 423623 w 2346278"/>
                  <a:gd name="connsiteY1296" fmla="*/ 3632241 h 4469485"/>
                  <a:gd name="connsiteX1297" fmla="*/ 428636 w 2346278"/>
                  <a:gd name="connsiteY1297" fmla="*/ 3629734 h 4469485"/>
                  <a:gd name="connsiteX1298" fmla="*/ 438663 w 2346278"/>
                  <a:gd name="connsiteY1298" fmla="*/ 3629734 h 4469485"/>
                  <a:gd name="connsiteX1299" fmla="*/ 441170 w 2346278"/>
                  <a:gd name="connsiteY1299" fmla="*/ 3632241 h 4469485"/>
                  <a:gd name="connsiteX1300" fmla="*/ 453703 w 2346278"/>
                  <a:gd name="connsiteY1300" fmla="*/ 3629734 h 4469485"/>
                  <a:gd name="connsiteX1301" fmla="*/ 456210 w 2346278"/>
                  <a:gd name="connsiteY1301" fmla="*/ 3627227 h 4469485"/>
                  <a:gd name="connsiteX1302" fmla="*/ 471250 w 2346278"/>
                  <a:gd name="connsiteY1302" fmla="*/ 3627227 h 4469485"/>
                  <a:gd name="connsiteX1303" fmla="*/ 488797 w 2346278"/>
                  <a:gd name="connsiteY1303" fmla="*/ 3619707 h 4469485"/>
                  <a:gd name="connsiteX1304" fmla="*/ 493811 w 2346278"/>
                  <a:gd name="connsiteY1304" fmla="*/ 3617200 h 4469485"/>
                  <a:gd name="connsiteX1305" fmla="*/ 511358 w 2346278"/>
                  <a:gd name="connsiteY1305" fmla="*/ 3587120 h 4469485"/>
                  <a:gd name="connsiteX1306" fmla="*/ 513864 w 2346278"/>
                  <a:gd name="connsiteY1306" fmla="*/ 3582106 h 4469485"/>
                  <a:gd name="connsiteX1307" fmla="*/ 516372 w 2346278"/>
                  <a:gd name="connsiteY1307" fmla="*/ 3582106 h 4469485"/>
                  <a:gd name="connsiteX1308" fmla="*/ 518878 w 2346278"/>
                  <a:gd name="connsiteY1308" fmla="*/ 3579600 h 4469485"/>
                  <a:gd name="connsiteX1309" fmla="*/ 528905 w 2346278"/>
                  <a:gd name="connsiteY1309" fmla="*/ 3577093 h 4469485"/>
                  <a:gd name="connsiteX1310" fmla="*/ 531412 w 2346278"/>
                  <a:gd name="connsiteY1310" fmla="*/ 3574586 h 4469485"/>
                  <a:gd name="connsiteX1311" fmla="*/ 541439 w 2346278"/>
                  <a:gd name="connsiteY1311" fmla="*/ 3552026 h 4469485"/>
                  <a:gd name="connsiteX1312" fmla="*/ 541439 w 2346278"/>
                  <a:gd name="connsiteY1312" fmla="*/ 3549519 h 4469485"/>
                  <a:gd name="connsiteX1313" fmla="*/ 543945 w 2346278"/>
                  <a:gd name="connsiteY1313" fmla="*/ 3547012 h 4469485"/>
                  <a:gd name="connsiteX1314" fmla="*/ 551465 w 2346278"/>
                  <a:gd name="connsiteY1314" fmla="*/ 3539492 h 4469485"/>
                  <a:gd name="connsiteX1315" fmla="*/ 558986 w 2346278"/>
                  <a:gd name="connsiteY1315" fmla="*/ 3531972 h 4469485"/>
                  <a:gd name="connsiteX1316" fmla="*/ 566506 w 2346278"/>
                  <a:gd name="connsiteY1316" fmla="*/ 3524452 h 4469485"/>
                  <a:gd name="connsiteX1317" fmla="*/ 569012 w 2346278"/>
                  <a:gd name="connsiteY1317" fmla="*/ 3519438 h 4469485"/>
                  <a:gd name="connsiteX1318" fmla="*/ 576532 w 2346278"/>
                  <a:gd name="connsiteY1318" fmla="*/ 3509411 h 4469485"/>
                  <a:gd name="connsiteX1319" fmla="*/ 579040 w 2346278"/>
                  <a:gd name="connsiteY1319" fmla="*/ 3506905 h 4469485"/>
                  <a:gd name="connsiteX1320" fmla="*/ 606613 w 2346278"/>
                  <a:gd name="connsiteY1320" fmla="*/ 3501891 h 4469485"/>
                  <a:gd name="connsiteX1321" fmla="*/ 611627 w 2346278"/>
                  <a:gd name="connsiteY1321" fmla="*/ 3491864 h 4469485"/>
                  <a:gd name="connsiteX1322" fmla="*/ 611627 w 2346278"/>
                  <a:gd name="connsiteY1322" fmla="*/ 3484344 h 4469485"/>
                  <a:gd name="connsiteX1323" fmla="*/ 614133 w 2346278"/>
                  <a:gd name="connsiteY1323" fmla="*/ 3471810 h 4469485"/>
                  <a:gd name="connsiteX1324" fmla="*/ 614133 w 2346278"/>
                  <a:gd name="connsiteY1324" fmla="*/ 3466797 h 4469485"/>
                  <a:gd name="connsiteX1325" fmla="*/ 616641 w 2346278"/>
                  <a:gd name="connsiteY1325" fmla="*/ 3459277 h 4469485"/>
                  <a:gd name="connsiteX1326" fmla="*/ 621654 w 2346278"/>
                  <a:gd name="connsiteY1326" fmla="*/ 3449250 h 4469485"/>
                  <a:gd name="connsiteX1327" fmla="*/ 629174 w 2346278"/>
                  <a:gd name="connsiteY1327" fmla="*/ 3436716 h 4469485"/>
                  <a:gd name="connsiteX1328" fmla="*/ 626667 w 2346278"/>
                  <a:gd name="connsiteY1328" fmla="*/ 3431703 h 4469485"/>
                  <a:gd name="connsiteX1329" fmla="*/ 629174 w 2346278"/>
                  <a:gd name="connsiteY1329" fmla="*/ 3421676 h 4469485"/>
                  <a:gd name="connsiteX1330" fmla="*/ 629174 w 2346278"/>
                  <a:gd name="connsiteY1330" fmla="*/ 3416663 h 4469485"/>
                  <a:gd name="connsiteX1331" fmla="*/ 631680 w 2346278"/>
                  <a:gd name="connsiteY1331" fmla="*/ 3411649 h 4469485"/>
                  <a:gd name="connsiteX1332" fmla="*/ 629174 w 2346278"/>
                  <a:gd name="connsiteY1332" fmla="*/ 3401622 h 4469485"/>
                  <a:gd name="connsiteX1333" fmla="*/ 634187 w 2346278"/>
                  <a:gd name="connsiteY1333" fmla="*/ 3391595 h 4469485"/>
                  <a:gd name="connsiteX1334" fmla="*/ 631680 w 2346278"/>
                  <a:gd name="connsiteY1334" fmla="*/ 3386582 h 4469485"/>
                  <a:gd name="connsiteX1335" fmla="*/ 636694 w 2346278"/>
                  <a:gd name="connsiteY1335" fmla="*/ 3381568 h 4469485"/>
                  <a:gd name="connsiteX1336" fmla="*/ 639200 w 2346278"/>
                  <a:gd name="connsiteY1336" fmla="*/ 3381568 h 4469485"/>
                  <a:gd name="connsiteX1337" fmla="*/ 644214 w 2346278"/>
                  <a:gd name="connsiteY1337" fmla="*/ 3379062 h 4469485"/>
                  <a:gd name="connsiteX1338" fmla="*/ 649228 w 2346278"/>
                  <a:gd name="connsiteY1338" fmla="*/ 3374048 h 4469485"/>
                  <a:gd name="connsiteX1339" fmla="*/ 649228 w 2346278"/>
                  <a:gd name="connsiteY1339" fmla="*/ 3346474 h 4469485"/>
                  <a:gd name="connsiteX1340" fmla="*/ 651734 w 2346278"/>
                  <a:gd name="connsiteY1340" fmla="*/ 3341461 h 4469485"/>
                  <a:gd name="connsiteX1341" fmla="*/ 651734 w 2346278"/>
                  <a:gd name="connsiteY1341" fmla="*/ 3318900 h 4469485"/>
                  <a:gd name="connsiteX1342" fmla="*/ 654241 w 2346278"/>
                  <a:gd name="connsiteY1342" fmla="*/ 3316394 h 4469485"/>
                  <a:gd name="connsiteX1343" fmla="*/ 651734 w 2346278"/>
                  <a:gd name="connsiteY1343" fmla="*/ 3313887 h 4469485"/>
                  <a:gd name="connsiteX1344" fmla="*/ 649228 w 2346278"/>
                  <a:gd name="connsiteY1344" fmla="*/ 3311380 h 4469485"/>
                  <a:gd name="connsiteX1345" fmla="*/ 646721 w 2346278"/>
                  <a:gd name="connsiteY1345" fmla="*/ 3306367 h 4469485"/>
                  <a:gd name="connsiteX1346" fmla="*/ 646721 w 2346278"/>
                  <a:gd name="connsiteY1346" fmla="*/ 3298847 h 4469485"/>
                  <a:gd name="connsiteX1347" fmla="*/ 644214 w 2346278"/>
                  <a:gd name="connsiteY1347" fmla="*/ 3293833 h 4469485"/>
                  <a:gd name="connsiteX1348" fmla="*/ 651734 w 2346278"/>
                  <a:gd name="connsiteY1348" fmla="*/ 3281300 h 4469485"/>
                  <a:gd name="connsiteX1349" fmla="*/ 659255 w 2346278"/>
                  <a:gd name="connsiteY1349" fmla="*/ 3276286 h 4469485"/>
                  <a:gd name="connsiteX1350" fmla="*/ 659255 w 2346278"/>
                  <a:gd name="connsiteY1350" fmla="*/ 3273780 h 4469485"/>
                  <a:gd name="connsiteX1351" fmla="*/ 664268 w 2346278"/>
                  <a:gd name="connsiteY1351" fmla="*/ 3268766 h 4469485"/>
                  <a:gd name="connsiteX1352" fmla="*/ 676801 w 2346278"/>
                  <a:gd name="connsiteY1352" fmla="*/ 3263752 h 4469485"/>
                  <a:gd name="connsiteX1353" fmla="*/ 679309 w 2346278"/>
                  <a:gd name="connsiteY1353" fmla="*/ 3263752 h 4469485"/>
                  <a:gd name="connsiteX1354" fmla="*/ 681815 w 2346278"/>
                  <a:gd name="connsiteY1354" fmla="*/ 3261246 h 4469485"/>
                  <a:gd name="connsiteX1355" fmla="*/ 689335 w 2346278"/>
                  <a:gd name="connsiteY1355" fmla="*/ 3253726 h 4469485"/>
                  <a:gd name="connsiteX1356" fmla="*/ 694348 w 2346278"/>
                  <a:gd name="connsiteY1356" fmla="*/ 3241192 h 4469485"/>
                  <a:gd name="connsiteX1357" fmla="*/ 696856 w 2346278"/>
                  <a:gd name="connsiteY1357" fmla="*/ 3228658 h 4469485"/>
                  <a:gd name="connsiteX1358" fmla="*/ 701869 w 2346278"/>
                  <a:gd name="connsiteY1358" fmla="*/ 3226152 h 4469485"/>
                  <a:gd name="connsiteX1359" fmla="*/ 704376 w 2346278"/>
                  <a:gd name="connsiteY1359" fmla="*/ 3221138 h 4469485"/>
                  <a:gd name="connsiteX1360" fmla="*/ 704376 w 2346278"/>
                  <a:gd name="connsiteY1360" fmla="*/ 3218632 h 4469485"/>
                  <a:gd name="connsiteX1361" fmla="*/ 706882 w 2346278"/>
                  <a:gd name="connsiteY1361" fmla="*/ 3218632 h 4469485"/>
                  <a:gd name="connsiteX1362" fmla="*/ 714402 w 2346278"/>
                  <a:gd name="connsiteY1362" fmla="*/ 3203591 h 4469485"/>
                  <a:gd name="connsiteX1363" fmla="*/ 716909 w 2346278"/>
                  <a:gd name="connsiteY1363" fmla="*/ 3193564 h 4469485"/>
                  <a:gd name="connsiteX1364" fmla="*/ 711896 w 2346278"/>
                  <a:gd name="connsiteY1364" fmla="*/ 3186044 h 4469485"/>
                  <a:gd name="connsiteX1365" fmla="*/ 709389 w 2346278"/>
                  <a:gd name="connsiteY1365" fmla="*/ 3183538 h 4469485"/>
                  <a:gd name="connsiteX1366" fmla="*/ 704376 w 2346278"/>
                  <a:gd name="connsiteY1366" fmla="*/ 3173511 h 4469485"/>
                  <a:gd name="connsiteX1367" fmla="*/ 686829 w 2346278"/>
                  <a:gd name="connsiteY1367" fmla="*/ 3165990 h 4469485"/>
                  <a:gd name="connsiteX1368" fmla="*/ 679309 w 2346278"/>
                  <a:gd name="connsiteY1368" fmla="*/ 3163484 h 4469485"/>
                  <a:gd name="connsiteX1369" fmla="*/ 669281 w 2346278"/>
                  <a:gd name="connsiteY1369" fmla="*/ 3163484 h 4469485"/>
                  <a:gd name="connsiteX1370" fmla="*/ 666775 w 2346278"/>
                  <a:gd name="connsiteY1370" fmla="*/ 3160977 h 4469485"/>
                  <a:gd name="connsiteX1371" fmla="*/ 661761 w 2346278"/>
                  <a:gd name="connsiteY1371" fmla="*/ 3163484 h 4469485"/>
                  <a:gd name="connsiteX1372" fmla="*/ 651734 w 2346278"/>
                  <a:gd name="connsiteY1372" fmla="*/ 3165990 h 4469485"/>
                  <a:gd name="connsiteX1373" fmla="*/ 636694 w 2346278"/>
                  <a:gd name="connsiteY1373" fmla="*/ 3173511 h 4469485"/>
                  <a:gd name="connsiteX1374" fmla="*/ 626667 w 2346278"/>
                  <a:gd name="connsiteY1374" fmla="*/ 3176017 h 4469485"/>
                  <a:gd name="connsiteX1375" fmla="*/ 611627 w 2346278"/>
                  <a:gd name="connsiteY1375" fmla="*/ 3176017 h 4469485"/>
                  <a:gd name="connsiteX1376" fmla="*/ 604107 w 2346278"/>
                  <a:gd name="connsiteY1376" fmla="*/ 3171004 h 4469485"/>
                  <a:gd name="connsiteX1377" fmla="*/ 596586 w 2346278"/>
                  <a:gd name="connsiteY1377" fmla="*/ 3168497 h 4469485"/>
                  <a:gd name="connsiteX1378" fmla="*/ 591573 w 2346278"/>
                  <a:gd name="connsiteY1378" fmla="*/ 3165990 h 4469485"/>
                  <a:gd name="connsiteX1379" fmla="*/ 586560 w 2346278"/>
                  <a:gd name="connsiteY1379" fmla="*/ 3165990 h 4469485"/>
                  <a:gd name="connsiteX1380" fmla="*/ 579040 w 2346278"/>
                  <a:gd name="connsiteY1380" fmla="*/ 3160977 h 4469485"/>
                  <a:gd name="connsiteX1381" fmla="*/ 574026 w 2346278"/>
                  <a:gd name="connsiteY1381" fmla="*/ 3155964 h 4469485"/>
                  <a:gd name="connsiteX1382" fmla="*/ 566506 w 2346278"/>
                  <a:gd name="connsiteY1382" fmla="*/ 3153457 h 4469485"/>
                  <a:gd name="connsiteX1383" fmla="*/ 561493 w 2346278"/>
                  <a:gd name="connsiteY1383" fmla="*/ 3145937 h 4469485"/>
                  <a:gd name="connsiteX1384" fmla="*/ 556479 w 2346278"/>
                  <a:gd name="connsiteY1384" fmla="*/ 3140923 h 4469485"/>
                  <a:gd name="connsiteX1385" fmla="*/ 548959 w 2346278"/>
                  <a:gd name="connsiteY1385" fmla="*/ 3138416 h 4469485"/>
                  <a:gd name="connsiteX1386" fmla="*/ 541439 w 2346278"/>
                  <a:gd name="connsiteY1386" fmla="*/ 3140923 h 4469485"/>
                  <a:gd name="connsiteX1387" fmla="*/ 531412 w 2346278"/>
                  <a:gd name="connsiteY1387" fmla="*/ 3138416 h 4469485"/>
                  <a:gd name="connsiteX1388" fmla="*/ 521385 w 2346278"/>
                  <a:gd name="connsiteY1388" fmla="*/ 3135910 h 4469485"/>
                  <a:gd name="connsiteX1389" fmla="*/ 516372 w 2346278"/>
                  <a:gd name="connsiteY1389" fmla="*/ 3140923 h 4469485"/>
                  <a:gd name="connsiteX1390" fmla="*/ 503838 w 2346278"/>
                  <a:gd name="connsiteY1390" fmla="*/ 3143430 h 4469485"/>
                  <a:gd name="connsiteX1391" fmla="*/ 498825 w 2346278"/>
                  <a:gd name="connsiteY1391" fmla="*/ 3148443 h 4469485"/>
                  <a:gd name="connsiteX1392" fmla="*/ 498825 w 2346278"/>
                  <a:gd name="connsiteY1392" fmla="*/ 3150950 h 4469485"/>
                  <a:gd name="connsiteX1393" fmla="*/ 496317 w 2346278"/>
                  <a:gd name="connsiteY1393" fmla="*/ 3153457 h 4469485"/>
                  <a:gd name="connsiteX1394" fmla="*/ 488797 w 2346278"/>
                  <a:gd name="connsiteY1394" fmla="*/ 3158470 h 4469485"/>
                  <a:gd name="connsiteX1395" fmla="*/ 483784 w 2346278"/>
                  <a:gd name="connsiteY1395" fmla="*/ 3160977 h 4469485"/>
                  <a:gd name="connsiteX1396" fmla="*/ 478771 w 2346278"/>
                  <a:gd name="connsiteY1396" fmla="*/ 3153457 h 4469485"/>
                  <a:gd name="connsiteX1397" fmla="*/ 466237 w 2346278"/>
                  <a:gd name="connsiteY1397" fmla="*/ 3130896 h 4469485"/>
                  <a:gd name="connsiteX1398" fmla="*/ 463730 w 2346278"/>
                  <a:gd name="connsiteY1398" fmla="*/ 3123376 h 4469485"/>
                  <a:gd name="connsiteX1399" fmla="*/ 441170 w 2346278"/>
                  <a:gd name="connsiteY1399" fmla="*/ 3098309 h 4469485"/>
                  <a:gd name="connsiteX1400" fmla="*/ 436157 w 2346278"/>
                  <a:gd name="connsiteY1400" fmla="*/ 3090789 h 4469485"/>
                  <a:gd name="connsiteX1401" fmla="*/ 428636 w 2346278"/>
                  <a:gd name="connsiteY1401" fmla="*/ 3078255 h 4469485"/>
                  <a:gd name="connsiteX1402" fmla="*/ 421116 w 2346278"/>
                  <a:gd name="connsiteY1402" fmla="*/ 3070735 h 4469485"/>
                  <a:gd name="connsiteX1403" fmla="*/ 416103 w 2346278"/>
                  <a:gd name="connsiteY1403" fmla="*/ 3060708 h 4469485"/>
                  <a:gd name="connsiteX1404" fmla="*/ 413596 w 2346278"/>
                  <a:gd name="connsiteY1404" fmla="*/ 3053188 h 4469485"/>
                  <a:gd name="connsiteX1405" fmla="*/ 413596 w 2346278"/>
                  <a:gd name="connsiteY1405" fmla="*/ 3048174 h 4469485"/>
                  <a:gd name="connsiteX1406" fmla="*/ 411089 w 2346278"/>
                  <a:gd name="connsiteY1406" fmla="*/ 3045668 h 4469485"/>
                  <a:gd name="connsiteX1407" fmla="*/ 411089 w 2346278"/>
                  <a:gd name="connsiteY1407" fmla="*/ 3043161 h 4469485"/>
                  <a:gd name="connsiteX1408" fmla="*/ 408582 w 2346278"/>
                  <a:gd name="connsiteY1408" fmla="*/ 3040654 h 4469485"/>
                  <a:gd name="connsiteX1409" fmla="*/ 408582 w 2346278"/>
                  <a:gd name="connsiteY1409" fmla="*/ 3023107 h 4469485"/>
                  <a:gd name="connsiteX1410" fmla="*/ 411089 w 2346278"/>
                  <a:gd name="connsiteY1410" fmla="*/ 3018094 h 4469485"/>
                  <a:gd name="connsiteX1411" fmla="*/ 411089 w 2346278"/>
                  <a:gd name="connsiteY1411" fmla="*/ 3015587 h 4469485"/>
                  <a:gd name="connsiteX1412" fmla="*/ 413596 w 2346278"/>
                  <a:gd name="connsiteY1412" fmla="*/ 3010574 h 4469485"/>
                  <a:gd name="connsiteX1413" fmla="*/ 411089 w 2346278"/>
                  <a:gd name="connsiteY1413" fmla="*/ 3003054 h 4469485"/>
                  <a:gd name="connsiteX1414" fmla="*/ 413596 w 2346278"/>
                  <a:gd name="connsiteY1414" fmla="*/ 3000547 h 4469485"/>
                  <a:gd name="connsiteX1415" fmla="*/ 418609 w 2346278"/>
                  <a:gd name="connsiteY1415" fmla="*/ 2995533 h 4469485"/>
                  <a:gd name="connsiteX1416" fmla="*/ 416103 w 2346278"/>
                  <a:gd name="connsiteY1416" fmla="*/ 2988013 h 4469485"/>
                  <a:gd name="connsiteX1417" fmla="*/ 416103 w 2346278"/>
                  <a:gd name="connsiteY1417" fmla="*/ 2982999 h 4469485"/>
                  <a:gd name="connsiteX1418" fmla="*/ 413596 w 2346278"/>
                  <a:gd name="connsiteY1418" fmla="*/ 2982999 h 4469485"/>
                  <a:gd name="connsiteX1419" fmla="*/ 413596 w 2346278"/>
                  <a:gd name="connsiteY1419" fmla="*/ 2980493 h 4469485"/>
                  <a:gd name="connsiteX1420" fmla="*/ 411089 w 2346278"/>
                  <a:gd name="connsiteY1420" fmla="*/ 2980493 h 4469485"/>
                  <a:gd name="connsiteX1421" fmla="*/ 411089 w 2346278"/>
                  <a:gd name="connsiteY1421" fmla="*/ 2977986 h 4469485"/>
                  <a:gd name="connsiteX1422" fmla="*/ 408582 w 2346278"/>
                  <a:gd name="connsiteY1422" fmla="*/ 2970466 h 4469485"/>
                  <a:gd name="connsiteX1423" fmla="*/ 408582 w 2346278"/>
                  <a:gd name="connsiteY1423" fmla="*/ 2967959 h 4469485"/>
                  <a:gd name="connsiteX1424" fmla="*/ 413596 w 2346278"/>
                  <a:gd name="connsiteY1424" fmla="*/ 2962946 h 4469485"/>
                  <a:gd name="connsiteX1425" fmla="*/ 416103 w 2346278"/>
                  <a:gd name="connsiteY1425" fmla="*/ 2960439 h 4469485"/>
                  <a:gd name="connsiteX1426" fmla="*/ 418609 w 2346278"/>
                  <a:gd name="connsiteY1426" fmla="*/ 2957932 h 4469485"/>
                  <a:gd name="connsiteX1427" fmla="*/ 421116 w 2346278"/>
                  <a:gd name="connsiteY1427" fmla="*/ 2955426 h 4469485"/>
                  <a:gd name="connsiteX1428" fmla="*/ 426129 w 2346278"/>
                  <a:gd name="connsiteY1428" fmla="*/ 2955426 h 4469485"/>
                  <a:gd name="connsiteX1429" fmla="*/ 426129 w 2346278"/>
                  <a:gd name="connsiteY1429" fmla="*/ 2952919 h 4469485"/>
                  <a:gd name="connsiteX1430" fmla="*/ 423623 w 2346278"/>
                  <a:gd name="connsiteY1430" fmla="*/ 2947906 h 4469485"/>
                  <a:gd name="connsiteX1431" fmla="*/ 423623 w 2346278"/>
                  <a:gd name="connsiteY1431" fmla="*/ 2937879 h 4469485"/>
                  <a:gd name="connsiteX1432" fmla="*/ 421116 w 2346278"/>
                  <a:gd name="connsiteY1432" fmla="*/ 2935372 h 4469485"/>
                  <a:gd name="connsiteX1433" fmla="*/ 421116 w 2346278"/>
                  <a:gd name="connsiteY1433" fmla="*/ 2932865 h 4469485"/>
                  <a:gd name="connsiteX1434" fmla="*/ 423623 w 2346278"/>
                  <a:gd name="connsiteY1434" fmla="*/ 2925345 h 4469485"/>
                  <a:gd name="connsiteX1435" fmla="*/ 423623 w 2346278"/>
                  <a:gd name="connsiteY1435" fmla="*/ 2907798 h 4469485"/>
                  <a:gd name="connsiteX1436" fmla="*/ 421116 w 2346278"/>
                  <a:gd name="connsiteY1436" fmla="*/ 2900278 h 4469485"/>
                  <a:gd name="connsiteX1437" fmla="*/ 421116 w 2346278"/>
                  <a:gd name="connsiteY1437" fmla="*/ 2897771 h 4469485"/>
                  <a:gd name="connsiteX1438" fmla="*/ 416103 w 2346278"/>
                  <a:gd name="connsiteY1438" fmla="*/ 2885238 h 4469485"/>
                  <a:gd name="connsiteX1439" fmla="*/ 413596 w 2346278"/>
                  <a:gd name="connsiteY1439" fmla="*/ 2880224 h 4469485"/>
                  <a:gd name="connsiteX1440" fmla="*/ 413596 w 2346278"/>
                  <a:gd name="connsiteY1440" fmla="*/ 2875211 h 4469485"/>
                  <a:gd name="connsiteX1441" fmla="*/ 416103 w 2346278"/>
                  <a:gd name="connsiteY1441" fmla="*/ 2875211 h 4469485"/>
                  <a:gd name="connsiteX1442" fmla="*/ 418609 w 2346278"/>
                  <a:gd name="connsiteY1442" fmla="*/ 2870197 h 4469485"/>
                  <a:gd name="connsiteX1443" fmla="*/ 421116 w 2346278"/>
                  <a:gd name="connsiteY1443" fmla="*/ 2865184 h 4469485"/>
                  <a:gd name="connsiteX1444" fmla="*/ 428636 w 2346278"/>
                  <a:gd name="connsiteY1444" fmla="*/ 2865184 h 4469485"/>
                  <a:gd name="connsiteX1445" fmla="*/ 436157 w 2346278"/>
                  <a:gd name="connsiteY1445" fmla="*/ 2862677 h 4469485"/>
                  <a:gd name="connsiteX1446" fmla="*/ 451196 w 2346278"/>
                  <a:gd name="connsiteY1446" fmla="*/ 2857663 h 4469485"/>
                  <a:gd name="connsiteX1447" fmla="*/ 458716 w 2346278"/>
                  <a:gd name="connsiteY1447" fmla="*/ 2847637 h 4469485"/>
                  <a:gd name="connsiteX1448" fmla="*/ 468744 w 2346278"/>
                  <a:gd name="connsiteY1448" fmla="*/ 2842623 h 4469485"/>
                  <a:gd name="connsiteX1449" fmla="*/ 473757 w 2346278"/>
                  <a:gd name="connsiteY1449" fmla="*/ 2840116 h 4469485"/>
                  <a:gd name="connsiteX1450" fmla="*/ 481277 w 2346278"/>
                  <a:gd name="connsiteY1450" fmla="*/ 2840116 h 4469485"/>
                  <a:gd name="connsiteX1451" fmla="*/ 483784 w 2346278"/>
                  <a:gd name="connsiteY1451" fmla="*/ 2835103 h 4469485"/>
                  <a:gd name="connsiteX1452" fmla="*/ 486291 w 2346278"/>
                  <a:gd name="connsiteY1452" fmla="*/ 2835103 h 4469485"/>
                  <a:gd name="connsiteX1453" fmla="*/ 491304 w 2346278"/>
                  <a:gd name="connsiteY1453" fmla="*/ 2830089 h 4469485"/>
                  <a:gd name="connsiteX1454" fmla="*/ 496317 w 2346278"/>
                  <a:gd name="connsiteY1454" fmla="*/ 2825076 h 4469485"/>
                  <a:gd name="connsiteX1455" fmla="*/ 501331 w 2346278"/>
                  <a:gd name="connsiteY1455" fmla="*/ 2825076 h 4469485"/>
                  <a:gd name="connsiteX1456" fmla="*/ 506344 w 2346278"/>
                  <a:gd name="connsiteY1456" fmla="*/ 2815049 h 4469485"/>
                  <a:gd name="connsiteX1457" fmla="*/ 513864 w 2346278"/>
                  <a:gd name="connsiteY1457" fmla="*/ 2815049 h 4469485"/>
                  <a:gd name="connsiteX1458" fmla="*/ 518878 w 2346278"/>
                  <a:gd name="connsiteY1458" fmla="*/ 2810036 h 4469485"/>
                  <a:gd name="connsiteX1459" fmla="*/ 526398 w 2346278"/>
                  <a:gd name="connsiteY1459" fmla="*/ 2802516 h 4469485"/>
                  <a:gd name="connsiteX1460" fmla="*/ 533918 w 2346278"/>
                  <a:gd name="connsiteY1460" fmla="*/ 2800009 h 4469485"/>
                  <a:gd name="connsiteX1461" fmla="*/ 541439 w 2346278"/>
                  <a:gd name="connsiteY1461" fmla="*/ 2797502 h 4469485"/>
                  <a:gd name="connsiteX1462" fmla="*/ 546452 w 2346278"/>
                  <a:gd name="connsiteY1462" fmla="*/ 2789982 h 4469485"/>
                  <a:gd name="connsiteX1463" fmla="*/ 541439 w 2346278"/>
                  <a:gd name="connsiteY1463" fmla="*/ 2784969 h 4469485"/>
                  <a:gd name="connsiteX1464" fmla="*/ 536425 w 2346278"/>
                  <a:gd name="connsiteY1464" fmla="*/ 2779955 h 4469485"/>
                  <a:gd name="connsiteX1465" fmla="*/ 533918 w 2346278"/>
                  <a:gd name="connsiteY1465" fmla="*/ 2777448 h 4469485"/>
                  <a:gd name="connsiteX1466" fmla="*/ 528905 w 2346278"/>
                  <a:gd name="connsiteY1466" fmla="*/ 2769928 h 4469485"/>
                  <a:gd name="connsiteX1467" fmla="*/ 526398 w 2346278"/>
                  <a:gd name="connsiteY1467" fmla="*/ 2759902 h 4469485"/>
                  <a:gd name="connsiteX1468" fmla="*/ 523892 w 2346278"/>
                  <a:gd name="connsiteY1468" fmla="*/ 2752381 h 4469485"/>
                  <a:gd name="connsiteX1469" fmla="*/ 521385 w 2346278"/>
                  <a:gd name="connsiteY1469" fmla="*/ 2747368 h 4469485"/>
                  <a:gd name="connsiteX1470" fmla="*/ 523892 w 2346278"/>
                  <a:gd name="connsiteY1470" fmla="*/ 2744861 h 4469485"/>
                  <a:gd name="connsiteX1471" fmla="*/ 526398 w 2346278"/>
                  <a:gd name="connsiteY1471" fmla="*/ 2739847 h 4469485"/>
                  <a:gd name="connsiteX1472" fmla="*/ 528905 w 2346278"/>
                  <a:gd name="connsiteY1472" fmla="*/ 2734834 h 4469485"/>
                  <a:gd name="connsiteX1473" fmla="*/ 526398 w 2346278"/>
                  <a:gd name="connsiteY1473" fmla="*/ 2724807 h 4469485"/>
                  <a:gd name="connsiteX1474" fmla="*/ 523892 w 2346278"/>
                  <a:gd name="connsiteY1474" fmla="*/ 2714780 h 4469485"/>
                  <a:gd name="connsiteX1475" fmla="*/ 523892 w 2346278"/>
                  <a:gd name="connsiteY1475" fmla="*/ 2704753 h 4469485"/>
                  <a:gd name="connsiteX1476" fmla="*/ 526398 w 2346278"/>
                  <a:gd name="connsiteY1476" fmla="*/ 2697233 h 4469485"/>
                  <a:gd name="connsiteX1477" fmla="*/ 526398 w 2346278"/>
                  <a:gd name="connsiteY1477" fmla="*/ 2694727 h 4469485"/>
                  <a:gd name="connsiteX1478" fmla="*/ 523892 w 2346278"/>
                  <a:gd name="connsiteY1478" fmla="*/ 2687206 h 4469485"/>
                  <a:gd name="connsiteX1479" fmla="*/ 523892 w 2346278"/>
                  <a:gd name="connsiteY1479" fmla="*/ 2682193 h 4469485"/>
                  <a:gd name="connsiteX1480" fmla="*/ 493811 w 2346278"/>
                  <a:gd name="connsiteY1480" fmla="*/ 2682193 h 4469485"/>
                  <a:gd name="connsiteX1481" fmla="*/ 491304 w 2346278"/>
                  <a:gd name="connsiteY1481" fmla="*/ 2679686 h 4469485"/>
                  <a:gd name="connsiteX1482" fmla="*/ 488797 w 2346278"/>
                  <a:gd name="connsiteY1482" fmla="*/ 2679686 h 4469485"/>
                  <a:gd name="connsiteX1483" fmla="*/ 483784 w 2346278"/>
                  <a:gd name="connsiteY1483" fmla="*/ 2674673 h 4469485"/>
                  <a:gd name="connsiteX1484" fmla="*/ 476264 w 2346278"/>
                  <a:gd name="connsiteY1484" fmla="*/ 2672166 h 4469485"/>
                  <a:gd name="connsiteX1485" fmla="*/ 476264 w 2346278"/>
                  <a:gd name="connsiteY1485" fmla="*/ 2662139 h 4469485"/>
                  <a:gd name="connsiteX1486" fmla="*/ 473757 w 2346278"/>
                  <a:gd name="connsiteY1486" fmla="*/ 2657126 h 4469485"/>
                  <a:gd name="connsiteX1487" fmla="*/ 473757 w 2346278"/>
                  <a:gd name="connsiteY1487" fmla="*/ 2654619 h 4469485"/>
                  <a:gd name="connsiteX1488" fmla="*/ 471250 w 2346278"/>
                  <a:gd name="connsiteY1488" fmla="*/ 2654619 h 4469485"/>
                  <a:gd name="connsiteX1489" fmla="*/ 471250 w 2346278"/>
                  <a:gd name="connsiteY1489" fmla="*/ 2649605 h 4469485"/>
                  <a:gd name="connsiteX1490" fmla="*/ 468744 w 2346278"/>
                  <a:gd name="connsiteY1490" fmla="*/ 2647099 h 4469485"/>
                  <a:gd name="connsiteX1491" fmla="*/ 466237 w 2346278"/>
                  <a:gd name="connsiteY1491" fmla="*/ 2644592 h 4469485"/>
                  <a:gd name="connsiteX1492" fmla="*/ 466237 w 2346278"/>
                  <a:gd name="connsiteY1492" fmla="*/ 2642085 h 4469485"/>
                  <a:gd name="connsiteX1493" fmla="*/ 463730 w 2346278"/>
                  <a:gd name="connsiteY1493" fmla="*/ 2637072 h 4469485"/>
                  <a:gd name="connsiteX1494" fmla="*/ 463730 w 2346278"/>
                  <a:gd name="connsiteY1494" fmla="*/ 2629552 h 4469485"/>
                  <a:gd name="connsiteX1495" fmla="*/ 461224 w 2346278"/>
                  <a:gd name="connsiteY1495" fmla="*/ 2627045 h 4469485"/>
                  <a:gd name="connsiteX1496" fmla="*/ 458716 w 2346278"/>
                  <a:gd name="connsiteY1496" fmla="*/ 2624538 h 4469485"/>
                  <a:gd name="connsiteX1497" fmla="*/ 456210 w 2346278"/>
                  <a:gd name="connsiteY1497" fmla="*/ 2614511 h 4469485"/>
                  <a:gd name="connsiteX1498" fmla="*/ 456210 w 2346278"/>
                  <a:gd name="connsiteY1498" fmla="*/ 2612005 h 4469485"/>
                  <a:gd name="connsiteX1499" fmla="*/ 453703 w 2346278"/>
                  <a:gd name="connsiteY1499" fmla="*/ 2609498 h 4469485"/>
                  <a:gd name="connsiteX1500" fmla="*/ 451196 w 2346278"/>
                  <a:gd name="connsiteY1500" fmla="*/ 2609498 h 4469485"/>
                  <a:gd name="connsiteX1501" fmla="*/ 446183 w 2346278"/>
                  <a:gd name="connsiteY1501" fmla="*/ 2601978 h 4469485"/>
                  <a:gd name="connsiteX1502" fmla="*/ 438663 w 2346278"/>
                  <a:gd name="connsiteY1502" fmla="*/ 2594458 h 4469485"/>
                  <a:gd name="connsiteX1503" fmla="*/ 438663 w 2346278"/>
                  <a:gd name="connsiteY1503" fmla="*/ 2591951 h 4469485"/>
                  <a:gd name="connsiteX1504" fmla="*/ 436157 w 2346278"/>
                  <a:gd name="connsiteY1504" fmla="*/ 2589444 h 4469485"/>
                  <a:gd name="connsiteX1505" fmla="*/ 433649 w 2346278"/>
                  <a:gd name="connsiteY1505" fmla="*/ 2586937 h 4469485"/>
                  <a:gd name="connsiteX1506" fmla="*/ 428636 w 2346278"/>
                  <a:gd name="connsiteY1506" fmla="*/ 2584431 h 4469485"/>
                  <a:gd name="connsiteX1507" fmla="*/ 423623 w 2346278"/>
                  <a:gd name="connsiteY1507" fmla="*/ 2584431 h 4469485"/>
                  <a:gd name="connsiteX1508" fmla="*/ 421116 w 2346278"/>
                  <a:gd name="connsiteY1508" fmla="*/ 2581924 h 4469485"/>
                  <a:gd name="connsiteX1509" fmla="*/ 418609 w 2346278"/>
                  <a:gd name="connsiteY1509" fmla="*/ 2574404 h 4469485"/>
                  <a:gd name="connsiteX1510" fmla="*/ 418609 w 2346278"/>
                  <a:gd name="connsiteY1510" fmla="*/ 2571897 h 4469485"/>
                  <a:gd name="connsiteX1511" fmla="*/ 416103 w 2346278"/>
                  <a:gd name="connsiteY1511" fmla="*/ 2569391 h 4469485"/>
                  <a:gd name="connsiteX1512" fmla="*/ 416103 w 2346278"/>
                  <a:gd name="connsiteY1512" fmla="*/ 2559363 h 4469485"/>
                  <a:gd name="connsiteX1513" fmla="*/ 411089 w 2346278"/>
                  <a:gd name="connsiteY1513" fmla="*/ 2554350 h 4469485"/>
                  <a:gd name="connsiteX1514" fmla="*/ 411089 w 2346278"/>
                  <a:gd name="connsiteY1514" fmla="*/ 2546830 h 4469485"/>
                  <a:gd name="connsiteX1515" fmla="*/ 408582 w 2346278"/>
                  <a:gd name="connsiteY1515" fmla="*/ 2544323 h 4469485"/>
                  <a:gd name="connsiteX1516" fmla="*/ 406076 w 2346278"/>
                  <a:gd name="connsiteY1516" fmla="*/ 2544323 h 4469485"/>
                  <a:gd name="connsiteX1517" fmla="*/ 401062 w 2346278"/>
                  <a:gd name="connsiteY1517" fmla="*/ 2541817 h 4469485"/>
                  <a:gd name="connsiteX1518" fmla="*/ 396048 w 2346278"/>
                  <a:gd name="connsiteY1518" fmla="*/ 2544323 h 4469485"/>
                  <a:gd name="connsiteX1519" fmla="*/ 393542 w 2346278"/>
                  <a:gd name="connsiteY1519" fmla="*/ 2534296 h 4469485"/>
                  <a:gd name="connsiteX1520" fmla="*/ 391035 w 2346278"/>
                  <a:gd name="connsiteY1520" fmla="*/ 2531790 h 4469485"/>
                  <a:gd name="connsiteX1521" fmla="*/ 391035 w 2346278"/>
                  <a:gd name="connsiteY1521" fmla="*/ 2524269 h 4469485"/>
                  <a:gd name="connsiteX1522" fmla="*/ 386022 w 2346278"/>
                  <a:gd name="connsiteY1522" fmla="*/ 2511736 h 4469485"/>
                  <a:gd name="connsiteX1523" fmla="*/ 391035 w 2346278"/>
                  <a:gd name="connsiteY1523" fmla="*/ 2506722 h 4469485"/>
                  <a:gd name="connsiteX1524" fmla="*/ 396048 w 2346278"/>
                  <a:gd name="connsiteY1524" fmla="*/ 2499202 h 4469485"/>
                  <a:gd name="connsiteX1525" fmla="*/ 398556 w 2346278"/>
                  <a:gd name="connsiteY1525" fmla="*/ 2496695 h 4469485"/>
                  <a:gd name="connsiteX1526" fmla="*/ 396048 w 2346278"/>
                  <a:gd name="connsiteY1526" fmla="*/ 2489175 h 4469485"/>
                  <a:gd name="connsiteX1527" fmla="*/ 396048 w 2346278"/>
                  <a:gd name="connsiteY1527" fmla="*/ 2479149 h 4469485"/>
                  <a:gd name="connsiteX1528" fmla="*/ 398556 w 2346278"/>
                  <a:gd name="connsiteY1528" fmla="*/ 2476642 h 4469485"/>
                  <a:gd name="connsiteX1529" fmla="*/ 396048 w 2346278"/>
                  <a:gd name="connsiteY1529" fmla="*/ 2471628 h 4469485"/>
                  <a:gd name="connsiteX1530" fmla="*/ 396048 w 2346278"/>
                  <a:gd name="connsiteY1530" fmla="*/ 2461601 h 4469485"/>
                  <a:gd name="connsiteX1531" fmla="*/ 370981 w 2346278"/>
                  <a:gd name="connsiteY1531" fmla="*/ 2461601 h 4469485"/>
                  <a:gd name="connsiteX1532" fmla="*/ 360955 w 2346278"/>
                  <a:gd name="connsiteY1532" fmla="*/ 2454081 h 4469485"/>
                  <a:gd name="connsiteX1533" fmla="*/ 360955 w 2346278"/>
                  <a:gd name="connsiteY1533" fmla="*/ 2451575 h 4469485"/>
                  <a:gd name="connsiteX1534" fmla="*/ 355941 w 2346278"/>
                  <a:gd name="connsiteY1534" fmla="*/ 2446561 h 4469485"/>
                  <a:gd name="connsiteX1535" fmla="*/ 353434 w 2346278"/>
                  <a:gd name="connsiteY1535" fmla="*/ 2444054 h 4469485"/>
                  <a:gd name="connsiteX1536" fmla="*/ 353434 w 2346278"/>
                  <a:gd name="connsiteY1536" fmla="*/ 2441548 h 4469485"/>
                  <a:gd name="connsiteX1537" fmla="*/ 350928 w 2346278"/>
                  <a:gd name="connsiteY1537" fmla="*/ 2439041 h 4469485"/>
                  <a:gd name="connsiteX1538" fmla="*/ 350928 w 2346278"/>
                  <a:gd name="connsiteY1538" fmla="*/ 2431521 h 4469485"/>
                  <a:gd name="connsiteX1539" fmla="*/ 348421 w 2346278"/>
                  <a:gd name="connsiteY1539" fmla="*/ 2426507 h 4469485"/>
                  <a:gd name="connsiteX1540" fmla="*/ 338394 w 2346278"/>
                  <a:gd name="connsiteY1540" fmla="*/ 2426507 h 4469485"/>
                  <a:gd name="connsiteX1541" fmla="*/ 330874 w 2346278"/>
                  <a:gd name="connsiteY1541" fmla="*/ 2421494 h 4469485"/>
                  <a:gd name="connsiteX1542" fmla="*/ 330874 w 2346278"/>
                  <a:gd name="connsiteY1542" fmla="*/ 2418987 h 4469485"/>
                  <a:gd name="connsiteX1543" fmla="*/ 328367 w 2346278"/>
                  <a:gd name="connsiteY1543" fmla="*/ 2416480 h 4469485"/>
                  <a:gd name="connsiteX1544" fmla="*/ 325860 w 2346278"/>
                  <a:gd name="connsiteY1544" fmla="*/ 2413974 h 4469485"/>
                  <a:gd name="connsiteX1545" fmla="*/ 325860 w 2346278"/>
                  <a:gd name="connsiteY1545" fmla="*/ 2408960 h 4469485"/>
                  <a:gd name="connsiteX1546" fmla="*/ 323354 w 2346278"/>
                  <a:gd name="connsiteY1546" fmla="*/ 2408960 h 4469485"/>
                  <a:gd name="connsiteX1547" fmla="*/ 323354 w 2346278"/>
                  <a:gd name="connsiteY1547" fmla="*/ 2401440 h 4469485"/>
                  <a:gd name="connsiteX1548" fmla="*/ 320847 w 2346278"/>
                  <a:gd name="connsiteY1548" fmla="*/ 2401440 h 4469485"/>
                  <a:gd name="connsiteX1549" fmla="*/ 320847 w 2346278"/>
                  <a:gd name="connsiteY1549" fmla="*/ 2396427 h 4469485"/>
                  <a:gd name="connsiteX1550" fmla="*/ 323354 w 2346278"/>
                  <a:gd name="connsiteY1550" fmla="*/ 2396427 h 4469485"/>
                  <a:gd name="connsiteX1551" fmla="*/ 323354 w 2346278"/>
                  <a:gd name="connsiteY1551" fmla="*/ 2393920 h 4469485"/>
                  <a:gd name="connsiteX1552" fmla="*/ 325860 w 2346278"/>
                  <a:gd name="connsiteY1552" fmla="*/ 2391413 h 4469485"/>
                  <a:gd name="connsiteX1553" fmla="*/ 323354 w 2346278"/>
                  <a:gd name="connsiteY1553" fmla="*/ 2391413 h 4469485"/>
                  <a:gd name="connsiteX1554" fmla="*/ 323354 w 2346278"/>
                  <a:gd name="connsiteY1554" fmla="*/ 2383893 h 4469485"/>
                  <a:gd name="connsiteX1555" fmla="*/ 325860 w 2346278"/>
                  <a:gd name="connsiteY1555" fmla="*/ 2373866 h 4469485"/>
                  <a:gd name="connsiteX1556" fmla="*/ 323354 w 2346278"/>
                  <a:gd name="connsiteY1556" fmla="*/ 2353812 h 4469485"/>
                  <a:gd name="connsiteX1557" fmla="*/ 325860 w 2346278"/>
                  <a:gd name="connsiteY1557" fmla="*/ 2351306 h 4469485"/>
                  <a:gd name="connsiteX1558" fmla="*/ 328367 w 2346278"/>
                  <a:gd name="connsiteY1558" fmla="*/ 2343785 h 4469485"/>
                  <a:gd name="connsiteX1559" fmla="*/ 340901 w 2346278"/>
                  <a:gd name="connsiteY1559" fmla="*/ 2341279 h 4469485"/>
                  <a:gd name="connsiteX1560" fmla="*/ 345914 w 2346278"/>
                  <a:gd name="connsiteY1560" fmla="*/ 2336265 h 4469485"/>
                  <a:gd name="connsiteX1561" fmla="*/ 350928 w 2346278"/>
                  <a:gd name="connsiteY1561" fmla="*/ 2331252 h 4469485"/>
                  <a:gd name="connsiteX1562" fmla="*/ 350928 w 2346278"/>
                  <a:gd name="connsiteY1562" fmla="*/ 2321225 h 4469485"/>
                  <a:gd name="connsiteX1563" fmla="*/ 353434 w 2346278"/>
                  <a:gd name="connsiteY1563" fmla="*/ 2316211 h 4469485"/>
                  <a:gd name="connsiteX1564" fmla="*/ 353434 w 2346278"/>
                  <a:gd name="connsiteY1564" fmla="*/ 2313705 h 4469485"/>
                  <a:gd name="connsiteX1565" fmla="*/ 350928 w 2346278"/>
                  <a:gd name="connsiteY1565" fmla="*/ 2308691 h 4469485"/>
                  <a:gd name="connsiteX1566" fmla="*/ 345914 w 2346278"/>
                  <a:gd name="connsiteY1566" fmla="*/ 2311198 h 4469485"/>
                  <a:gd name="connsiteX1567" fmla="*/ 343408 w 2346278"/>
                  <a:gd name="connsiteY1567" fmla="*/ 2311198 h 4469485"/>
                  <a:gd name="connsiteX1568" fmla="*/ 335888 w 2346278"/>
                  <a:gd name="connsiteY1568" fmla="*/ 2318718 h 4469485"/>
                  <a:gd name="connsiteX1569" fmla="*/ 333380 w 2346278"/>
                  <a:gd name="connsiteY1569" fmla="*/ 2323732 h 4469485"/>
                  <a:gd name="connsiteX1570" fmla="*/ 318340 w 2346278"/>
                  <a:gd name="connsiteY1570" fmla="*/ 2331252 h 4469485"/>
                  <a:gd name="connsiteX1571" fmla="*/ 285767 w 2346278"/>
                  <a:gd name="connsiteY1571" fmla="*/ 2331252 h 4469485"/>
                  <a:gd name="connsiteX1572" fmla="*/ 285767 w 2346278"/>
                  <a:gd name="connsiteY1572" fmla="*/ 2318718 h 4469485"/>
                  <a:gd name="connsiteX1573" fmla="*/ 280753 w 2346278"/>
                  <a:gd name="connsiteY1573" fmla="*/ 2313705 h 4469485"/>
                  <a:gd name="connsiteX1574" fmla="*/ 278246 w 2346278"/>
                  <a:gd name="connsiteY1574" fmla="*/ 2313705 h 4469485"/>
                  <a:gd name="connsiteX1575" fmla="*/ 273233 w 2346278"/>
                  <a:gd name="connsiteY1575" fmla="*/ 2303678 h 4469485"/>
                  <a:gd name="connsiteX1576" fmla="*/ 255686 w 2346278"/>
                  <a:gd name="connsiteY1576" fmla="*/ 2303678 h 4469485"/>
                  <a:gd name="connsiteX1577" fmla="*/ 245659 w 2346278"/>
                  <a:gd name="connsiteY1577" fmla="*/ 2313705 h 4469485"/>
                  <a:gd name="connsiteX1578" fmla="*/ 223099 w 2346278"/>
                  <a:gd name="connsiteY1578" fmla="*/ 2313705 h 4469485"/>
                  <a:gd name="connsiteX1579" fmla="*/ 218085 w 2346278"/>
                  <a:gd name="connsiteY1579" fmla="*/ 2311198 h 4469485"/>
                  <a:gd name="connsiteX1580" fmla="*/ 210565 w 2346278"/>
                  <a:gd name="connsiteY1580" fmla="*/ 2298665 h 4469485"/>
                  <a:gd name="connsiteX1581" fmla="*/ 208058 w 2346278"/>
                  <a:gd name="connsiteY1581" fmla="*/ 2298665 h 4469485"/>
                  <a:gd name="connsiteX1582" fmla="*/ 205552 w 2346278"/>
                  <a:gd name="connsiteY1582" fmla="*/ 2296158 h 4469485"/>
                  <a:gd name="connsiteX1583" fmla="*/ 200538 w 2346278"/>
                  <a:gd name="connsiteY1583" fmla="*/ 2288638 h 4469485"/>
                  <a:gd name="connsiteX1584" fmla="*/ 198032 w 2346278"/>
                  <a:gd name="connsiteY1584" fmla="*/ 2286131 h 4469485"/>
                  <a:gd name="connsiteX1585" fmla="*/ 193018 w 2346278"/>
                  <a:gd name="connsiteY1585" fmla="*/ 2278611 h 4469485"/>
                  <a:gd name="connsiteX1586" fmla="*/ 195524 w 2346278"/>
                  <a:gd name="connsiteY1586" fmla="*/ 2271091 h 4469485"/>
                  <a:gd name="connsiteX1587" fmla="*/ 198032 w 2346278"/>
                  <a:gd name="connsiteY1587" fmla="*/ 2268584 h 4469485"/>
                  <a:gd name="connsiteX1588" fmla="*/ 195524 w 2346278"/>
                  <a:gd name="connsiteY1588" fmla="*/ 2266077 h 4469485"/>
                  <a:gd name="connsiteX1589" fmla="*/ 195524 w 2346278"/>
                  <a:gd name="connsiteY1589" fmla="*/ 2261064 h 4469485"/>
                  <a:gd name="connsiteX1590" fmla="*/ 188004 w 2346278"/>
                  <a:gd name="connsiteY1590" fmla="*/ 2256050 h 4469485"/>
                  <a:gd name="connsiteX1591" fmla="*/ 180484 w 2346278"/>
                  <a:gd name="connsiteY1591" fmla="*/ 2253543 h 4469485"/>
                  <a:gd name="connsiteX1592" fmla="*/ 172964 w 2346278"/>
                  <a:gd name="connsiteY1592" fmla="*/ 2241010 h 4469485"/>
                  <a:gd name="connsiteX1593" fmla="*/ 167951 w 2346278"/>
                  <a:gd name="connsiteY1593" fmla="*/ 2238503 h 4469485"/>
                  <a:gd name="connsiteX1594" fmla="*/ 165444 w 2346278"/>
                  <a:gd name="connsiteY1594" fmla="*/ 2238503 h 4469485"/>
                  <a:gd name="connsiteX1595" fmla="*/ 160431 w 2346278"/>
                  <a:gd name="connsiteY1595" fmla="*/ 2233490 h 4469485"/>
                  <a:gd name="connsiteX1596" fmla="*/ 152910 w 2346278"/>
                  <a:gd name="connsiteY1596" fmla="*/ 2230983 h 4469485"/>
                  <a:gd name="connsiteX1597" fmla="*/ 150404 w 2346278"/>
                  <a:gd name="connsiteY1597" fmla="*/ 2228476 h 4469485"/>
                  <a:gd name="connsiteX1598" fmla="*/ 150404 w 2346278"/>
                  <a:gd name="connsiteY1598" fmla="*/ 2225969 h 4469485"/>
                  <a:gd name="connsiteX1599" fmla="*/ 145390 w 2346278"/>
                  <a:gd name="connsiteY1599" fmla="*/ 2225969 h 4469485"/>
                  <a:gd name="connsiteX1600" fmla="*/ 140377 w 2346278"/>
                  <a:gd name="connsiteY1600" fmla="*/ 2223463 h 4469485"/>
                  <a:gd name="connsiteX1601" fmla="*/ 137870 w 2346278"/>
                  <a:gd name="connsiteY1601" fmla="*/ 2223463 h 4469485"/>
                  <a:gd name="connsiteX1602" fmla="*/ 122830 w 2346278"/>
                  <a:gd name="connsiteY1602" fmla="*/ 2220956 h 4469485"/>
                  <a:gd name="connsiteX1603" fmla="*/ 122830 w 2346278"/>
                  <a:gd name="connsiteY1603" fmla="*/ 2210929 h 4469485"/>
                  <a:gd name="connsiteX1604" fmla="*/ 117816 w 2346278"/>
                  <a:gd name="connsiteY1604" fmla="*/ 2208423 h 4469485"/>
                  <a:gd name="connsiteX1605" fmla="*/ 115309 w 2346278"/>
                  <a:gd name="connsiteY1605" fmla="*/ 2208423 h 4469485"/>
                  <a:gd name="connsiteX1606" fmla="*/ 112803 w 2346278"/>
                  <a:gd name="connsiteY1606" fmla="*/ 2198396 h 4469485"/>
                  <a:gd name="connsiteX1607" fmla="*/ 110296 w 2346278"/>
                  <a:gd name="connsiteY1607" fmla="*/ 2195889 h 4469485"/>
                  <a:gd name="connsiteX1608" fmla="*/ 95255 w 2346278"/>
                  <a:gd name="connsiteY1608" fmla="*/ 2198396 h 4469485"/>
                  <a:gd name="connsiteX1609" fmla="*/ 77708 w 2346278"/>
                  <a:gd name="connsiteY1609" fmla="*/ 2195889 h 4469485"/>
                  <a:gd name="connsiteX1610" fmla="*/ 72695 w 2346278"/>
                  <a:gd name="connsiteY1610" fmla="*/ 2190875 h 4469485"/>
                  <a:gd name="connsiteX1611" fmla="*/ 70188 w 2346278"/>
                  <a:gd name="connsiteY1611" fmla="*/ 2183355 h 4469485"/>
                  <a:gd name="connsiteX1612" fmla="*/ 70188 w 2346278"/>
                  <a:gd name="connsiteY1612" fmla="*/ 2175835 h 4469485"/>
                  <a:gd name="connsiteX1613" fmla="*/ 67682 w 2346278"/>
                  <a:gd name="connsiteY1613" fmla="*/ 2168315 h 4469485"/>
                  <a:gd name="connsiteX1614" fmla="*/ 67682 w 2346278"/>
                  <a:gd name="connsiteY1614" fmla="*/ 2158288 h 4469485"/>
                  <a:gd name="connsiteX1615" fmla="*/ 65175 w 2346278"/>
                  <a:gd name="connsiteY1615" fmla="*/ 2158288 h 4469485"/>
                  <a:gd name="connsiteX1616" fmla="*/ 60162 w 2346278"/>
                  <a:gd name="connsiteY1616" fmla="*/ 2150768 h 4469485"/>
                  <a:gd name="connsiteX1617" fmla="*/ 52641 w 2346278"/>
                  <a:gd name="connsiteY1617" fmla="*/ 2138234 h 4469485"/>
                  <a:gd name="connsiteX1618" fmla="*/ 45121 w 2346278"/>
                  <a:gd name="connsiteY1618" fmla="*/ 2135727 h 4469485"/>
                  <a:gd name="connsiteX1619" fmla="*/ 45121 w 2346278"/>
                  <a:gd name="connsiteY1619" fmla="*/ 2133221 h 4469485"/>
                  <a:gd name="connsiteX1620" fmla="*/ 42615 w 2346278"/>
                  <a:gd name="connsiteY1620" fmla="*/ 2133221 h 4469485"/>
                  <a:gd name="connsiteX1621" fmla="*/ 32587 w 2346278"/>
                  <a:gd name="connsiteY1621" fmla="*/ 2138234 h 4469485"/>
                  <a:gd name="connsiteX1622" fmla="*/ 30081 w 2346278"/>
                  <a:gd name="connsiteY1622" fmla="*/ 2138234 h 4469485"/>
                  <a:gd name="connsiteX1623" fmla="*/ 22561 w 2346278"/>
                  <a:gd name="connsiteY1623" fmla="*/ 2133221 h 4469485"/>
                  <a:gd name="connsiteX1624" fmla="*/ 0 w 2346278"/>
                  <a:gd name="connsiteY1624" fmla="*/ 2133221 h 4469485"/>
                  <a:gd name="connsiteX1625" fmla="*/ 5014 w 2346278"/>
                  <a:gd name="connsiteY1625" fmla="*/ 2125701 h 4469485"/>
                  <a:gd name="connsiteX1626" fmla="*/ 17548 w 2346278"/>
                  <a:gd name="connsiteY1626" fmla="*/ 2103140 h 4469485"/>
                  <a:gd name="connsiteX1627" fmla="*/ 20054 w 2346278"/>
                  <a:gd name="connsiteY1627" fmla="*/ 2093113 h 4469485"/>
                  <a:gd name="connsiteX1628" fmla="*/ 17548 w 2346278"/>
                  <a:gd name="connsiteY1628" fmla="*/ 2088100 h 4469485"/>
                  <a:gd name="connsiteX1629" fmla="*/ 25068 w 2346278"/>
                  <a:gd name="connsiteY1629" fmla="*/ 2075566 h 4469485"/>
                  <a:gd name="connsiteX1630" fmla="*/ 25068 w 2346278"/>
                  <a:gd name="connsiteY1630" fmla="*/ 2055512 h 4469485"/>
                  <a:gd name="connsiteX1631" fmla="*/ 27574 w 2346278"/>
                  <a:gd name="connsiteY1631" fmla="*/ 2042979 h 4469485"/>
                  <a:gd name="connsiteX1632" fmla="*/ 27574 w 2346278"/>
                  <a:gd name="connsiteY1632" fmla="*/ 2035459 h 4469485"/>
                  <a:gd name="connsiteX1633" fmla="*/ 30081 w 2346278"/>
                  <a:gd name="connsiteY1633" fmla="*/ 2027938 h 4469485"/>
                  <a:gd name="connsiteX1634" fmla="*/ 37601 w 2346278"/>
                  <a:gd name="connsiteY1634" fmla="*/ 2020418 h 4469485"/>
                  <a:gd name="connsiteX1635" fmla="*/ 45121 w 2346278"/>
                  <a:gd name="connsiteY1635" fmla="*/ 2015405 h 4469485"/>
                  <a:gd name="connsiteX1636" fmla="*/ 50135 w 2346278"/>
                  <a:gd name="connsiteY1636" fmla="*/ 2012898 h 4469485"/>
                  <a:gd name="connsiteX1637" fmla="*/ 57655 w 2346278"/>
                  <a:gd name="connsiteY1637" fmla="*/ 2007885 h 4469485"/>
                  <a:gd name="connsiteX1638" fmla="*/ 60162 w 2346278"/>
                  <a:gd name="connsiteY1638" fmla="*/ 1997858 h 4469485"/>
                  <a:gd name="connsiteX1639" fmla="*/ 62668 w 2346278"/>
                  <a:gd name="connsiteY1639" fmla="*/ 1990338 h 4469485"/>
                  <a:gd name="connsiteX1640" fmla="*/ 77708 w 2346278"/>
                  <a:gd name="connsiteY1640" fmla="*/ 1972790 h 4469485"/>
                  <a:gd name="connsiteX1641" fmla="*/ 80216 w 2346278"/>
                  <a:gd name="connsiteY1641" fmla="*/ 1962764 h 4469485"/>
                  <a:gd name="connsiteX1642" fmla="*/ 82722 w 2346278"/>
                  <a:gd name="connsiteY1642" fmla="*/ 1957750 h 4469485"/>
                  <a:gd name="connsiteX1643" fmla="*/ 85229 w 2346278"/>
                  <a:gd name="connsiteY1643" fmla="*/ 1955243 h 4469485"/>
                  <a:gd name="connsiteX1644" fmla="*/ 87736 w 2346278"/>
                  <a:gd name="connsiteY1644" fmla="*/ 1947723 h 4469485"/>
                  <a:gd name="connsiteX1645" fmla="*/ 87736 w 2346278"/>
                  <a:gd name="connsiteY1645" fmla="*/ 1940203 h 4469485"/>
                  <a:gd name="connsiteX1646" fmla="*/ 92749 w 2346278"/>
                  <a:gd name="connsiteY1646" fmla="*/ 1937696 h 4469485"/>
                  <a:gd name="connsiteX1647" fmla="*/ 105283 w 2346278"/>
                  <a:gd name="connsiteY1647" fmla="*/ 1932683 h 4469485"/>
                  <a:gd name="connsiteX1648" fmla="*/ 110296 w 2346278"/>
                  <a:gd name="connsiteY1648" fmla="*/ 1925163 h 4469485"/>
                  <a:gd name="connsiteX1649" fmla="*/ 112803 w 2346278"/>
                  <a:gd name="connsiteY1649" fmla="*/ 1917643 h 4469485"/>
                  <a:gd name="connsiteX1650" fmla="*/ 117816 w 2346278"/>
                  <a:gd name="connsiteY1650" fmla="*/ 1915136 h 4469485"/>
                  <a:gd name="connsiteX1651" fmla="*/ 122830 w 2346278"/>
                  <a:gd name="connsiteY1651" fmla="*/ 1915136 h 4469485"/>
                  <a:gd name="connsiteX1652" fmla="*/ 127843 w 2346278"/>
                  <a:gd name="connsiteY1652" fmla="*/ 1910122 h 4469485"/>
                  <a:gd name="connsiteX1653" fmla="*/ 132856 w 2346278"/>
                  <a:gd name="connsiteY1653" fmla="*/ 1907616 h 4469485"/>
                  <a:gd name="connsiteX1654" fmla="*/ 142884 w 2346278"/>
                  <a:gd name="connsiteY1654" fmla="*/ 1902602 h 4469485"/>
                  <a:gd name="connsiteX1655" fmla="*/ 147897 w 2346278"/>
                  <a:gd name="connsiteY1655" fmla="*/ 1897589 h 4469485"/>
                  <a:gd name="connsiteX1656" fmla="*/ 155417 w 2346278"/>
                  <a:gd name="connsiteY1656" fmla="*/ 1902602 h 4469485"/>
                  <a:gd name="connsiteX1657" fmla="*/ 157923 w 2346278"/>
                  <a:gd name="connsiteY1657" fmla="*/ 1900096 h 4469485"/>
                  <a:gd name="connsiteX1658" fmla="*/ 165444 w 2346278"/>
                  <a:gd name="connsiteY1658" fmla="*/ 1890069 h 4469485"/>
                  <a:gd name="connsiteX1659" fmla="*/ 167951 w 2346278"/>
                  <a:gd name="connsiteY1659" fmla="*/ 1885055 h 4469485"/>
                  <a:gd name="connsiteX1660" fmla="*/ 175471 w 2346278"/>
                  <a:gd name="connsiteY1660" fmla="*/ 1877535 h 4469485"/>
                  <a:gd name="connsiteX1661" fmla="*/ 170457 w 2346278"/>
                  <a:gd name="connsiteY1661" fmla="*/ 1867508 h 4469485"/>
                  <a:gd name="connsiteX1662" fmla="*/ 170457 w 2346278"/>
                  <a:gd name="connsiteY1662" fmla="*/ 1862495 h 4469485"/>
                  <a:gd name="connsiteX1663" fmla="*/ 182991 w 2346278"/>
                  <a:gd name="connsiteY1663" fmla="*/ 1849961 h 4469485"/>
                  <a:gd name="connsiteX1664" fmla="*/ 190511 w 2346278"/>
                  <a:gd name="connsiteY1664" fmla="*/ 1854975 h 4469485"/>
                  <a:gd name="connsiteX1665" fmla="*/ 193018 w 2346278"/>
                  <a:gd name="connsiteY1665" fmla="*/ 1849961 h 4469485"/>
                  <a:gd name="connsiteX1666" fmla="*/ 198032 w 2346278"/>
                  <a:gd name="connsiteY1666" fmla="*/ 1849961 h 4469485"/>
                  <a:gd name="connsiteX1667" fmla="*/ 203045 w 2346278"/>
                  <a:gd name="connsiteY1667" fmla="*/ 1847454 h 4469485"/>
                  <a:gd name="connsiteX1668" fmla="*/ 205552 w 2346278"/>
                  <a:gd name="connsiteY1668" fmla="*/ 1844948 h 4469485"/>
                  <a:gd name="connsiteX1669" fmla="*/ 210565 w 2346278"/>
                  <a:gd name="connsiteY1669" fmla="*/ 1839934 h 4469485"/>
                  <a:gd name="connsiteX1670" fmla="*/ 208058 w 2346278"/>
                  <a:gd name="connsiteY1670" fmla="*/ 1837428 h 4469485"/>
                  <a:gd name="connsiteX1671" fmla="*/ 203045 w 2346278"/>
                  <a:gd name="connsiteY1671" fmla="*/ 1829907 h 4469485"/>
                  <a:gd name="connsiteX1672" fmla="*/ 200538 w 2346278"/>
                  <a:gd name="connsiteY1672" fmla="*/ 1827401 h 4469485"/>
                  <a:gd name="connsiteX1673" fmla="*/ 203045 w 2346278"/>
                  <a:gd name="connsiteY1673" fmla="*/ 1824894 h 4469485"/>
                  <a:gd name="connsiteX1674" fmla="*/ 200538 w 2346278"/>
                  <a:gd name="connsiteY1674" fmla="*/ 1817374 h 4469485"/>
                  <a:gd name="connsiteX1675" fmla="*/ 198032 w 2346278"/>
                  <a:gd name="connsiteY1675" fmla="*/ 1817374 h 4469485"/>
                  <a:gd name="connsiteX1676" fmla="*/ 198032 w 2346278"/>
                  <a:gd name="connsiteY1676" fmla="*/ 1812360 h 4469485"/>
                  <a:gd name="connsiteX1677" fmla="*/ 200538 w 2346278"/>
                  <a:gd name="connsiteY1677" fmla="*/ 1809854 h 4469485"/>
                  <a:gd name="connsiteX1678" fmla="*/ 198032 w 2346278"/>
                  <a:gd name="connsiteY1678" fmla="*/ 1804840 h 4469485"/>
                  <a:gd name="connsiteX1679" fmla="*/ 200538 w 2346278"/>
                  <a:gd name="connsiteY1679" fmla="*/ 1799827 h 4469485"/>
                  <a:gd name="connsiteX1680" fmla="*/ 198032 w 2346278"/>
                  <a:gd name="connsiteY1680" fmla="*/ 1794813 h 4469485"/>
                  <a:gd name="connsiteX1681" fmla="*/ 198032 w 2346278"/>
                  <a:gd name="connsiteY1681" fmla="*/ 1787293 h 4469485"/>
                  <a:gd name="connsiteX1682" fmla="*/ 195524 w 2346278"/>
                  <a:gd name="connsiteY1682" fmla="*/ 1779773 h 4469485"/>
                  <a:gd name="connsiteX1683" fmla="*/ 193018 w 2346278"/>
                  <a:gd name="connsiteY1683" fmla="*/ 1779773 h 4469485"/>
                  <a:gd name="connsiteX1684" fmla="*/ 188004 w 2346278"/>
                  <a:gd name="connsiteY1684" fmla="*/ 1772253 h 4469485"/>
                  <a:gd name="connsiteX1685" fmla="*/ 185498 w 2346278"/>
                  <a:gd name="connsiteY1685" fmla="*/ 1769746 h 4469485"/>
                  <a:gd name="connsiteX1686" fmla="*/ 182991 w 2346278"/>
                  <a:gd name="connsiteY1686" fmla="*/ 1759719 h 4469485"/>
                  <a:gd name="connsiteX1687" fmla="*/ 180484 w 2346278"/>
                  <a:gd name="connsiteY1687" fmla="*/ 1754706 h 4469485"/>
                  <a:gd name="connsiteX1688" fmla="*/ 180484 w 2346278"/>
                  <a:gd name="connsiteY1688" fmla="*/ 1749692 h 4469485"/>
                  <a:gd name="connsiteX1689" fmla="*/ 182991 w 2346278"/>
                  <a:gd name="connsiteY1689" fmla="*/ 1744679 h 4469485"/>
                  <a:gd name="connsiteX1690" fmla="*/ 182991 w 2346278"/>
                  <a:gd name="connsiteY1690" fmla="*/ 1739665 h 4469485"/>
                  <a:gd name="connsiteX1691" fmla="*/ 180484 w 2346278"/>
                  <a:gd name="connsiteY1691" fmla="*/ 1734652 h 4469485"/>
                  <a:gd name="connsiteX1692" fmla="*/ 180484 w 2346278"/>
                  <a:gd name="connsiteY1692" fmla="*/ 1732145 h 4469485"/>
                  <a:gd name="connsiteX1693" fmla="*/ 185498 w 2346278"/>
                  <a:gd name="connsiteY1693" fmla="*/ 1722118 h 4469485"/>
                  <a:gd name="connsiteX1694" fmla="*/ 185498 w 2346278"/>
                  <a:gd name="connsiteY1694" fmla="*/ 1717105 h 4469485"/>
                  <a:gd name="connsiteX1695" fmla="*/ 190511 w 2346278"/>
                  <a:gd name="connsiteY1695" fmla="*/ 1712091 h 4469485"/>
                  <a:gd name="connsiteX1696" fmla="*/ 190511 w 2346278"/>
                  <a:gd name="connsiteY1696" fmla="*/ 1704571 h 4469485"/>
                  <a:gd name="connsiteX1697" fmla="*/ 195524 w 2346278"/>
                  <a:gd name="connsiteY1697" fmla="*/ 1699558 h 4469485"/>
                  <a:gd name="connsiteX1698" fmla="*/ 200538 w 2346278"/>
                  <a:gd name="connsiteY1698" fmla="*/ 1694544 h 4469485"/>
                  <a:gd name="connsiteX1699" fmla="*/ 205552 w 2346278"/>
                  <a:gd name="connsiteY1699" fmla="*/ 1694544 h 4469485"/>
                  <a:gd name="connsiteX1700" fmla="*/ 208058 w 2346278"/>
                  <a:gd name="connsiteY1700" fmla="*/ 1692038 h 4469485"/>
                  <a:gd name="connsiteX1701" fmla="*/ 210565 w 2346278"/>
                  <a:gd name="connsiteY1701" fmla="*/ 1694544 h 4469485"/>
                  <a:gd name="connsiteX1702" fmla="*/ 215578 w 2346278"/>
                  <a:gd name="connsiteY1702" fmla="*/ 1692038 h 4469485"/>
                  <a:gd name="connsiteX1703" fmla="*/ 223099 w 2346278"/>
                  <a:gd name="connsiteY1703" fmla="*/ 1692038 h 4469485"/>
                  <a:gd name="connsiteX1704" fmla="*/ 223099 w 2346278"/>
                  <a:gd name="connsiteY1704" fmla="*/ 1676997 h 4469485"/>
                  <a:gd name="connsiteX1705" fmla="*/ 220591 w 2346278"/>
                  <a:gd name="connsiteY1705" fmla="*/ 1676997 h 4469485"/>
                  <a:gd name="connsiteX1706" fmla="*/ 223099 w 2346278"/>
                  <a:gd name="connsiteY1706" fmla="*/ 1671984 h 4469485"/>
                  <a:gd name="connsiteX1707" fmla="*/ 218085 w 2346278"/>
                  <a:gd name="connsiteY1707" fmla="*/ 1669477 h 4469485"/>
                  <a:gd name="connsiteX1708" fmla="*/ 215578 w 2346278"/>
                  <a:gd name="connsiteY1708" fmla="*/ 1666970 h 4469485"/>
                  <a:gd name="connsiteX1709" fmla="*/ 218085 w 2346278"/>
                  <a:gd name="connsiteY1709" fmla="*/ 1664464 h 4469485"/>
                  <a:gd name="connsiteX1710" fmla="*/ 218085 w 2346278"/>
                  <a:gd name="connsiteY1710" fmla="*/ 1659450 h 4469485"/>
                  <a:gd name="connsiteX1711" fmla="*/ 215578 w 2346278"/>
                  <a:gd name="connsiteY1711" fmla="*/ 1656944 h 4469485"/>
                  <a:gd name="connsiteX1712" fmla="*/ 218085 w 2346278"/>
                  <a:gd name="connsiteY1712" fmla="*/ 1651930 h 4469485"/>
                  <a:gd name="connsiteX1713" fmla="*/ 220591 w 2346278"/>
                  <a:gd name="connsiteY1713" fmla="*/ 1649423 h 4469485"/>
                  <a:gd name="connsiteX1714" fmla="*/ 223099 w 2346278"/>
                  <a:gd name="connsiteY1714" fmla="*/ 1646917 h 4469485"/>
                  <a:gd name="connsiteX1715" fmla="*/ 225605 w 2346278"/>
                  <a:gd name="connsiteY1715" fmla="*/ 1639396 h 4469485"/>
                  <a:gd name="connsiteX1716" fmla="*/ 223099 w 2346278"/>
                  <a:gd name="connsiteY1716" fmla="*/ 1636890 h 4469485"/>
                  <a:gd name="connsiteX1717" fmla="*/ 223099 w 2346278"/>
                  <a:gd name="connsiteY1717" fmla="*/ 1631876 h 4469485"/>
                  <a:gd name="connsiteX1718" fmla="*/ 218085 w 2346278"/>
                  <a:gd name="connsiteY1718" fmla="*/ 1614329 h 4469485"/>
                  <a:gd name="connsiteX1719" fmla="*/ 220591 w 2346278"/>
                  <a:gd name="connsiteY1719" fmla="*/ 1609316 h 4469485"/>
                  <a:gd name="connsiteX1720" fmla="*/ 223099 w 2346278"/>
                  <a:gd name="connsiteY1720" fmla="*/ 1604302 h 4469485"/>
                  <a:gd name="connsiteX1721" fmla="*/ 223099 w 2346278"/>
                  <a:gd name="connsiteY1721" fmla="*/ 1599289 h 4469485"/>
                  <a:gd name="connsiteX1722" fmla="*/ 225605 w 2346278"/>
                  <a:gd name="connsiteY1722" fmla="*/ 1599289 h 4469485"/>
                  <a:gd name="connsiteX1723" fmla="*/ 225605 w 2346278"/>
                  <a:gd name="connsiteY1723" fmla="*/ 1596782 h 4469485"/>
                  <a:gd name="connsiteX1724" fmla="*/ 230619 w 2346278"/>
                  <a:gd name="connsiteY1724" fmla="*/ 1594275 h 4469485"/>
                  <a:gd name="connsiteX1725" fmla="*/ 235632 w 2346278"/>
                  <a:gd name="connsiteY1725" fmla="*/ 1589262 h 4469485"/>
                  <a:gd name="connsiteX1726" fmla="*/ 240646 w 2346278"/>
                  <a:gd name="connsiteY1726" fmla="*/ 1589262 h 4469485"/>
                  <a:gd name="connsiteX1727" fmla="*/ 248166 w 2346278"/>
                  <a:gd name="connsiteY1727" fmla="*/ 1586755 h 4469485"/>
                  <a:gd name="connsiteX1728" fmla="*/ 250672 w 2346278"/>
                  <a:gd name="connsiteY1728" fmla="*/ 1586755 h 4469485"/>
                  <a:gd name="connsiteX1729" fmla="*/ 255686 w 2346278"/>
                  <a:gd name="connsiteY1729" fmla="*/ 1584249 h 4469485"/>
                  <a:gd name="connsiteX1730" fmla="*/ 260700 w 2346278"/>
                  <a:gd name="connsiteY1730" fmla="*/ 1584249 h 4469485"/>
                  <a:gd name="connsiteX1731" fmla="*/ 260700 w 2346278"/>
                  <a:gd name="connsiteY1731" fmla="*/ 1579235 h 4469485"/>
                  <a:gd name="connsiteX1732" fmla="*/ 265713 w 2346278"/>
                  <a:gd name="connsiteY1732" fmla="*/ 1579235 h 4469485"/>
                  <a:gd name="connsiteX1733" fmla="*/ 265713 w 2346278"/>
                  <a:gd name="connsiteY1733" fmla="*/ 1576728 h 4469485"/>
                  <a:gd name="connsiteX1734" fmla="*/ 268220 w 2346278"/>
                  <a:gd name="connsiteY1734" fmla="*/ 1574222 h 4469485"/>
                  <a:gd name="connsiteX1735" fmla="*/ 270726 w 2346278"/>
                  <a:gd name="connsiteY1735" fmla="*/ 1569208 h 4469485"/>
                  <a:gd name="connsiteX1736" fmla="*/ 270726 w 2346278"/>
                  <a:gd name="connsiteY1736" fmla="*/ 1561688 h 4469485"/>
                  <a:gd name="connsiteX1737" fmla="*/ 273233 w 2346278"/>
                  <a:gd name="connsiteY1737" fmla="*/ 1559181 h 4469485"/>
                  <a:gd name="connsiteX1738" fmla="*/ 275740 w 2346278"/>
                  <a:gd name="connsiteY1738" fmla="*/ 1551661 h 4469485"/>
                  <a:gd name="connsiteX1739" fmla="*/ 280753 w 2346278"/>
                  <a:gd name="connsiteY1739" fmla="*/ 1549154 h 4469485"/>
                  <a:gd name="connsiteX1740" fmla="*/ 283260 w 2346278"/>
                  <a:gd name="connsiteY1740" fmla="*/ 1541634 h 4469485"/>
                  <a:gd name="connsiteX1741" fmla="*/ 288273 w 2346278"/>
                  <a:gd name="connsiteY1741" fmla="*/ 1539128 h 4469485"/>
                  <a:gd name="connsiteX1742" fmla="*/ 288273 w 2346278"/>
                  <a:gd name="connsiteY1742" fmla="*/ 1534114 h 4469485"/>
                  <a:gd name="connsiteX1743" fmla="*/ 290780 w 2346278"/>
                  <a:gd name="connsiteY1743" fmla="*/ 1531607 h 4469485"/>
                  <a:gd name="connsiteX1744" fmla="*/ 300807 w 2346278"/>
                  <a:gd name="connsiteY1744" fmla="*/ 1536621 h 4469485"/>
                  <a:gd name="connsiteX1745" fmla="*/ 313340 w 2346278"/>
                  <a:gd name="connsiteY1745" fmla="*/ 1534114 h 4469485"/>
                  <a:gd name="connsiteX1746" fmla="*/ 325874 w 2346278"/>
                  <a:gd name="connsiteY1746" fmla="*/ 1534114 h 4469485"/>
                  <a:gd name="connsiteX1747" fmla="*/ 333394 w 2346278"/>
                  <a:gd name="connsiteY1747" fmla="*/ 1524087 h 4469485"/>
                  <a:gd name="connsiteX1748" fmla="*/ 338408 w 2346278"/>
                  <a:gd name="connsiteY1748" fmla="*/ 1521581 h 4469485"/>
                  <a:gd name="connsiteX1749" fmla="*/ 338408 w 2346278"/>
                  <a:gd name="connsiteY1749" fmla="*/ 1511554 h 4469485"/>
                  <a:gd name="connsiteX1750" fmla="*/ 345928 w 2346278"/>
                  <a:gd name="connsiteY1750" fmla="*/ 1504033 h 4469485"/>
                  <a:gd name="connsiteX1751" fmla="*/ 353448 w 2346278"/>
                  <a:gd name="connsiteY1751" fmla="*/ 1501527 h 4469485"/>
                  <a:gd name="connsiteX1752" fmla="*/ 358461 w 2346278"/>
                  <a:gd name="connsiteY1752" fmla="*/ 1504033 h 4469485"/>
                  <a:gd name="connsiteX1753" fmla="*/ 363475 w 2346278"/>
                  <a:gd name="connsiteY1753" fmla="*/ 1504033 h 4469485"/>
                  <a:gd name="connsiteX1754" fmla="*/ 368488 w 2346278"/>
                  <a:gd name="connsiteY1754" fmla="*/ 1506540 h 4469485"/>
                  <a:gd name="connsiteX1755" fmla="*/ 370995 w 2346278"/>
                  <a:gd name="connsiteY1755" fmla="*/ 1506540 h 4469485"/>
                  <a:gd name="connsiteX1756" fmla="*/ 373502 w 2346278"/>
                  <a:gd name="connsiteY1756" fmla="*/ 1509047 h 4469485"/>
                  <a:gd name="connsiteX1757" fmla="*/ 391049 w 2346278"/>
                  <a:gd name="connsiteY1757" fmla="*/ 1509047 h 4469485"/>
                  <a:gd name="connsiteX1758" fmla="*/ 396062 w 2346278"/>
                  <a:gd name="connsiteY1758" fmla="*/ 1506540 h 4469485"/>
                  <a:gd name="connsiteX1759" fmla="*/ 403583 w 2346278"/>
                  <a:gd name="connsiteY1759" fmla="*/ 1499020 h 4469485"/>
                  <a:gd name="connsiteX1760" fmla="*/ 398569 w 2346278"/>
                  <a:gd name="connsiteY1760" fmla="*/ 1494007 h 4469485"/>
                  <a:gd name="connsiteX1761" fmla="*/ 396062 w 2346278"/>
                  <a:gd name="connsiteY1761" fmla="*/ 1486486 h 4469485"/>
                  <a:gd name="connsiteX1762" fmla="*/ 393556 w 2346278"/>
                  <a:gd name="connsiteY1762" fmla="*/ 1483980 h 4469485"/>
                  <a:gd name="connsiteX1763" fmla="*/ 391049 w 2346278"/>
                  <a:gd name="connsiteY1763" fmla="*/ 1476460 h 4469485"/>
                  <a:gd name="connsiteX1764" fmla="*/ 388542 w 2346278"/>
                  <a:gd name="connsiteY1764" fmla="*/ 1471446 h 4469485"/>
                  <a:gd name="connsiteX1765" fmla="*/ 381022 w 2346278"/>
                  <a:gd name="connsiteY1765" fmla="*/ 1461419 h 4469485"/>
                  <a:gd name="connsiteX1766" fmla="*/ 376008 w 2346278"/>
                  <a:gd name="connsiteY1766" fmla="*/ 1453899 h 4469485"/>
                  <a:gd name="connsiteX1767" fmla="*/ 365982 w 2346278"/>
                  <a:gd name="connsiteY1767" fmla="*/ 1446379 h 4469485"/>
                  <a:gd name="connsiteX1768" fmla="*/ 360968 w 2346278"/>
                  <a:gd name="connsiteY1768" fmla="*/ 1441365 h 4469485"/>
                  <a:gd name="connsiteX1769" fmla="*/ 353448 w 2346278"/>
                  <a:gd name="connsiteY1769" fmla="*/ 1436352 h 4469485"/>
                  <a:gd name="connsiteX1770" fmla="*/ 348435 w 2346278"/>
                  <a:gd name="connsiteY1770" fmla="*/ 1428832 h 4469485"/>
                  <a:gd name="connsiteX1771" fmla="*/ 348435 w 2346278"/>
                  <a:gd name="connsiteY1771" fmla="*/ 1421312 h 4469485"/>
                  <a:gd name="connsiteX1772" fmla="*/ 340915 w 2346278"/>
                  <a:gd name="connsiteY1772" fmla="*/ 1413791 h 4469485"/>
                  <a:gd name="connsiteX1773" fmla="*/ 338408 w 2346278"/>
                  <a:gd name="connsiteY1773" fmla="*/ 1411285 h 4469485"/>
                  <a:gd name="connsiteX1774" fmla="*/ 338408 w 2346278"/>
                  <a:gd name="connsiteY1774" fmla="*/ 1408778 h 4469485"/>
                  <a:gd name="connsiteX1775" fmla="*/ 335901 w 2346278"/>
                  <a:gd name="connsiteY1775" fmla="*/ 1406271 h 4469485"/>
                  <a:gd name="connsiteX1776" fmla="*/ 325874 w 2346278"/>
                  <a:gd name="connsiteY1776" fmla="*/ 1396244 h 4469485"/>
                  <a:gd name="connsiteX1777" fmla="*/ 325874 w 2346278"/>
                  <a:gd name="connsiteY1777" fmla="*/ 1388724 h 4469485"/>
                  <a:gd name="connsiteX1778" fmla="*/ 320860 w 2346278"/>
                  <a:gd name="connsiteY1778" fmla="*/ 1383711 h 4469485"/>
                  <a:gd name="connsiteX1779" fmla="*/ 320860 w 2346278"/>
                  <a:gd name="connsiteY1779" fmla="*/ 1378697 h 4469485"/>
                  <a:gd name="connsiteX1780" fmla="*/ 318354 w 2346278"/>
                  <a:gd name="connsiteY1780" fmla="*/ 1376191 h 4469485"/>
                  <a:gd name="connsiteX1781" fmla="*/ 318354 w 2346278"/>
                  <a:gd name="connsiteY1781" fmla="*/ 1373684 h 4469485"/>
                  <a:gd name="connsiteX1782" fmla="*/ 313340 w 2346278"/>
                  <a:gd name="connsiteY1782" fmla="*/ 1368670 h 4469485"/>
                  <a:gd name="connsiteX1783" fmla="*/ 313340 w 2346278"/>
                  <a:gd name="connsiteY1783" fmla="*/ 1358644 h 4469485"/>
                  <a:gd name="connsiteX1784" fmla="*/ 315847 w 2346278"/>
                  <a:gd name="connsiteY1784" fmla="*/ 1358644 h 4469485"/>
                  <a:gd name="connsiteX1785" fmla="*/ 315847 w 2346278"/>
                  <a:gd name="connsiteY1785" fmla="*/ 1341097 h 4469485"/>
                  <a:gd name="connsiteX1786" fmla="*/ 320860 w 2346278"/>
                  <a:gd name="connsiteY1786" fmla="*/ 1331070 h 4469485"/>
                  <a:gd name="connsiteX1787" fmla="*/ 315847 w 2346278"/>
                  <a:gd name="connsiteY1787" fmla="*/ 1321043 h 4469485"/>
                  <a:gd name="connsiteX1788" fmla="*/ 315847 w 2346278"/>
                  <a:gd name="connsiteY1788" fmla="*/ 1308509 h 4469485"/>
                  <a:gd name="connsiteX1789" fmla="*/ 313340 w 2346278"/>
                  <a:gd name="connsiteY1789" fmla="*/ 1306002 h 4469485"/>
                  <a:gd name="connsiteX1790" fmla="*/ 305820 w 2346278"/>
                  <a:gd name="connsiteY1790" fmla="*/ 1293469 h 4469485"/>
                  <a:gd name="connsiteX1791" fmla="*/ 300807 w 2346278"/>
                  <a:gd name="connsiteY1791" fmla="*/ 1290962 h 4469485"/>
                  <a:gd name="connsiteX1792" fmla="*/ 288273 w 2346278"/>
                  <a:gd name="connsiteY1792" fmla="*/ 1285949 h 4469485"/>
                  <a:gd name="connsiteX1793" fmla="*/ 285767 w 2346278"/>
                  <a:gd name="connsiteY1793" fmla="*/ 1278429 h 4469485"/>
                  <a:gd name="connsiteX1794" fmla="*/ 280753 w 2346278"/>
                  <a:gd name="connsiteY1794" fmla="*/ 1273415 h 4469485"/>
                  <a:gd name="connsiteX1795" fmla="*/ 278246 w 2346278"/>
                  <a:gd name="connsiteY1795" fmla="*/ 1260881 h 4469485"/>
                  <a:gd name="connsiteX1796" fmla="*/ 278246 w 2346278"/>
                  <a:gd name="connsiteY1796" fmla="*/ 1250854 h 4469485"/>
                  <a:gd name="connsiteX1797" fmla="*/ 280753 w 2346278"/>
                  <a:gd name="connsiteY1797" fmla="*/ 1228294 h 4469485"/>
                  <a:gd name="connsiteX1798" fmla="*/ 283260 w 2346278"/>
                  <a:gd name="connsiteY1798" fmla="*/ 1223280 h 4469485"/>
                  <a:gd name="connsiteX1799" fmla="*/ 283260 w 2346278"/>
                  <a:gd name="connsiteY1799" fmla="*/ 1220774 h 4469485"/>
                  <a:gd name="connsiteX1800" fmla="*/ 285767 w 2346278"/>
                  <a:gd name="connsiteY1800" fmla="*/ 1215760 h 4469485"/>
                  <a:gd name="connsiteX1801" fmla="*/ 288273 w 2346278"/>
                  <a:gd name="connsiteY1801" fmla="*/ 1215760 h 4469485"/>
                  <a:gd name="connsiteX1802" fmla="*/ 290780 w 2346278"/>
                  <a:gd name="connsiteY1802" fmla="*/ 1213254 h 4469485"/>
                  <a:gd name="connsiteX1803" fmla="*/ 293287 w 2346278"/>
                  <a:gd name="connsiteY1803" fmla="*/ 1210747 h 4469485"/>
                  <a:gd name="connsiteX1804" fmla="*/ 295793 w 2346278"/>
                  <a:gd name="connsiteY1804" fmla="*/ 1208240 h 4469485"/>
                  <a:gd name="connsiteX1805" fmla="*/ 295793 w 2346278"/>
                  <a:gd name="connsiteY1805" fmla="*/ 1205733 h 4469485"/>
                  <a:gd name="connsiteX1806" fmla="*/ 298300 w 2346278"/>
                  <a:gd name="connsiteY1806" fmla="*/ 1198213 h 4469485"/>
                  <a:gd name="connsiteX1807" fmla="*/ 298300 w 2346278"/>
                  <a:gd name="connsiteY1807" fmla="*/ 1195707 h 4469485"/>
                  <a:gd name="connsiteX1808" fmla="*/ 300807 w 2346278"/>
                  <a:gd name="connsiteY1808" fmla="*/ 1190693 h 4469485"/>
                  <a:gd name="connsiteX1809" fmla="*/ 295793 w 2346278"/>
                  <a:gd name="connsiteY1809" fmla="*/ 1183173 h 4469485"/>
                  <a:gd name="connsiteX1810" fmla="*/ 295793 w 2346278"/>
                  <a:gd name="connsiteY1810" fmla="*/ 1180666 h 4469485"/>
                  <a:gd name="connsiteX1811" fmla="*/ 300807 w 2346278"/>
                  <a:gd name="connsiteY1811" fmla="*/ 1175653 h 4469485"/>
                  <a:gd name="connsiteX1812" fmla="*/ 308327 w 2346278"/>
                  <a:gd name="connsiteY1812" fmla="*/ 1170639 h 4469485"/>
                  <a:gd name="connsiteX1813" fmla="*/ 318354 w 2346278"/>
                  <a:gd name="connsiteY1813" fmla="*/ 1158106 h 4469485"/>
                  <a:gd name="connsiteX1814" fmla="*/ 323368 w 2346278"/>
                  <a:gd name="connsiteY1814" fmla="*/ 1155599 h 4469485"/>
                  <a:gd name="connsiteX1815" fmla="*/ 325874 w 2346278"/>
                  <a:gd name="connsiteY1815" fmla="*/ 1153092 h 4469485"/>
                  <a:gd name="connsiteX1816" fmla="*/ 333394 w 2346278"/>
                  <a:gd name="connsiteY1816" fmla="*/ 1145572 h 4469485"/>
                  <a:gd name="connsiteX1817" fmla="*/ 338408 w 2346278"/>
                  <a:gd name="connsiteY1817" fmla="*/ 1140559 h 4469485"/>
                  <a:gd name="connsiteX1818" fmla="*/ 338408 w 2346278"/>
                  <a:gd name="connsiteY1818" fmla="*/ 1135545 h 4469485"/>
                  <a:gd name="connsiteX1819" fmla="*/ 343421 w 2346278"/>
                  <a:gd name="connsiteY1819" fmla="*/ 1135545 h 4469485"/>
                  <a:gd name="connsiteX1820" fmla="*/ 350941 w 2346278"/>
                  <a:gd name="connsiteY1820" fmla="*/ 1130532 h 4469485"/>
                  <a:gd name="connsiteX1821" fmla="*/ 350941 w 2346278"/>
                  <a:gd name="connsiteY1821" fmla="*/ 1128025 h 4469485"/>
                  <a:gd name="connsiteX1822" fmla="*/ 355955 w 2346278"/>
                  <a:gd name="connsiteY1822" fmla="*/ 1125518 h 4469485"/>
                  <a:gd name="connsiteX1823" fmla="*/ 355955 w 2346278"/>
                  <a:gd name="connsiteY1823" fmla="*/ 1117998 h 4469485"/>
                  <a:gd name="connsiteX1824" fmla="*/ 353448 w 2346278"/>
                  <a:gd name="connsiteY1824" fmla="*/ 1107971 h 4469485"/>
                  <a:gd name="connsiteX1825" fmla="*/ 350941 w 2346278"/>
                  <a:gd name="connsiteY1825" fmla="*/ 1100451 h 4469485"/>
                  <a:gd name="connsiteX1826" fmla="*/ 350941 w 2346278"/>
                  <a:gd name="connsiteY1826" fmla="*/ 1097944 h 4469485"/>
                  <a:gd name="connsiteX1827" fmla="*/ 345928 w 2346278"/>
                  <a:gd name="connsiteY1827" fmla="*/ 1090424 h 4469485"/>
                  <a:gd name="connsiteX1828" fmla="*/ 345928 w 2346278"/>
                  <a:gd name="connsiteY1828" fmla="*/ 1087917 h 4469485"/>
                  <a:gd name="connsiteX1829" fmla="*/ 343421 w 2346278"/>
                  <a:gd name="connsiteY1829" fmla="*/ 1075384 h 4469485"/>
                  <a:gd name="connsiteX1830" fmla="*/ 343421 w 2346278"/>
                  <a:gd name="connsiteY1830" fmla="*/ 1070370 h 4469485"/>
                  <a:gd name="connsiteX1831" fmla="*/ 350941 w 2346278"/>
                  <a:gd name="connsiteY1831" fmla="*/ 1060344 h 4469485"/>
                  <a:gd name="connsiteX1832" fmla="*/ 350941 w 2346278"/>
                  <a:gd name="connsiteY1832" fmla="*/ 1052823 h 4469485"/>
                  <a:gd name="connsiteX1833" fmla="*/ 360968 w 2346278"/>
                  <a:gd name="connsiteY1833" fmla="*/ 1047810 h 4469485"/>
                  <a:gd name="connsiteX1834" fmla="*/ 368488 w 2346278"/>
                  <a:gd name="connsiteY1834" fmla="*/ 1047810 h 4469485"/>
                  <a:gd name="connsiteX1835" fmla="*/ 373502 w 2346278"/>
                  <a:gd name="connsiteY1835" fmla="*/ 1045303 h 4469485"/>
                  <a:gd name="connsiteX1836" fmla="*/ 373502 w 2346278"/>
                  <a:gd name="connsiteY1836" fmla="*/ 1037783 h 4469485"/>
                  <a:gd name="connsiteX1837" fmla="*/ 376008 w 2346278"/>
                  <a:gd name="connsiteY1837" fmla="*/ 1032770 h 4469485"/>
                  <a:gd name="connsiteX1838" fmla="*/ 378516 w 2346278"/>
                  <a:gd name="connsiteY1838" fmla="*/ 1027756 h 4469485"/>
                  <a:gd name="connsiteX1839" fmla="*/ 383529 w 2346278"/>
                  <a:gd name="connsiteY1839" fmla="*/ 1030263 h 4469485"/>
                  <a:gd name="connsiteX1840" fmla="*/ 388542 w 2346278"/>
                  <a:gd name="connsiteY1840" fmla="*/ 1027756 h 4469485"/>
                  <a:gd name="connsiteX1841" fmla="*/ 396062 w 2346278"/>
                  <a:gd name="connsiteY1841" fmla="*/ 1025249 h 4469485"/>
                  <a:gd name="connsiteX1842" fmla="*/ 401076 w 2346278"/>
                  <a:gd name="connsiteY1842" fmla="*/ 1022743 h 4469485"/>
                  <a:gd name="connsiteX1843" fmla="*/ 403583 w 2346278"/>
                  <a:gd name="connsiteY1843" fmla="*/ 1017729 h 4469485"/>
                  <a:gd name="connsiteX1844" fmla="*/ 406089 w 2346278"/>
                  <a:gd name="connsiteY1844" fmla="*/ 1017729 h 4469485"/>
                  <a:gd name="connsiteX1845" fmla="*/ 411103 w 2346278"/>
                  <a:gd name="connsiteY1845" fmla="*/ 1015223 h 4469485"/>
                  <a:gd name="connsiteX1846" fmla="*/ 413609 w 2346278"/>
                  <a:gd name="connsiteY1846" fmla="*/ 1010209 h 4469485"/>
                  <a:gd name="connsiteX1847" fmla="*/ 416116 w 2346278"/>
                  <a:gd name="connsiteY1847" fmla="*/ 1005196 h 4469485"/>
                  <a:gd name="connsiteX1848" fmla="*/ 421129 w 2346278"/>
                  <a:gd name="connsiteY1848" fmla="*/ 1005196 h 4469485"/>
                  <a:gd name="connsiteX1849" fmla="*/ 423636 w 2346278"/>
                  <a:gd name="connsiteY1849" fmla="*/ 1002689 h 4469485"/>
                  <a:gd name="connsiteX1850" fmla="*/ 428650 w 2346278"/>
                  <a:gd name="connsiteY1850" fmla="*/ 997675 h 4469485"/>
                  <a:gd name="connsiteX1851" fmla="*/ 431156 w 2346278"/>
                  <a:gd name="connsiteY1851" fmla="*/ 995169 h 4469485"/>
                  <a:gd name="connsiteX1852" fmla="*/ 431156 w 2346278"/>
                  <a:gd name="connsiteY1852" fmla="*/ 992662 h 4469485"/>
                  <a:gd name="connsiteX1853" fmla="*/ 436170 w 2346278"/>
                  <a:gd name="connsiteY1853" fmla="*/ 980128 h 4469485"/>
                  <a:gd name="connsiteX1854" fmla="*/ 436170 w 2346278"/>
                  <a:gd name="connsiteY1854" fmla="*/ 977622 h 4469485"/>
                  <a:gd name="connsiteX1855" fmla="*/ 441184 w 2346278"/>
                  <a:gd name="connsiteY1855" fmla="*/ 972608 h 4469485"/>
                  <a:gd name="connsiteX1856" fmla="*/ 443690 w 2346278"/>
                  <a:gd name="connsiteY1856" fmla="*/ 967595 h 4469485"/>
                  <a:gd name="connsiteX1857" fmla="*/ 441184 w 2346278"/>
                  <a:gd name="connsiteY1857" fmla="*/ 960075 h 4469485"/>
                  <a:gd name="connsiteX1858" fmla="*/ 438676 w 2346278"/>
                  <a:gd name="connsiteY1858" fmla="*/ 955061 h 4469485"/>
                  <a:gd name="connsiteX1859" fmla="*/ 438676 w 2346278"/>
                  <a:gd name="connsiteY1859" fmla="*/ 945034 h 4469485"/>
                  <a:gd name="connsiteX1860" fmla="*/ 436170 w 2346278"/>
                  <a:gd name="connsiteY1860" fmla="*/ 940021 h 4469485"/>
                  <a:gd name="connsiteX1861" fmla="*/ 433663 w 2346278"/>
                  <a:gd name="connsiteY1861" fmla="*/ 935007 h 4469485"/>
                  <a:gd name="connsiteX1862" fmla="*/ 433663 w 2346278"/>
                  <a:gd name="connsiteY1862" fmla="*/ 929994 h 4469485"/>
                  <a:gd name="connsiteX1863" fmla="*/ 431156 w 2346278"/>
                  <a:gd name="connsiteY1863" fmla="*/ 919967 h 4469485"/>
                  <a:gd name="connsiteX1864" fmla="*/ 433663 w 2346278"/>
                  <a:gd name="connsiteY1864" fmla="*/ 912447 h 4469485"/>
                  <a:gd name="connsiteX1865" fmla="*/ 431156 w 2346278"/>
                  <a:gd name="connsiteY1865" fmla="*/ 904927 h 4469485"/>
                  <a:gd name="connsiteX1866" fmla="*/ 433663 w 2346278"/>
                  <a:gd name="connsiteY1866" fmla="*/ 897407 h 4469485"/>
                  <a:gd name="connsiteX1867" fmla="*/ 438676 w 2346278"/>
                  <a:gd name="connsiteY1867" fmla="*/ 887380 h 4469485"/>
                  <a:gd name="connsiteX1868" fmla="*/ 436170 w 2346278"/>
                  <a:gd name="connsiteY1868" fmla="*/ 884873 h 4469485"/>
                  <a:gd name="connsiteX1869" fmla="*/ 438676 w 2346278"/>
                  <a:gd name="connsiteY1869" fmla="*/ 884873 h 4469485"/>
                  <a:gd name="connsiteX1870" fmla="*/ 438676 w 2346278"/>
                  <a:gd name="connsiteY1870" fmla="*/ 869833 h 4469485"/>
                  <a:gd name="connsiteX1871" fmla="*/ 441184 w 2346278"/>
                  <a:gd name="connsiteY1871" fmla="*/ 862312 h 4469485"/>
                  <a:gd name="connsiteX1872" fmla="*/ 441184 w 2346278"/>
                  <a:gd name="connsiteY1872" fmla="*/ 857299 h 4469485"/>
                  <a:gd name="connsiteX1873" fmla="*/ 443690 w 2346278"/>
                  <a:gd name="connsiteY1873" fmla="*/ 852286 h 4469485"/>
                  <a:gd name="connsiteX1874" fmla="*/ 441184 w 2346278"/>
                  <a:gd name="connsiteY1874" fmla="*/ 847272 h 4469485"/>
                  <a:gd name="connsiteX1875" fmla="*/ 441184 w 2346278"/>
                  <a:gd name="connsiteY1875" fmla="*/ 844765 h 4469485"/>
                  <a:gd name="connsiteX1876" fmla="*/ 436170 w 2346278"/>
                  <a:gd name="connsiteY1876" fmla="*/ 837245 h 4469485"/>
                  <a:gd name="connsiteX1877" fmla="*/ 436170 w 2346278"/>
                  <a:gd name="connsiteY1877" fmla="*/ 834739 h 4469485"/>
                  <a:gd name="connsiteX1878" fmla="*/ 441184 w 2346278"/>
                  <a:gd name="connsiteY1878" fmla="*/ 829725 h 4469485"/>
                  <a:gd name="connsiteX1879" fmla="*/ 446197 w 2346278"/>
                  <a:gd name="connsiteY1879" fmla="*/ 829725 h 4469485"/>
                  <a:gd name="connsiteX1880" fmla="*/ 446197 w 2346278"/>
                  <a:gd name="connsiteY1880" fmla="*/ 817191 h 4469485"/>
                  <a:gd name="connsiteX1881" fmla="*/ 448704 w 2346278"/>
                  <a:gd name="connsiteY1881" fmla="*/ 812178 h 4469485"/>
                  <a:gd name="connsiteX1882" fmla="*/ 451210 w 2346278"/>
                  <a:gd name="connsiteY1882" fmla="*/ 809671 h 4469485"/>
                  <a:gd name="connsiteX1883" fmla="*/ 453717 w 2346278"/>
                  <a:gd name="connsiteY1883" fmla="*/ 804658 h 4469485"/>
                  <a:gd name="connsiteX1884" fmla="*/ 458730 w 2346278"/>
                  <a:gd name="connsiteY1884" fmla="*/ 799644 h 4469485"/>
                  <a:gd name="connsiteX1885" fmla="*/ 453717 w 2346278"/>
                  <a:gd name="connsiteY1885" fmla="*/ 792124 h 4469485"/>
                  <a:gd name="connsiteX1886" fmla="*/ 451210 w 2346278"/>
                  <a:gd name="connsiteY1886" fmla="*/ 787111 h 4469485"/>
                  <a:gd name="connsiteX1887" fmla="*/ 453717 w 2346278"/>
                  <a:gd name="connsiteY1887" fmla="*/ 784604 h 4469485"/>
                  <a:gd name="connsiteX1888" fmla="*/ 456224 w 2346278"/>
                  <a:gd name="connsiteY1888" fmla="*/ 779591 h 4469485"/>
                  <a:gd name="connsiteX1889" fmla="*/ 453717 w 2346278"/>
                  <a:gd name="connsiteY1889" fmla="*/ 769564 h 4469485"/>
                  <a:gd name="connsiteX1890" fmla="*/ 463744 w 2346278"/>
                  <a:gd name="connsiteY1890" fmla="*/ 764550 h 4469485"/>
                  <a:gd name="connsiteX1891" fmla="*/ 463744 w 2346278"/>
                  <a:gd name="connsiteY1891" fmla="*/ 759537 h 4469485"/>
                  <a:gd name="connsiteX1892" fmla="*/ 466251 w 2346278"/>
                  <a:gd name="connsiteY1892" fmla="*/ 757030 h 4469485"/>
                  <a:gd name="connsiteX1893" fmla="*/ 468757 w 2346278"/>
                  <a:gd name="connsiteY1893" fmla="*/ 749510 h 4469485"/>
                  <a:gd name="connsiteX1894" fmla="*/ 468757 w 2346278"/>
                  <a:gd name="connsiteY1894" fmla="*/ 747003 h 4469485"/>
                  <a:gd name="connsiteX1895" fmla="*/ 481291 w 2346278"/>
                  <a:gd name="connsiteY1895" fmla="*/ 739483 h 4469485"/>
                  <a:gd name="connsiteX1896" fmla="*/ 478784 w 2346278"/>
                  <a:gd name="connsiteY1896" fmla="*/ 734470 h 4469485"/>
                  <a:gd name="connsiteX1897" fmla="*/ 481291 w 2346278"/>
                  <a:gd name="connsiteY1897" fmla="*/ 731963 h 4469485"/>
                  <a:gd name="connsiteX1898" fmla="*/ 478784 w 2346278"/>
                  <a:gd name="connsiteY1898" fmla="*/ 726950 h 4469485"/>
                  <a:gd name="connsiteX1899" fmla="*/ 478784 w 2346278"/>
                  <a:gd name="connsiteY1899" fmla="*/ 714416 h 4469485"/>
                  <a:gd name="connsiteX1900" fmla="*/ 481291 w 2346278"/>
                  <a:gd name="connsiteY1900" fmla="*/ 711909 h 4469485"/>
                  <a:gd name="connsiteX1901" fmla="*/ 483798 w 2346278"/>
                  <a:gd name="connsiteY1901" fmla="*/ 711909 h 4469485"/>
                  <a:gd name="connsiteX1902" fmla="*/ 498838 w 2346278"/>
                  <a:gd name="connsiteY1902" fmla="*/ 701882 h 4469485"/>
                  <a:gd name="connsiteX1903" fmla="*/ 498838 w 2346278"/>
                  <a:gd name="connsiteY1903" fmla="*/ 699376 h 4469485"/>
                  <a:gd name="connsiteX1904" fmla="*/ 506358 w 2346278"/>
                  <a:gd name="connsiteY1904" fmla="*/ 694362 h 4469485"/>
                  <a:gd name="connsiteX1905" fmla="*/ 506358 w 2346278"/>
                  <a:gd name="connsiteY1905" fmla="*/ 689349 h 4469485"/>
                  <a:gd name="connsiteX1906" fmla="*/ 513878 w 2346278"/>
                  <a:gd name="connsiteY1906" fmla="*/ 689349 h 4469485"/>
                  <a:gd name="connsiteX1907" fmla="*/ 516385 w 2346278"/>
                  <a:gd name="connsiteY1907" fmla="*/ 686842 h 4469485"/>
                  <a:gd name="connsiteX1908" fmla="*/ 511372 w 2346278"/>
                  <a:gd name="connsiteY1908" fmla="*/ 669295 h 4469485"/>
                  <a:gd name="connsiteX1909" fmla="*/ 511372 w 2346278"/>
                  <a:gd name="connsiteY1909" fmla="*/ 666788 h 4469485"/>
                  <a:gd name="connsiteX1910" fmla="*/ 513878 w 2346278"/>
                  <a:gd name="connsiteY1910" fmla="*/ 661775 h 4469485"/>
                  <a:gd name="connsiteX1911" fmla="*/ 518892 w 2346278"/>
                  <a:gd name="connsiteY1911" fmla="*/ 664281 h 4469485"/>
                  <a:gd name="connsiteX1912" fmla="*/ 528919 w 2346278"/>
                  <a:gd name="connsiteY1912" fmla="*/ 659268 h 4469485"/>
                  <a:gd name="connsiteX1913" fmla="*/ 531425 w 2346278"/>
                  <a:gd name="connsiteY1913" fmla="*/ 654255 h 4469485"/>
                  <a:gd name="connsiteX1914" fmla="*/ 533932 w 2346278"/>
                  <a:gd name="connsiteY1914" fmla="*/ 651748 h 4469485"/>
                  <a:gd name="connsiteX1915" fmla="*/ 538945 w 2346278"/>
                  <a:gd name="connsiteY1915" fmla="*/ 649241 h 4469485"/>
                  <a:gd name="connsiteX1916" fmla="*/ 543959 w 2346278"/>
                  <a:gd name="connsiteY1916" fmla="*/ 649241 h 4469485"/>
                  <a:gd name="connsiteX1917" fmla="*/ 546466 w 2346278"/>
                  <a:gd name="connsiteY1917" fmla="*/ 651748 h 4469485"/>
                  <a:gd name="connsiteX1918" fmla="*/ 551479 w 2346278"/>
                  <a:gd name="connsiteY1918" fmla="*/ 651748 h 4469485"/>
                  <a:gd name="connsiteX1919" fmla="*/ 556492 w 2346278"/>
                  <a:gd name="connsiteY1919" fmla="*/ 649241 h 4469485"/>
                  <a:gd name="connsiteX1920" fmla="*/ 556492 w 2346278"/>
                  <a:gd name="connsiteY1920" fmla="*/ 646734 h 4469485"/>
                  <a:gd name="connsiteX1921" fmla="*/ 561506 w 2346278"/>
                  <a:gd name="connsiteY1921" fmla="*/ 636708 h 4469485"/>
                  <a:gd name="connsiteX1922" fmla="*/ 574040 w 2346278"/>
                  <a:gd name="connsiteY1922" fmla="*/ 639214 h 4469485"/>
                  <a:gd name="connsiteX1923" fmla="*/ 579053 w 2346278"/>
                  <a:gd name="connsiteY1923" fmla="*/ 641721 h 4469485"/>
                  <a:gd name="connsiteX1924" fmla="*/ 584067 w 2346278"/>
                  <a:gd name="connsiteY1924" fmla="*/ 634201 h 4469485"/>
                  <a:gd name="connsiteX1925" fmla="*/ 591587 w 2346278"/>
                  <a:gd name="connsiteY1925" fmla="*/ 629187 h 4469485"/>
                  <a:gd name="connsiteX1926" fmla="*/ 591587 w 2346278"/>
                  <a:gd name="connsiteY1926" fmla="*/ 626681 h 4469485"/>
                  <a:gd name="connsiteX1927" fmla="*/ 594093 w 2346278"/>
                  <a:gd name="connsiteY1927" fmla="*/ 626681 h 4469485"/>
                  <a:gd name="connsiteX1928" fmla="*/ 596600 w 2346278"/>
                  <a:gd name="connsiteY1928" fmla="*/ 624174 h 4469485"/>
                  <a:gd name="connsiteX1929" fmla="*/ 599107 w 2346278"/>
                  <a:gd name="connsiteY1929" fmla="*/ 619160 h 4469485"/>
                  <a:gd name="connsiteX1930" fmla="*/ 599107 w 2346278"/>
                  <a:gd name="connsiteY1930" fmla="*/ 611640 h 4469485"/>
                  <a:gd name="connsiteX1931" fmla="*/ 601613 w 2346278"/>
                  <a:gd name="connsiteY1931" fmla="*/ 609134 h 4469485"/>
                  <a:gd name="connsiteX1932" fmla="*/ 604120 w 2346278"/>
                  <a:gd name="connsiteY1932" fmla="*/ 606627 h 4469485"/>
                  <a:gd name="connsiteX1933" fmla="*/ 606627 w 2346278"/>
                  <a:gd name="connsiteY1933" fmla="*/ 601613 h 4469485"/>
                  <a:gd name="connsiteX1934" fmla="*/ 604120 w 2346278"/>
                  <a:gd name="connsiteY1934" fmla="*/ 589080 h 4469485"/>
                  <a:gd name="connsiteX1935" fmla="*/ 601613 w 2346278"/>
                  <a:gd name="connsiteY1935" fmla="*/ 586573 h 4469485"/>
                  <a:gd name="connsiteX1936" fmla="*/ 601613 w 2346278"/>
                  <a:gd name="connsiteY1936" fmla="*/ 579053 h 4469485"/>
                  <a:gd name="connsiteX1937" fmla="*/ 604120 w 2346278"/>
                  <a:gd name="connsiteY1937" fmla="*/ 576546 h 4469485"/>
                  <a:gd name="connsiteX1938" fmla="*/ 606627 w 2346278"/>
                  <a:gd name="connsiteY1938" fmla="*/ 571533 h 4469485"/>
                  <a:gd name="connsiteX1939" fmla="*/ 606627 w 2346278"/>
                  <a:gd name="connsiteY1939" fmla="*/ 564013 h 4469485"/>
                  <a:gd name="connsiteX1940" fmla="*/ 604120 w 2346278"/>
                  <a:gd name="connsiteY1940" fmla="*/ 556492 h 4469485"/>
                  <a:gd name="connsiteX1941" fmla="*/ 604120 w 2346278"/>
                  <a:gd name="connsiteY1941" fmla="*/ 553986 h 4469485"/>
                  <a:gd name="connsiteX1942" fmla="*/ 601613 w 2346278"/>
                  <a:gd name="connsiteY1942" fmla="*/ 551479 h 4469485"/>
                  <a:gd name="connsiteX1943" fmla="*/ 596600 w 2346278"/>
                  <a:gd name="connsiteY1943" fmla="*/ 543959 h 4469485"/>
                  <a:gd name="connsiteX1944" fmla="*/ 599107 w 2346278"/>
                  <a:gd name="connsiteY1944" fmla="*/ 538945 h 4469485"/>
                  <a:gd name="connsiteX1945" fmla="*/ 599107 w 2346278"/>
                  <a:gd name="connsiteY1945" fmla="*/ 531425 h 4469485"/>
                  <a:gd name="connsiteX1946" fmla="*/ 601613 w 2346278"/>
                  <a:gd name="connsiteY1946" fmla="*/ 531425 h 4469485"/>
                  <a:gd name="connsiteX1947" fmla="*/ 604120 w 2346278"/>
                  <a:gd name="connsiteY1947" fmla="*/ 528918 h 4469485"/>
                  <a:gd name="connsiteX1948" fmla="*/ 606627 w 2346278"/>
                  <a:gd name="connsiteY1948" fmla="*/ 523905 h 4469485"/>
                  <a:gd name="connsiteX1949" fmla="*/ 606627 w 2346278"/>
                  <a:gd name="connsiteY1949" fmla="*/ 518891 h 4469485"/>
                  <a:gd name="connsiteX1950" fmla="*/ 604120 w 2346278"/>
                  <a:gd name="connsiteY1950" fmla="*/ 518891 h 4469485"/>
                  <a:gd name="connsiteX1951" fmla="*/ 604120 w 2346278"/>
                  <a:gd name="connsiteY1951" fmla="*/ 516385 h 4469485"/>
                  <a:gd name="connsiteX1952" fmla="*/ 601613 w 2346278"/>
                  <a:gd name="connsiteY1952" fmla="*/ 511371 h 4469485"/>
                  <a:gd name="connsiteX1953" fmla="*/ 604120 w 2346278"/>
                  <a:gd name="connsiteY1953" fmla="*/ 511371 h 4469485"/>
                  <a:gd name="connsiteX1954" fmla="*/ 604120 w 2346278"/>
                  <a:gd name="connsiteY1954" fmla="*/ 503851 h 4469485"/>
                  <a:gd name="connsiteX1955" fmla="*/ 611640 w 2346278"/>
                  <a:gd name="connsiteY1955" fmla="*/ 501345 h 4469485"/>
                  <a:gd name="connsiteX1956" fmla="*/ 611640 w 2346278"/>
                  <a:gd name="connsiteY1956" fmla="*/ 488811 h 4469485"/>
                  <a:gd name="connsiteX1957" fmla="*/ 614147 w 2346278"/>
                  <a:gd name="connsiteY1957" fmla="*/ 481291 h 4469485"/>
                  <a:gd name="connsiteX1958" fmla="*/ 616654 w 2346278"/>
                  <a:gd name="connsiteY1958" fmla="*/ 481291 h 4469485"/>
                  <a:gd name="connsiteX1959" fmla="*/ 614147 w 2346278"/>
                  <a:gd name="connsiteY1959" fmla="*/ 473771 h 4469485"/>
                  <a:gd name="connsiteX1960" fmla="*/ 614147 w 2346278"/>
                  <a:gd name="connsiteY1960" fmla="*/ 471264 h 4469485"/>
                  <a:gd name="connsiteX1961" fmla="*/ 616654 w 2346278"/>
                  <a:gd name="connsiteY1961" fmla="*/ 471264 h 4469485"/>
                  <a:gd name="connsiteX1962" fmla="*/ 616654 w 2346278"/>
                  <a:gd name="connsiteY1962" fmla="*/ 466250 h 4469485"/>
                  <a:gd name="connsiteX1963" fmla="*/ 621668 w 2346278"/>
                  <a:gd name="connsiteY1963" fmla="*/ 458730 h 4469485"/>
                  <a:gd name="connsiteX1964" fmla="*/ 624174 w 2346278"/>
                  <a:gd name="connsiteY1964" fmla="*/ 456223 h 4469485"/>
                  <a:gd name="connsiteX1965" fmla="*/ 626681 w 2346278"/>
                  <a:gd name="connsiteY1965" fmla="*/ 453717 h 4469485"/>
                  <a:gd name="connsiteX1966" fmla="*/ 626681 w 2346278"/>
                  <a:gd name="connsiteY1966" fmla="*/ 451210 h 4469485"/>
                  <a:gd name="connsiteX1967" fmla="*/ 624174 w 2346278"/>
                  <a:gd name="connsiteY1967" fmla="*/ 448703 h 4469485"/>
                  <a:gd name="connsiteX1968" fmla="*/ 624174 w 2346278"/>
                  <a:gd name="connsiteY1968" fmla="*/ 443690 h 4469485"/>
                  <a:gd name="connsiteX1969" fmla="*/ 616654 w 2346278"/>
                  <a:gd name="connsiteY1969" fmla="*/ 431156 h 4469485"/>
                  <a:gd name="connsiteX1970" fmla="*/ 616654 w 2346278"/>
                  <a:gd name="connsiteY1970" fmla="*/ 418623 h 4469485"/>
                  <a:gd name="connsiteX1971" fmla="*/ 619160 w 2346278"/>
                  <a:gd name="connsiteY1971" fmla="*/ 406089 h 4469485"/>
                  <a:gd name="connsiteX1972" fmla="*/ 619160 w 2346278"/>
                  <a:gd name="connsiteY1972" fmla="*/ 403582 h 4469485"/>
                  <a:gd name="connsiteX1973" fmla="*/ 616654 w 2346278"/>
                  <a:gd name="connsiteY1973" fmla="*/ 398569 h 4469485"/>
                  <a:gd name="connsiteX1974" fmla="*/ 616654 w 2346278"/>
                  <a:gd name="connsiteY1974" fmla="*/ 391049 h 4469485"/>
                  <a:gd name="connsiteX1975" fmla="*/ 619160 w 2346278"/>
                  <a:gd name="connsiteY1975" fmla="*/ 383529 h 4469485"/>
                  <a:gd name="connsiteX1976" fmla="*/ 614147 w 2346278"/>
                  <a:gd name="connsiteY1976" fmla="*/ 376008 h 4469485"/>
                  <a:gd name="connsiteX1977" fmla="*/ 609134 w 2346278"/>
                  <a:gd name="connsiteY1977" fmla="*/ 368488 h 4469485"/>
                  <a:gd name="connsiteX1978" fmla="*/ 609134 w 2346278"/>
                  <a:gd name="connsiteY1978" fmla="*/ 358461 h 4469485"/>
                  <a:gd name="connsiteX1979" fmla="*/ 606627 w 2346278"/>
                  <a:gd name="connsiteY1979" fmla="*/ 350941 h 4469485"/>
                  <a:gd name="connsiteX1980" fmla="*/ 604120 w 2346278"/>
                  <a:gd name="connsiteY1980" fmla="*/ 340914 h 4469485"/>
                  <a:gd name="connsiteX1981" fmla="*/ 601613 w 2346278"/>
                  <a:gd name="connsiteY1981" fmla="*/ 330887 h 4469485"/>
                  <a:gd name="connsiteX1982" fmla="*/ 606627 w 2346278"/>
                  <a:gd name="connsiteY1982" fmla="*/ 323367 h 4469485"/>
                  <a:gd name="connsiteX1983" fmla="*/ 609134 w 2346278"/>
                  <a:gd name="connsiteY1983" fmla="*/ 315847 h 4469485"/>
                  <a:gd name="connsiteX1984" fmla="*/ 614147 w 2346278"/>
                  <a:gd name="connsiteY1984" fmla="*/ 310834 h 4469485"/>
                  <a:gd name="connsiteX1985" fmla="*/ 616654 w 2346278"/>
                  <a:gd name="connsiteY1985" fmla="*/ 305820 h 4469485"/>
                  <a:gd name="connsiteX1986" fmla="*/ 619160 w 2346278"/>
                  <a:gd name="connsiteY1986" fmla="*/ 298300 h 4469485"/>
                  <a:gd name="connsiteX1987" fmla="*/ 624174 w 2346278"/>
                  <a:gd name="connsiteY1987" fmla="*/ 290780 h 4469485"/>
                  <a:gd name="connsiteX1988" fmla="*/ 621668 w 2346278"/>
                  <a:gd name="connsiteY1988" fmla="*/ 278246 h 4469485"/>
                  <a:gd name="connsiteX1989" fmla="*/ 621668 w 2346278"/>
                  <a:gd name="connsiteY1989" fmla="*/ 268219 h 4469485"/>
                  <a:gd name="connsiteX1990" fmla="*/ 619160 w 2346278"/>
                  <a:gd name="connsiteY1990" fmla="*/ 260699 h 4469485"/>
                  <a:gd name="connsiteX1991" fmla="*/ 621668 w 2346278"/>
                  <a:gd name="connsiteY1991" fmla="*/ 253179 h 4469485"/>
                  <a:gd name="connsiteX1992" fmla="*/ 624174 w 2346278"/>
                  <a:gd name="connsiteY1992" fmla="*/ 248166 h 4469485"/>
                  <a:gd name="connsiteX1993" fmla="*/ 619160 w 2346278"/>
                  <a:gd name="connsiteY1993" fmla="*/ 238139 h 4469485"/>
                  <a:gd name="connsiteX1994" fmla="*/ 616654 w 2346278"/>
                  <a:gd name="connsiteY1994" fmla="*/ 230618 h 4469485"/>
                  <a:gd name="connsiteX1995" fmla="*/ 614147 w 2346278"/>
                  <a:gd name="connsiteY1995" fmla="*/ 223098 h 4469485"/>
                  <a:gd name="connsiteX1996" fmla="*/ 614147 w 2346278"/>
                  <a:gd name="connsiteY1996" fmla="*/ 200538 h 4469485"/>
                  <a:gd name="connsiteX1997" fmla="*/ 616654 w 2346278"/>
                  <a:gd name="connsiteY1997" fmla="*/ 190511 h 4469485"/>
                  <a:gd name="connsiteX1998" fmla="*/ 619160 w 2346278"/>
                  <a:gd name="connsiteY1998" fmla="*/ 185497 h 4469485"/>
                  <a:gd name="connsiteX1999" fmla="*/ 621668 w 2346278"/>
                  <a:gd name="connsiteY1999" fmla="*/ 177977 h 4469485"/>
                  <a:gd name="connsiteX2000" fmla="*/ 624174 w 2346278"/>
                  <a:gd name="connsiteY2000" fmla="*/ 172964 h 4469485"/>
                  <a:gd name="connsiteX2001" fmla="*/ 626681 w 2346278"/>
                  <a:gd name="connsiteY2001" fmla="*/ 162937 h 4469485"/>
                  <a:gd name="connsiteX2002" fmla="*/ 626681 w 2346278"/>
                  <a:gd name="connsiteY2002" fmla="*/ 150403 h 4469485"/>
                  <a:gd name="connsiteX2003" fmla="*/ 624174 w 2346278"/>
                  <a:gd name="connsiteY2003" fmla="*/ 137870 h 4469485"/>
                  <a:gd name="connsiteX2004" fmla="*/ 621668 w 2346278"/>
                  <a:gd name="connsiteY2004" fmla="*/ 120323 h 4469485"/>
                  <a:gd name="connsiteX2005" fmla="*/ 619160 w 2346278"/>
                  <a:gd name="connsiteY2005" fmla="*/ 110296 h 4469485"/>
                  <a:gd name="connsiteX2006" fmla="*/ 616654 w 2346278"/>
                  <a:gd name="connsiteY2006" fmla="*/ 102776 h 4469485"/>
                  <a:gd name="connsiteX2007" fmla="*/ 621668 w 2346278"/>
                  <a:gd name="connsiteY2007" fmla="*/ 92749 h 4469485"/>
                  <a:gd name="connsiteX2008" fmla="*/ 621668 w 2346278"/>
                  <a:gd name="connsiteY2008" fmla="*/ 87735 h 4469485"/>
                  <a:gd name="connsiteX2009" fmla="*/ 624174 w 2346278"/>
                  <a:gd name="connsiteY2009" fmla="*/ 80215 h 4469485"/>
                  <a:gd name="connsiteX2010" fmla="*/ 624174 w 2346278"/>
                  <a:gd name="connsiteY2010" fmla="*/ 75202 h 4469485"/>
                  <a:gd name="connsiteX2011" fmla="*/ 626681 w 2346278"/>
                  <a:gd name="connsiteY2011" fmla="*/ 70188 h 4469485"/>
                  <a:gd name="connsiteX2012" fmla="*/ 631694 w 2346278"/>
                  <a:gd name="connsiteY2012" fmla="*/ 60161 h 4469485"/>
                  <a:gd name="connsiteX2013" fmla="*/ 631694 w 2346278"/>
                  <a:gd name="connsiteY2013" fmla="*/ 55148 h 4469485"/>
                  <a:gd name="connsiteX2014" fmla="*/ 639214 w 2346278"/>
                  <a:gd name="connsiteY2014" fmla="*/ 47628 h 4469485"/>
                  <a:gd name="connsiteX2015" fmla="*/ 641721 w 2346278"/>
                  <a:gd name="connsiteY2015" fmla="*/ 42614 h 4469485"/>
                  <a:gd name="connsiteX2016" fmla="*/ 644228 w 2346278"/>
                  <a:gd name="connsiteY2016" fmla="*/ 35094 h 4469485"/>
                  <a:gd name="connsiteX2017" fmla="*/ 644228 w 2346278"/>
                  <a:gd name="connsiteY2017" fmla="*/ 22560 h 4469485"/>
                  <a:gd name="connsiteX2018" fmla="*/ 649241 w 2346278"/>
                  <a:gd name="connsiteY2018" fmla="*/ 17547 h 4469485"/>
                  <a:gd name="connsiteX2019" fmla="*/ 651748 w 2346278"/>
                  <a:gd name="connsiteY2019" fmla="*/ 15040 h 4469485"/>
                  <a:gd name="connsiteX2020" fmla="*/ 659268 w 2346278"/>
                  <a:gd name="connsiteY2020" fmla="*/ 7520 h 4469485"/>
                  <a:gd name="connsiteX2021" fmla="*/ 664282 w 2346278"/>
                  <a:gd name="connsiteY2021" fmla="*/ 2507 h 4469485"/>
                  <a:gd name="connsiteX2022" fmla="*/ 674308 w 2346278"/>
                  <a:gd name="connsiteY2022" fmla="*/ 0 h 4469485"/>
                  <a:gd name="connsiteX2023" fmla="*/ 686842 w 2346278"/>
                  <a:gd name="connsiteY2023" fmla="*/ 0 h 4469485"/>
                  <a:gd name="connsiteX2024" fmla="*/ 696869 w 2346278"/>
                  <a:gd name="connsiteY2024" fmla="*/ 2507 h 4469485"/>
                  <a:gd name="connsiteX2025" fmla="*/ 724443 w 2346278"/>
                  <a:gd name="connsiteY2025" fmla="*/ 2507 h 4469485"/>
                  <a:gd name="connsiteX2026" fmla="*/ 734470 w 2346278"/>
                  <a:gd name="connsiteY2026" fmla="*/ 12534 h 4469485"/>
                  <a:gd name="connsiteX2027" fmla="*/ 741990 w 2346278"/>
                  <a:gd name="connsiteY2027" fmla="*/ 20054 h 4469485"/>
                  <a:gd name="connsiteX2028" fmla="*/ 749510 w 2346278"/>
                  <a:gd name="connsiteY2028" fmla="*/ 22560 h 4469485"/>
                  <a:gd name="connsiteX2029" fmla="*/ 754524 w 2346278"/>
                  <a:gd name="connsiteY2029" fmla="*/ 27574 h 4469485"/>
                  <a:gd name="connsiteX2030" fmla="*/ 762044 w 2346278"/>
                  <a:gd name="connsiteY2030" fmla="*/ 30081 h 4469485"/>
                  <a:gd name="connsiteX2031" fmla="*/ 767057 w 2346278"/>
                  <a:gd name="connsiteY2031" fmla="*/ 35094 h 4469485"/>
                  <a:gd name="connsiteX2032" fmla="*/ 769564 w 2346278"/>
                  <a:gd name="connsiteY2032" fmla="*/ 35094 h 4469485"/>
                  <a:gd name="connsiteX2033" fmla="*/ 774577 w 2346278"/>
                  <a:gd name="connsiteY2033" fmla="*/ 45121 h 4469485"/>
                  <a:gd name="connsiteX2034" fmla="*/ 779591 w 2346278"/>
                  <a:gd name="connsiteY2034" fmla="*/ 57655 h 4469485"/>
                  <a:gd name="connsiteX2035" fmla="*/ 784604 w 2346278"/>
                  <a:gd name="connsiteY2035" fmla="*/ 70188 h 4469485"/>
                  <a:gd name="connsiteX2036" fmla="*/ 792124 w 2346278"/>
                  <a:gd name="connsiteY2036" fmla="*/ 77708 h 4469485"/>
                  <a:gd name="connsiteX2037" fmla="*/ 807165 w 2346278"/>
                  <a:gd name="connsiteY2037" fmla="*/ 87735 h 4469485"/>
                  <a:gd name="connsiteX2038" fmla="*/ 812178 w 2346278"/>
                  <a:gd name="connsiteY2038" fmla="*/ 87735 h 4469485"/>
                  <a:gd name="connsiteX2039" fmla="*/ 819698 w 2346278"/>
                  <a:gd name="connsiteY2039" fmla="*/ 90242 h 4469485"/>
                  <a:gd name="connsiteX2040" fmla="*/ 832232 w 2346278"/>
                  <a:gd name="connsiteY2040" fmla="*/ 95255 h 4469485"/>
                  <a:gd name="connsiteX2041" fmla="*/ 839752 w 2346278"/>
                  <a:gd name="connsiteY2041" fmla="*/ 100269 h 4469485"/>
                  <a:gd name="connsiteX2042" fmla="*/ 842259 w 2346278"/>
                  <a:gd name="connsiteY2042" fmla="*/ 105282 h 4469485"/>
                  <a:gd name="connsiteX2043" fmla="*/ 852286 w 2346278"/>
                  <a:gd name="connsiteY2043" fmla="*/ 115309 h 4469485"/>
                  <a:gd name="connsiteX2044" fmla="*/ 859806 w 2346278"/>
                  <a:gd name="connsiteY2044" fmla="*/ 120323 h 4469485"/>
                  <a:gd name="connsiteX2045" fmla="*/ 869833 w 2346278"/>
                  <a:gd name="connsiteY2045" fmla="*/ 122829 h 4469485"/>
                  <a:gd name="connsiteX2046" fmla="*/ 872340 w 2346278"/>
                  <a:gd name="connsiteY2046" fmla="*/ 122829 h 4469485"/>
                  <a:gd name="connsiteX2047" fmla="*/ 879860 w 2346278"/>
                  <a:gd name="connsiteY2047" fmla="*/ 130350 h 4469485"/>
                  <a:gd name="connsiteX2048" fmla="*/ 884873 w 2346278"/>
                  <a:gd name="connsiteY2048" fmla="*/ 132856 h 4469485"/>
                  <a:gd name="connsiteX2049" fmla="*/ 884873 w 2346278"/>
                  <a:gd name="connsiteY2049" fmla="*/ 132856 h 4469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</a:cxnLst>
                <a:rect l="l" t="t" r="r" b="b"/>
                <a:pathLst>
                  <a:path w="2346278" h="4469485">
                    <a:moveTo>
                      <a:pt x="884860" y="132870"/>
                    </a:moveTo>
                    <a:lnTo>
                      <a:pt x="912433" y="132870"/>
                    </a:lnTo>
                    <a:lnTo>
                      <a:pt x="919953" y="145404"/>
                    </a:lnTo>
                    <a:lnTo>
                      <a:pt x="932487" y="152924"/>
                    </a:lnTo>
                    <a:lnTo>
                      <a:pt x="932487" y="170471"/>
                    </a:lnTo>
                    <a:lnTo>
                      <a:pt x="940008" y="172977"/>
                    </a:lnTo>
                    <a:lnTo>
                      <a:pt x="945021" y="188018"/>
                    </a:lnTo>
                    <a:lnTo>
                      <a:pt x="947528" y="188018"/>
                    </a:lnTo>
                    <a:lnTo>
                      <a:pt x="952541" y="193031"/>
                    </a:lnTo>
                    <a:lnTo>
                      <a:pt x="957554" y="198045"/>
                    </a:lnTo>
                    <a:lnTo>
                      <a:pt x="965075" y="200551"/>
                    </a:lnTo>
                    <a:lnTo>
                      <a:pt x="965075" y="203058"/>
                    </a:lnTo>
                    <a:lnTo>
                      <a:pt x="970088" y="205565"/>
                    </a:lnTo>
                    <a:lnTo>
                      <a:pt x="972595" y="205565"/>
                    </a:lnTo>
                    <a:lnTo>
                      <a:pt x="982622" y="215592"/>
                    </a:lnTo>
                    <a:lnTo>
                      <a:pt x="997662" y="218098"/>
                    </a:lnTo>
                    <a:lnTo>
                      <a:pt x="1000169" y="228125"/>
                    </a:lnTo>
                    <a:lnTo>
                      <a:pt x="995155" y="233139"/>
                    </a:lnTo>
                    <a:lnTo>
                      <a:pt x="1000169" y="245672"/>
                    </a:lnTo>
                    <a:lnTo>
                      <a:pt x="1002676" y="260713"/>
                    </a:lnTo>
                    <a:lnTo>
                      <a:pt x="1005182" y="263219"/>
                    </a:lnTo>
                    <a:lnTo>
                      <a:pt x="1012702" y="280767"/>
                    </a:lnTo>
                    <a:lnTo>
                      <a:pt x="1020222" y="295807"/>
                    </a:lnTo>
                    <a:lnTo>
                      <a:pt x="1020222" y="308340"/>
                    </a:lnTo>
                    <a:lnTo>
                      <a:pt x="1022729" y="315861"/>
                    </a:lnTo>
                    <a:lnTo>
                      <a:pt x="1022729" y="328394"/>
                    </a:lnTo>
                    <a:lnTo>
                      <a:pt x="1020222" y="333408"/>
                    </a:lnTo>
                    <a:lnTo>
                      <a:pt x="1022729" y="340928"/>
                    </a:lnTo>
                    <a:lnTo>
                      <a:pt x="1022729" y="348448"/>
                    </a:lnTo>
                    <a:lnTo>
                      <a:pt x="1032756" y="360982"/>
                    </a:lnTo>
                    <a:lnTo>
                      <a:pt x="1040277" y="378529"/>
                    </a:lnTo>
                    <a:lnTo>
                      <a:pt x="1045290" y="386049"/>
                    </a:lnTo>
                    <a:lnTo>
                      <a:pt x="1047797" y="393569"/>
                    </a:lnTo>
                    <a:lnTo>
                      <a:pt x="1062837" y="396076"/>
                    </a:lnTo>
                    <a:lnTo>
                      <a:pt x="1072864" y="401089"/>
                    </a:lnTo>
                    <a:lnTo>
                      <a:pt x="1077877" y="406103"/>
                    </a:lnTo>
                    <a:lnTo>
                      <a:pt x="1082891" y="408609"/>
                    </a:lnTo>
                    <a:lnTo>
                      <a:pt x="1085397" y="418636"/>
                    </a:lnTo>
                    <a:lnTo>
                      <a:pt x="1085397" y="426156"/>
                    </a:lnTo>
                    <a:lnTo>
                      <a:pt x="1090411" y="431170"/>
                    </a:lnTo>
                    <a:lnTo>
                      <a:pt x="1100437" y="438690"/>
                    </a:lnTo>
                    <a:lnTo>
                      <a:pt x="1102945" y="441197"/>
                    </a:lnTo>
                    <a:lnTo>
                      <a:pt x="1112971" y="448717"/>
                    </a:lnTo>
                    <a:lnTo>
                      <a:pt x="1117985" y="453730"/>
                    </a:lnTo>
                    <a:lnTo>
                      <a:pt x="1122998" y="461251"/>
                    </a:lnTo>
                    <a:lnTo>
                      <a:pt x="1130518" y="463757"/>
                    </a:lnTo>
                    <a:lnTo>
                      <a:pt x="1138038" y="468771"/>
                    </a:lnTo>
                    <a:lnTo>
                      <a:pt x="1145559" y="476291"/>
                    </a:lnTo>
                    <a:lnTo>
                      <a:pt x="1148065" y="483811"/>
                    </a:lnTo>
                    <a:lnTo>
                      <a:pt x="1158093" y="483811"/>
                    </a:lnTo>
                    <a:lnTo>
                      <a:pt x="1163106" y="488825"/>
                    </a:lnTo>
                    <a:lnTo>
                      <a:pt x="1168119" y="493838"/>
                    </a:lnTo>
                    <a:lnTo>
                      <a:pt x="1168119" y="496345"/>
                    </a:lnTo>
                    <a:lnTo>
                      <a:pt x="1173133" y="498851"/>
                    </a:lnTo>
                    <a:lnTo>
                      <a:pt x="1188173" y="506372"/>
                    </a:lnTo>
                    <a:lnTo>
                      <a:pt x="1195693" y="498851"/>
                    </a:lnTo>
                    <a:lnTo>
                      <a:pt x="1198200" y="491331"/>
                    </a:lnTo>
                    <a:lnTo>
                      <a:pt x="1200706" y="488825"/>
                    </a:lnTo>
                    <a:lnTo>
                      <a:pt x="1205720" y="486318"/>
                    </a:lnTo>
                    <a:lnTo>
                      <a:pt x="1208227" y="483811"/>
                    </a:lnTo>
                    <a:lnTo>
                      <a:pt x="1210733" y="468771"/>
                    </a:lnTo>
                    <a:lnTo>
                      <a:pt x="1218253" y="461251"/>
                    </a:lnTo>
                    <a:lnTo>
                      <a:pt x="1220761" y="461251"/>
                    </a:lnTo>
                    <a:lnTo>
                      <a:pt x="1223267" y="453730"/>
                    </a:lnTo>
                    <a:lnTo>
                      <a:pt x="1230787" y="451224"/>
                    </a:lnTo>
                    <a:lnTo>
                      <a:pt x="1235801" y="453730"/>
                    </a:lnTo>
                    <a:lnTo>
                      <a:pt x="1250841" y="456237"/>
                    </a:lnTo>
                    <a:lnTo>
                      <a:pt x="1255854" y="446210"/>
                    </a:lnTo>
                    <a:lnTo>
                      <a:pt x="1258361" y="443703"/>
                    </a:lnTo>
                    <a:lnTo>
                      <a:pt x="1263375" y="441197"/>
                    </a:lnTo>
                    <a:lnTo>
                      <a:pt x="1265881" y="438690"/>
                    </a:lnTo>
                    <a:lnTo>
                      <a:pt x="1273401" y="431170"/>
                    </a:lnTo>
                    <a:lnTo>
                      <a:pt x="1275908" y="426156"/>
                    </a:lnTo>
                    <a:lnTo>
                      <a:pt x="1280921" y="421143"/>
                    </a:lnTo>
                    <a:lnTo>
                      <a:pt x="1283429" y="416130"/>
                    </a:lnTo>
                    <a:lnTo>
                      <a:pt x="1288442" y="408609"/>
                    </a:lnTo>
                    <a:lnTo>
                      <a:pt x="1290949" y="406103"/>
                    </a:lnTo>
                    <a:lnTo>
                      <a:pt x="1303482" y="393569"/>
                    </a:lnTo>
                    <a:lnTo>
                      <a:pt x="1308496" y="391062"/>
                    </a:lnTo>
                    <a:lnTo>
                      <a:pt x="1326043" y="391062"/>
                    </a:lnTo>
                    <a:lnTo>
                      <a:pt x="1331056" y="386049"/>
                    </a:lnTo>
                    <a:lnTo>
                      <a:pt x="1341083" y="378529"/>
                    </a:lnTo>
                    <a:lnTo>
                      <a:pt x="1346097" y="373515"/>
                    </a:lnTo>
                    <a:lnTo>
                      <a:pt x="1353617" y="376022"/>
                    </a:lnTo>
                    <a:lnTo>
                      <a:pt x="1358630" y="371009"/>
                    </a:lnTo>
                    <a:lnTo>
                      <a:pt x="1361137" y="368502"/>
                    </a:lnTo>
                    <a:lnTo>
                      <a:pt x="1371164" y="376022"/>
                    </a:lnTo>
                    <a:lnTo>
                      <a:pt x="1376177" y="386049"/>
                    </a:lnTo>
                    <a:lnTo>
                      <a:pt x="1388711" y="391062"/>
                    </a:lnTo>
                    <a:lnTo>
                      <a:pt x="1396231" y="396076"/>
                    </a:lnTo>
                    <a:lnTo>
                      <a:pt x="1406258" y="396076"/>
                    </a:lnTo>
                    <a:lnTo>
                      <a:pt x="1411271" y="401089"/>
                    </a:lnTo>
                    <a:lnTo>
                      <a:pt x="1421298" y="406103"/>
                    </a:lnTo>
                    <a:lnTo>
                      <a:pt x="1418791" y="408609"/>
                    </a:lnTo>
                    <a:lnTo>
                      <a:pt x="1416285" y="411116"/>
                    </a:lnTo>
                    <a:lnTo>
                      <a:pt x="1416285" y="416130"/>
                    </a:lnTo>
                    <a:lnTo>
                      <a:pt x="1413778" y="421143"/>
                    </a:lnTo>
                    <a:lnTo>
                      <a:pt x="1408765" y="431170"/>
                    </a:lnTo>
                    <a:lnTo>
                      <a:pt x="1411271" y="438690"/>
                    </a:lnTo>
                    <a:lnTo>
                      <a:pt x="1421298" y="451224"/>
                    </a:lnTo>
                    <a:lnTo>
                      <a:pt x="1421298" y="458744"/>
                    </a:lnTo>
                    <a:lnTo>
                      <a:pt x="1426312" y="468771"/>
                    </a:lnTo>
                    <a:lnTo>
                      <a:pt x="1426312" y="476291"/>
                    </a:lnTo>
                    <a:lnTo>
                      <a:pt x="1428818" y="486318"/>
                    </a:lnTo>
                    <a:lnTo>
                      <a:pt x="1431325" y="491331"/>
                    </a:lnTo>
                    <a:lnTo>
                      <a:pt x="1438845" y="496345"/>
                    </a:lnTo>
                    <a:lnTo>
                      <a:pt x="1443859" y="501358"/>
                    </a:lnTo>
                    <a:lnTo>
                      <a:pt x="1448872" y="503865"/>
                    </a:lnTo>
                    <a:lnTo>
                      <a:pt x="1453885" y="508878"/>
                    </a:lnTo>
                    <a:lnTo>
                      <a:pt x="1456392" y="508878"/>
                    </a:lnTo>
                    <a:lnTo>
                      <a:pt x="1463913" y="516398"/>
                    </a:lnTo>
                    <a:lnTo>
                      <a:pt x="1468926" y="521412"/>
                    </a:lnTo>
                    <a:lnTo>
                      <a:pt x="1471433" y="521412"/>
                    </a:lnTo>
                    <a:lnTo>
                      <a:pt x="1473939" y="526425"/>
                    </a:lnTo>
                    <a:lnTo>
                      <a:pt x="1478953" y="533946"/>
                    </a:lnTo>
                    <a:lnTo>
                      <a:pt x="1486473" y="536452"/>
                    </a:lnTo>
                    <a:lnTo>
                      <a:pt x="1488980" y="541466"/>
                    </a:lnTo>
                    <a:lnTo>
                      <a:pt x="1499006" y="551493"/>
                    </a:lnTo>
                    <a:lnTo>
                      <a:pt x="1511540" y="561519"/>
                    </a:lnTo>
                    <a:lnTo>
                      <a:pt x="1519060" y="566533"/>
                    </a:lnTo>
                    <a:lnTo>
                      <a:pt x="1531594" y="569040"/>
                    </a:lnTo>
                    <a:lnTo>
                      <a:pt x="1536607" y="569040"/>
                    </a:lnTo>
                    <a:lnTo>
                      <a:pt x="1544128" y="579067"/>
                    </a:lnTo>
                    <a:lnTo>
                      <a:pt x="1549141" y="584080"/>
                    </a:lnTo>
                    <a:lnTo>
                      <a:pt x="1549141" y="591600"/>
                    </a:lnTo>
                    <a:lnTo>
                      <a:pt x="1556661" y="599120"/>
                    </a:lnTo>
                    <a:lnTo>
                      <a:pt x="1564182" y="611654"/>
                    </a:lnTo>
                    <a:lnTo>
                      <a:pt x="1566688" y="619174"/>
                    </a:lnTo>
                    <a:lnTo>
                      <a:pt x="1566688" y="621681"/>
                    </a:lnTo>
                    <a:lnTo>
                      <a:pt x="1571701" y="629201"/>
                    </a:lnTo>
                    <a:lnTo>
                      <a:pt x="1586742" y="634214"/>
                    </a:lnTo>
                    <a:lnTo>
                      <a:pt x="1594262" y="646748"/>
                    </a:lnTo>
                    <a:lnTo>
                      <a:pt x="1601782" y="644241"/>
                    </a:lnTo>
                    <a:lnTo>
                      <a:pt x="1611809" y="646748"/>
                    </a:lnTo>
                    <a:lnTo>
                      <a:pt x="1614316" y="646748"/>
                    </a:lnTo>
                    <a:lnTo>
                      <a:pt x="1616822" y="644241"/>
                    </a:lnTo>
                    <a:lnTo>
                      <a:pt x="1624342" y="644241"/>
                    </a:lnTo>
                    <a:lnTo>
                      <a:pt x="1636876" y="641735"/>
                    </a:lnTo>
                    <a:lnTo>
                      <a:pt x="1641889" y="641735"/>
                    </a:lnTo>
                    <a:lnTo>
                      <a:pt x="1641889" y="639228"/>
                    </a:lnTo>
                    <a:lnTo>
                      <a:pt x="1646903" y="641735"/>
                    </a:lnTo>
                    <a:lnTo>
                      <a:pt x="1656930" y="641735"/>
                    </a:lnTo>
                    <a:lnTo>
                      <a:pt x="1669464" y="646748"/>
                    </a:lnTo>
                    <a:lnTo>
                      <a:pt x="1676984" y="649255"/>
                    </a:lnTo>
                    <a:lnTo>
                      <a:pt x="1681998" y="654268"/>
                    </a:lnTo>
                    <a:lnTo>
                      <a:pt x="1687011" y="661788"/>
                    </a:lnTo>
                    <a:lnTo>
                      <a:pt x="1687011" y="669309"/>
                    </a:lnTo>
                    <a:lnTo>
                      <a:pt x="1689518" y="674322"/>
                    </a:lnTo>
                    <a:lnTo>
                      <a:pt x="1692024" y="679335"/>
                    </a:lnTo>
                    <a:lnTo>
                      <a:pt x="1694531" y="686856"/>
                    </a:lnTo>
                    <a:lnTo>
                      <a:pt x="1704557" y="699389"/>
                    </a:lnTo>
                    <a:lnTo>
                      <a:pt x="1709571" y="701896"/>
                    </a:lnTo>
                    <a:lnTo>
                      <a:pt x="1709571" y="706909"/>
                    </a:lnTo>
                    <a:lnTo>
                      <a:pt x="1712078" y="711923"/>
                    </a:lnTo>
                    <a:lnTo>
                      <a:pt x="1717091" y="716936"/>
                    </a:lnTo>
                    <a:lnTo>
                      <a:pt x="1722105" y="726963"/>
                    </a:lnTo>
                    <a:lnTo>
                      <a:pt x="1729625" y="739497"/>
                    </a:lnTo>
                    <a:lnTo>
                      <a:pt x="1729625" y="744510"/>
                    </a:lnTo>
                    <a:lnTo>
                      <a:pt x="1732132" y="747017"/>
                    </a:lnTo>
                    <a:lnTo>
                      <a:pt x="1732132" y="757044"/>
                    </a:lnTo>
                    <a:lnTo>
                      <a:pt x="1734638" y="759551"/>
                    </a:lnTo>
                    <a:lnTo>
                      <a:pt x="1734638" y="767071"/>
                    </a:lnTo>
                    <a:lnTo>
                      <a:pt x="1737145" y="767071"/>
                    </a:lnTo>
                    <a:lnTo>
                      <a:pt x="1737145" y="777097"/>
                    </a:lnTo>
                    <a:lnTo>
                      <a:pt x="1742158" y="784618"/>
                    </a:lnTo>
                    <a:lnTo>
                      <a:pt x="1747172" y="792138"/>
                    </a:lnTo>
                    <a:lnTo>
                      <a:pt x="1744666" y="799658"/>
                    </a:lnTo>
                    <a:lnTo>
                      <a:pt x="1742158" y="804672"/>
                    </a:lnTo>
                    <a:lnTo>
                      <a:pt x="1742158" y="814698"/>
                    </a:lnTo>
                    <a:lnTo>
                      <a:pt x="1744666" y="817205"/>
                    </a:lnTo>
                    <a:lnTo>
                      <a:pt x="1747172" y="824725"/>
                    </a:lnTo>
                    <a:lnTo>
                      <a:pt x="1744666" y="829739"/>
                    </a:lnTo>
                    <a:lnTo>
                      <a:pt x="1747172" y="834752"/>
                    </a:lnTo>
                    <a:lnTo>
                      <a:pt x="1752186" y="834752"/>
                    </a:lnTo>
                    <a:lnTo>
                      <a:pt x="1754692" y="829739"/>
                    </a:lnTo>
                    <a:lnTo>
                      <a:pt x="1764719" y="829739"/>
                    </a:lnTo>
                    <a:lnTo>
                      <a:pt x="1767225" y="832246"/>
                    </a:lnTo>
                    <a:lnTo>
                      <a:pt x="1772239" y="834752"/>
                    </a:lnTo>
                    <a:lnTo>
                      <a:pt x="1787280" y="834752"/>
                    </a:lnTo>
                    <a:lnTo>
                      <a:pt x="1792293" y="837259"/>
                    </a:lnTo>
                    <a:lnTo>
                      <a:pt x="1799813" y="834752"/>
                    </a:lnTo>
                    <a:lnTo>
                      <a:pt x="1802320" y="837259"/>
                    </a:lnTo>
                    <a:lnTo>
                      <a:pt x="1812347" y="837259"/>
                    </a:lnTo>
                    <a:lnTo>
                      <a:pt x="1812347" y="842272"/>
                    </a:lnTo>
                    <a:lnTo>
                      <a:pt x="1809840" y="852299"/>
                    </a:lnTo>
                    <a:lnTo>
                      <a:pt x="1809840" y="859819"/>
                    </a:lnTo>
                    <a:lnTo>
                      <a:pt x="1814854" y="867340"/>
                    </a:lnTo>
                    <a:lnTo>
                      <a:pt x="1817360" y="869846"/>
                    </a:lnTo>
                    <a:lnTo>
                      <a:pt x="1819867" y="877367"/>
                    </a:lnTo>
                    <a:lnTo>
                      <a:pt x="1822373" y="882380"/>
                    </a:lnTo>
                    <a:lnTo>
                      <a:pt x="1824881" y="884887"/>
                    </a:lnTo>
                    <a:lnTo>
                      <a:pt x="1827387" y="882380"/>
                    </a:lnTo>
                    <a:lnTo>
                      <a:pt x="1829894" y="884887"/>
                    </a:lnTo>
                    <a:lnTo>
                      <a:pt x="1832401" y="887393"/>
                    </a:lnTo>
                    <a:lnTo>
                      <a:pt x="1832401" y="889900"/>
                    </a:lnTo>
                    <a:lnTo>
                      <a:pt x="1834907" y="889900"/>
                    </a:lnTo>
                    <a:lnTo>
                      <a:pt x="1839921" y="897420"/>
                    </a:lnTo>
                    <a:lnTo>
                      <a:pt x="1842427" y="902434"/>
                    </a:lnTo>
                    <a:lnTo>
                      <a:pt x="1839921" y="904940"/>
                    </a:lnTo>
                    <a:lnTo>
                      <a:pt x="1839921" y="912461"/>
                    </a:lnTo>
                    <a:lnTo>
                      <a:pt x="1842427" y="914967"/>
                    </a:lnTo>
                    <a:lnTo>
                      <a:pt x="1844934" y="919981"/>
                    </a:lnTo>
                    <a:lnTo>
                      <a:pt x="1849948" y="919981"/>
                    </a:lnTo>
                    <a:lnTo>
                      <a:pt x="1849948" y="922488"/>
                    </a:lnTo>
                    <a:lnTo>
                      <a:pt x="1854961" y="924994"/>
                    </a:lnTo>
                    <a:lnTo>
                      <a:pt x="1857468" y="924994"/>
                    </a:lnTo>
                    <a:lnTo>
                      <a:pt x="1859974" y="932514"/>
                    </a:lnTo>
                    <a:lnTo>
                      <a:pt x="1862481" y="932514"/>
                    </a:lnTo>
                    <a:lnTo>
                      <a:pt x="1862481" y="935021"/>
                    </a:lnTo>
                    <a:lnTo>
                      <a:pt x="1864988" y="937528"/>
                    </a:lnTo>
                    <a:lnTo>
                      <a:pt x="1867495" y="940035"/>
                    </a:lnTo>
                    <a:lnTo>
                      <a:pt x="1872508" y="945048"/>
                    </a:lnTo>
                    <a:lnTo>
                      <a:pt x="1875015" y="940035"/>
                    </a:lnTo>
                    <a:lnTo>
                      <a:pt x="1877522" y="932514"/>
                    </a:lnTo>
                    <a:lnTo>
                      <a:pt x="1880028" y="935021"/>
                    </a:lnTo>
                    <a:lnTo>
                      <a:pt x="1892562" y="935021"/>
                    </a:lnTo>
                    <a:lnTo>
                      <a:pt x="1895069" y="937528"/>
                    </a:lnTo>
                    <a:lnTo>
                      <a:pt x="1900082" y="940035"/>
                    </a:lnTo>
                    <a:lnTo>
                      <a:pt x="1902589" y="945048"/>
                    </a:lnTo>
                    <a:lnTo>
                      <a:pt x="1905095" y="945048"/>
                    </a:lnTo>
                    <a:lnTo>
                      <a:pt x="1907602" y="950061"/>
                    </a:lnTo>
                    <a:lnTo>
                      <a:pt x="1907602" y="952568"/>
                    </a:lnTo>
                    <a:lnTo>
                      <a:pt x="1912616" y="960088"/>
                    </a:lnTo>
                    <a:lnTo>
                      <a:pt x="1912616" y="965102"/>
                    </a:lnTo>
                    <a:lnTo>
                      <a:pt x="1915122" y="967609"/>
                    </a:lnTo>
                    <a:lnTo>
                      <a:pt x="1917629" y="977635"/>
                    </a:lnTo>
                    <a:lnTo>
                      <a:pt x="1920136" y="982649"/>
                    </a:lnTo>
                    <a:lnTo>
                      <a:pt x="1925150" y="985156"/>
                    </a:lnTo>
                    <a:lnTo>
                      <a:pt x="1927656" y="987662"/>
                    </a:lnTo>
                    <a:lnTo>
                      <a:pt x="1927656" y="990169"/>
                    </a:lnTo>
                    <a:lnTo>
                      <a:pt x="1930163" y="990169"/>
                    </a:lnTo>
                    <a:lnTo>
                      <a:pt x="1930163" y="992676"/>
                    </a:lnTo>
                    <a:lnTo>
                      <a:pt x="1937683" y="992676"/>
                    </a:lnTo>
                    <a:lnTo>
                      <a:pt x="1937683" y="995182"/>
                    </a:lnTo>
                    <a:lnTo>
                      <a:pt x="1947709" y="995182"/>
                    </a:lnTo>
                    <a:lnTo>
                      <a:pt x="1947709" y="992676"/>
                    </a:lnTo>
                    <a:lnTo>
                      <a:pt x="1950217" y="990169"/>
                    </a:lnTo>
                    <a:lnTo>
                      <a:pt x="1952723" y="987662"/>
                    </a:lnTo>
                    <a:lnTo>
                      <a:pt x="1955230" y="987662"/>
                    </a:lnTo>
                    <a:lnTo>
                      <a:pt x="1960243" y="985156"/>
                    </a:lnTo>
                    <a:lnTo>
                      <a:pt x="1965257" y="985156"/>
                    </a:lnTo>
                    <a:lnTo>
                      <a:pt x="1965257" y="987662"/>
                    </a:lnTo>
                    <a:lnTo>
                      <a:pt x="1970270" y="987662"/>
                    </a:lnTo>
                    <a:lnTo>
                      <a:pt x="1975284" y="990169"/>
                    </a:lnTo>
                    <a:lnTo>
                      <a:pt x="1985310" y="990169"/>
                    </a:lnTo>
                    <a:lnTo>
                      <a:pt x="1985310" y="997689"/>
                    </a:lnTo>
                    <a:lnTo>
                      <a:pt x="1982804" y="1002703"/>
                    </a:lnTo>
                    <a:lnTo>
                      <a:pt x="1987818" y="1005209"/>
                    </a:lnTo>
                    <a:lnTo>
                      <a:pt x="1990324" y="1007716"/>
                    </a:lnTo>
                    <a:lnTo>
                      <a:pt x="1990324" y="1010223"/>
                    </a:lnTo>
                    <a:lnTo>
                      <a:pt x="1992831" y="1015236"/>
                    </a:lnTo>
                    <a:lnTo>
                      <a:pt x="1992831" y="1035290"/>
                    </a:lnTo>
                    <a:lnTo>
                      <a:pt x="1990324" y="1040303"/>
                    </a:lnTo>
                    <a:lnTo>
                      <a:pt x="1987818" y="1045317"/>
                    </a:lnTo>
                    <a:lnTo>
                      <a:pt x="1990324" y="1047824"/>
                    </a:lnTo>
                    <a:lnTo>
                      <a:pt x="1992831" y="1052837"/>
                    </a:lnTo>
                    <a:lnTo>
                      <a:pt x="1990324" y="1060357"/>
                    </a:lnTo>
                    <a:lnTo>
                      <a:pt x="1992831" y="1067877"/>
                    </a:lnTo>
                    <a:lnTo>
                      <a:pt x="1987818" y="1070384"/>
                    </a:lnTo>
                    <a:lnTo>
                      <a:pt x="1985310" y="1075398"/>
                    </a:lnTo>
                    <a:lnTo>
                      <a:pt x="1987818" y="1077904"/>
                    </a:lnTo>
                    <a:lnTo>
                      <a:pt x="1990324" y="1080411"/>
                    </a:lnTo>
                    <a:lnTo>
                      <a:pt x="1990324" y="1082918"/>
                    </a:lnTo>
                    <a:lnTo>
                      <a:pt x="1992831" y="1087931"/>
                    </a:lnTo>
                    <a:lnTo>
                      <a:pt x="2000351" y="1092945"/>
                    </a:lnTo>
                    <a:lnTo>
                      <a:pt x="2002858" y="1090438"/>
                    </a:lnTo>
                    <a:lnTo>
                      <a:pt x="2005364" y="1087931"/>
                    </a:lnTo>
                    <a:lnTo>
                      <a:pt x="2007871" y="1085424"/>
                    </a:lnTo>
                    <a:lnTo>
                      <a:pt x="2010378" y="1082918"/>
                    </a:lnTo>
                    <a:lnTo>
                      <a:pt x="2012885" y="1080411"/>
                    </a:lnTo>
                    <a:lnTo>
                      <a:pt x="2017898" y="1077904"/>
                    </a:lnTo>
                    <a:lnTo>
                      <a:pt x="2020405" y="1080411"/>
                    </a:lnTo>
                    <a:lnTo>
                      <a:pt x="2020405" y="1082918"/>
                    </a:lnTo>
                    <a:lnTo>
                      <a:pt x="2025418" y="1080411"/>
                    </a:lnTo>
                    <a:lnTo>
                      <a:pt x="2035445" y="1082918"/>
                    </a:lnTo>
                    <a:lnTo>
                      <a:pt x="2040458" y="1085424"/>
                    </a:lnTo>
                    <a:lnTo>
                      <a:pt x="2040458" y="1087931"/>
                    </a:lnTo>
                    <a:lnTo>
                      <a:pt x="2047978" y="1087931"/>
                    </a:lnTo>
                    <a:lnTo>
                      <a:pt x="2052992" y="1092945"/>
                    </a:lnTo>
                    <a:lnTo>
                      <a:pt x="2052992" y="1095451"/>
                    </a:lnTo>
                    <a:lnTo>
                      <a:pt x="2058006" y="1097958"/>
                    </a:lnTo>
                    <a:lnTo>
                      <a:pt x="2063019" y="1102972"/>
                    </a:lnTo>
                    <a:lnTo>
                      <a:pt x="2073046" y="1102972"/>
                    </a:lnTo>
                    <a:lnTo>
                      <a:pt x="2075553" y="1105478"/>
                    </a:lnTo>
                    <a:lnTo>
                      <a:pt x="2078059" y="1107985"/>
                    </a:lnTo>
                    <a:lnTo>
                      <a:pt x="2080566" y="1107985"/>
                    </a:lnTo>
                    <a:lnTo>
                      <a:pt x="2085579" y="1115505"/>
                    </a:lnTo>
                    <a:lnTo>
                      <a:pt x="2088086" y="1118012"/>
                    </a:lnTo>
                    <a:lnTo>
                      <a:pt x="2093100" y="1118012"/>
                    </a:lnTo>
                    <a:lnTo>
                      <a:pt x="2095606" y="1123025"/>
                    </a:lnTo>
                    <a:lnTo>
                      <a:pt x="2100620" y="1112998"/>
                    </a:lnTo>
                    <a:lnTo>
                      <a:pt x="2105634" y="1110492"/>
                    </a:lnTo>
                    <a:lnTo>
                      <a:pt x="2105634" y="1105478"/>
                    </a:lnTo>
                    <a:lnTo>
                      <a:pt x="2108140" y="1102972"/>
                    </a:lnTo>
                    <a:lnTo>
                      <a:pt x="2108140" y="1092945"/>
                    </a:lnTo>
                    <a:lnTo>
                      <a:pt x="2110647" y="1090438"/>
                    </a:lnTo>
                    <a:lnTo>
                      <a:pt x="2115660" y="1087931"/>
                    </a:lnTo>
                    <a:lnTo>
                      <a:pt x="2120674" y="1092945"/>
                    </a:lnTo>
                    <a:lnTo>
                      <a:pt x="2125687" y="1097958"/>
                    </a:lnTo>
                    <a:lnTo>
                      <a:pt x="2125687" y="1100465"/>
                    </a:lnTo>
                    <a:lnTo>
                      <a:pt x="2128194" y="1100465"/>
                    </a:lnTo>
                    <a:lnTo>
                      <a:pt x="2133207" y="1102972"/>
                    </a:lnTo>
                    <a:lnTo>
                      <a:pt x="2135714" y="1102972"/>
                    </a:lnTo>
                    <a:lnTo>
                      <a:pt x="2138221" y="1105478"/>
                    </a:lnTo>
                    <a:lnTo>
                      <a:pt x="2140727" y="1107985"/>
                    </a:lnTo>
                    <a:lnTo>
                      <a:pt x="2163288" y="1107985"/>
                    </a:lnTo>
                    <a:lnTo>
                      <a:pt x="2173315" y="1102972"/>
                    </a:lnTo>
                    <a:lnTo>
                      <a:pt x="2183342" y="1102972"/>
                    </a:lnTo>
                    <a:lnTo>
                      <a:pt x="2185849" y="1100465"/>
                    </a:lnTo>
                    <a:lnTo>
                      <a:pt x="2188355" y="1095451"/>
                    </a:lnTo>
                    <a:lnTo>
                      <a:pt x="2193369" y="1095451"/>
                    </a:lnTo>
                    <a:lnTo>
                      <a:pt x="2198382" y="1092945"/>
                    </a:lnTo>
                    <a:lnTo>
                      <a:pt x="2213422" y="1092945"/>
                    </a:lnTo>
                    <a:lnTo>
                      <a:pt x="2215929" y="1090438"/>
                    </a:lnTo>
                    <a:lnTo>
                      <a:pt x="2215929" y="1085424"/>
                    </a:lnTo>
                    <a:lnTo>
                      <a:pt x="2220942" y="1077904"/>
                    </a:lnTo>
                    <a:lnTo>
                      <a:pt x="2220942" y="1075398"/>
                    </a:lnTo>
                    <a:lnTo>
                      <a:pt x="2215929" y="1070384"/>
                    </a:lnTo>
                    <a:lnTo>
                      <a:pt x="2218436" y="1065371"/>
                    </a:lnTo>
                    <a:lnTo>
                      <a:pt x="2220942" y="1060357"/>
                    </a:lnTo>
                    <a:lnTo>
                      <a:pt x="2218436" y="1060357"/>
                    </a:lnTo>
                    <a:lnTo>
                      <a:pt x="2218436" y="1055344"/>
                    </a:lnTo>
                    <a:lnTo>
                      <a:pt x="2223449" y="1052837"/>
                    </a:lnTo>
                    <a:lnTo>
                      <a:pt x="2228463" y="1050330"/>
                    </a:lnTo>
                    <a:lnTo>
                      <a:pt x="2228463" y="1042810"/>
                    </a:lnTo>
                    <a:lnTo>
                      <a:pt x="2230970" y="1037797"/>
                    </a:lnTo>
                    <a:lnTo>
                      <a:pt x="2230970" y="1035290"/>
                    </a:lnTo>
                    <a:lnTo>
                      <a:pt x="2233476" y="1035290"/>
                    </a:lnTo>
                    <a:lnTo>
                      <a:pt x="2233476" y="1030277"/>
                    </a:lnTo>
                    <a:lnTo>
                      <a:pt x="2235983" y="1025263"/>
                    </a:lnTo>
                    <a:lnTo>
                      <a:pt x="2240996" y="1020250"/>
                    </a:lnTo>
                    <a:lnTo>
                      <a:pt x="2246010" y="1017743"/>
                    </a:lnTo>
                    <a:lnTo>
                      <a:pt x="2246010" y="1015236"/>
                    </a:lnTo>
                    <a:lnTo>
                      <a:pt x="2243503" y="1012729"/>
                    </a:lnTo>
                    <a:lnTo>
                      <a:pt x="2246010" y="1010223"/>
                    </a:lnTo>
                    <a:lnTo>
                      <a:pt x="2248517" y="1007716"/>
                    </a:lnTo>
                    <a:lnTo>
                      <a:pt x="2251023" y="1005209"/>
                    </a:lnTo>
                    <a:lnTo>
                      <a:pt x="2253530" y="1002703"/>
                    </a:lnTo>
                    <a:lnTo>
                      <a:pt x="2256037" y="1002703"/>
                    </a:lnTo>
                    <a:lnTo>
                      <a:pt x="2261050" y="997689"/>
                    </a:lnTo>
                    <a:lnTo>
                      <a:pt x="2263557" y="997689"/>
                    </a:lnTo>
                    <a:lnTo>
                      <a:pt x="2271077" y="990169"/>
                    </a:lnTo>
                    <a:lnTo>
                      <a:pt x="2273584" y="980142"/>
                    </a:lnTo>
                    <a:lnTo>
                      <a:pt x="2273584" y="977635"/>
                    </a:lnTo>
                    <a:lnTo>
                      <a:pt x="2283610" y="982649"/>
                    </a:lnTo>
                    <a:lnTo>
                      <a:pt x="2288624" y="985156"/>
                    </a:lnTo>
                    <a:lnTo>
                      <a:pt x="2296144" y="985156"/>
                    </a:lnTo>
                    <a:lnTo>
                      <a:pt x="2303664" y="987662"/>
                    </a:lnTo>
                    <a:lnTo>
                      <a:pt x="2303664" y="990169"/>
                    </a:lnTo>
                    <a:lnTo>
                      <a:pt x="2311185" y="990169"/>
                    </a:lnTo>
                    <a:lnTo>
                      <a:pt x="2313691" y="992676"/>
                    </a:lnTo>
                    <a:lnTo>
                      <a:pt x="2328732" y="992676"/>
                    </a:lnTo>
                    <a:lnTo>
                      <a:pt x="2336252" y="995182"/>
                    </a:lnTo>
                    <a:lnTo>
                      <a:pt x="2336252" y="1005209"/>
                    </a:lnTo>
                    <a:lnTo>
                      <a:pt x="2338758" y="1005209"/>
                    </a:lnTo>
                    <a:lnTo>
                      <a:pt x="2338758" y="1007716"/>
                    </a:lnTo>
                    <a:lnTo>
                      <a:pt x="2341265" y="1007716"/>
                    </a:lnTo>
                    <a:lnTo>
                      <a:pt x="2341265" y="1010223"/>
                    </a:lnTo>
                    <a:lnTo>
                      <a:pt x="2343772" y="1012729"/>
                    </a:lnTo>
                    <a:lnTo>
                      <a:pt x="2343772" y="1017743"/>
                    </a:lnTo>
                    <a:lnTo>
                      <a:pt x="2341265" y="1025263"/>
                    </a:lnTo>
                    <a:lnTo>
                      <a:pt x="2336252" y="1025263"/>
                    </a:lnTo>
                    <a:lnTo>
                      <a:pt x="2336252" y="1035290"/>
                    </a:lnTo>
                    <a:lnTo>
                      <a:pt x="2333745" y="1035290"/>
                    </a:lnTo>
                    <a:lnTo>
                      <a:pt x="2331238" y="1037797"/>
                    </a:lnTo>
                    <a:lnTo>
                      <a:pt x="2331238" y="1047824"/>
                    </a:lnTo>
                    <a:lnTo>
                      <a:pt x="2328732" y="1047824"/>
                    </a:lnTo>
                    <a:lnTo>
                      <a:pt x="2326225" y="1050330"/>
                    </a:lnTo>
                    <a:lnTo>
                      <a:pt x="2323718" y="1055344"/>
                    </a:lnTo>
                    <a:lnTo>
                      <a:pt x="2323718" y="1057851"/>
                    </a:lnTo>
                    <a:lnTo>
                      <a:pt x="2326225" y="1062864"/>
                    </a:lnTo>
                    <a:lnTo>
                      <a:pt x="2323718" y="1065371"/>
                    </a:lnTo>
                    <a:lnTo>
                      <a:pt x="2326225" y="1067877"/>
                    </a:lnTo>
                    <a:lnTo>
                      <a:pt x="2321211" y="1075398"/>
                    </a:lnTo>
                    <a:lnTo>
                      <a:pt x="2321211" y="1080411"/>
                    </a:lnTo>
                    <a:lnTo>
                      <a:pt x="2323718" y="1082918"/>
                    </a:lnTo>
                    <a:lnTo>
                      <a:pt x="2323718" y="1085424"/>
                    </a:lnTo>
                    <a:lnTo>
                      <a:pt x="2326225" y="1090438"/>
                    </a:lnTo>
                    <a:lnTo>
                      <a:pt x="2323718" y="1090438"/>
                    </a:lnTo>
                    <a:lnTo>
                      <a:pt x="2326225" y="1092945"/>
                    </a:lnTo>
                    <a:lnTo>
                      <a:pt x="2328732" y="1100465"/>
                    </a:lnTo>
                    <a:lnTo>
                      <a:pt x="2333745" y="1105478"/>
                    </a:lnTo>
                    <a:lnTo>
                      <a:pt x="2338758" y="1107985"/>
                    </a:lnTo>
                    <a:lnTo>
                      <a:pt x="2336252" y="1110492"/>
                    </a:lnTo>
                    <a:lnTo>
                      <a:pt x="2336252" y="1112998"/>
                    </a:lnTo>
                    <a:lnTo>
                      <a:pt x="2331238" y="1118012"/>
                    </a:lnTo>
                    <a:lnTo>
                      <a:pt x="2328732" y="1120519"/>
                    </a:lnTo>
                    <a:lnTo>
                      <a:pt x="2326225" y="1123025"/>
                    </a:lnTo>
                    <a:lnTo>
                      <a:pt x="2323718" y="1130545"/>
                    </a:lnTo>
                    <a:lnTo>
                      <a:pt x="2323718" y="1135559"/>
                    </a:lnTo>
                    <a:lnTo>
                      <a:pt x="2321211" y="1138066"/>
                    </a:lnTo>
                    <a:lnTo>
                      <a:pt x="2321211" y="1140572"/>
                    </a:lnTo>
                    <a:lnTo>
                      <a:pt x="2323718" y="1145586"/>
                    </a:lnTo>
                    <a:lnTo>
                      <a:pt x="2323718" y="1153106"/>
                    </a:lnTo>
                    <a:lnTo>
                      <a:pt x="2321211" y="1153106"/>
                    </a:lnTo>
                    <a:lnTo>
                      <a:pt x="2321211" y="1160626"/>
                    </a:lnTo>
                    <a:lnTo>
                      <a:pt x="2316198" y="1165640"/>
                    </a:lnTo>
                    <a:lnTo>
                      <a:pt x="2313691" y="1168146"/>
                    </a:lnTo>
                    <a:lnTo>
                      <a:pt x="2313691" y="1173160"/>
                    </a:lnTo>
                    <a:lnTo>
                      <a:pt x="2316198" y="1175666"/>
                    </a:lnTo>
                    <a:lnTo>
                      <a:pt x="2316198" y="1178173"/>
                    </a:lnTo>
                    <a:lnTo>
                      <a:pt x="2313691" y="1178173"/>
                    </a:lnTo>
                    <a:lnTo>
                      <a:pt x="2313691" y="1185693"/>
                    </a:lnTo>
                    <a:lnTo>
                      <a:pt x="2316198" y="1185693"/>
                    </a:lnTo>
                    <a:lnTo>
                      <a:pt x="2318705" y="1190707"/>
                    </a:lnTo>
                    <a:lnTo>
                      <a:pt x="2318705" y="1195720"/>
                    </a:lnTo>
                    <a:lnTo>
                      <a:pt x="2316198" y="1198227"/>
                    </a:lnTo>
                    <a:lnTo>
                      <a:pt x="2318705" y="1200734"/>
                    </a:lnTo>
                    <a:lnTo>
                      <a:pt x="2321211" y="1203240"/>
                    </a:lnTo>
                    <a:lnTo>
                      <a:pt x="2323718" y="1203240"/>
                    </a:lnTo>
                    <a:lnTo>
                      <a:pt x="2323718" y="1200734"/>
                    </a:lnTo>
                    <a:lnTo>
                      <a:pt x="2328732" y="1203240"/>
                    </a:lnTo>
                    <a:lnTo>
                      <a:pt x="2326225" y="1208254"/>
                    </a:lnTo>
                    <a:lnTo>
                      <a:pt x="2326225" y="1215774"/>
                    </a:lnTo>
                    <a:lnTo>
                      <a:pt x="2323718" y="1218281"/>
                    </a:lnTo>
                    <a:lnTo>
                      <a:pt x="2323718" y="1223294"/>
                    </a:lnTo>
                    <a:lnTo>
                      <a:pt x="2326225" y="1225801"/>
                    </a:lnTo>
                    <a:lnTo>
                      <a:pt x="2326225" y="1228308"/>
                    </a:lnTo>
                    <a:lnTo>
                      <a:pt x="2331238" y="1233321"/>
                    </a:lnTo>
                    <a:lnTo>
                      <a:pt x="2333745" y="1235828"/>
                    </a:lnTo>
                    <a:lnTo>
                      <a:pt x="2331238" y="1235828"/>
                    </a:lnTo>
                    <a:lnTo>
                      <a:pt x="2331238" y="1243348"/>
                    </a:lnTo>
                    <a:lnTo>
                      <a:pt x="2328732" y="1245855"/>
                    </a:lnTo>
                    <a:lnTo>
                      <a:pt x="2326225" y="1245855"/>
                    </a:lnTo>
                    <a:lnTo>
                      <a:pt x="2323718" y="1248361"/>
                    </a:lnTo>
                    <a:lnTo>
                      <a:pt x="2323718" y="1250868"/>
                    </a:lnTo>
                    <a:lnTo>
                      <a:pt x="2321211" y="1250868"/>
                    </a:lnTo>
                    <a:lnTo>
                      <a:pt x="2323718" y="1255882"/>
                    </a:lnTo>
                    <a:lnTo>
                      <a:pt x="2326225" y="1258388"/>
                    </a:lnTo>
                    <a:lnTo>
                      <a:pt x="2328732" y="1260895"/>
                    </a:lnTo>
                    <a:lnTo>
                      <a:pt x="2331238" y="1265908"/>
                    </a:lnTo>
                    <a:lnTo>
                      <a:pt x="2331238" y="1268415"/>
                    </a:lnTo>
                    <a:lnTo>
                      <a:pt x="2333745" y="1270922"/>
                    </a:lnTo>
                    <a:lnTo>
                      <a:pt x="2338758" y="1273429"/>
                    </a:lnTo>
                    <a:lnTo>
                      <a:pt x="2346278" y="1273429"/>
                    </a:lnTo>
                    <a:lnTo>
                      <a:pt x="2346278" y="1275935"/>
                    </a:lnTo>
                    <a:lnTo>
                      <a:pt x="2343772" y="1278442"/>
                    </a:lnTo>
                    <a:lnTo>
                      <a:pt x="2341265" y="1283455"/>
                    </a:lnTo>
                    <a:lnTo>
                      <a:pt x="2343772" y="1288469"/>
                    </a:lnTo>
                    <a:lnTo>
                      <a:pt x="2341265" y="1288469"/>
                    </a:lnTo>
                    <a:lnTo>
                      <a:pt x="2336252" y="1290976"/>
                    </a:lnTo>
                    <a:lnTo>
                      <a:pt x="2331238" y="1293482"/>
                    </a:lnTo>
                    <a:lnTo>
                      <a:pt x="2328732" y="1298496"/>
                    </a:lnTo>
                    <a:lnTo>
                      <a:pt x="2328732" y="1301003"/>
                    </a:lnTo>
                    <a:lnTo>
                      <a:pt x="2326225" y="1303509"/>
                    </a:lnTo>
                    <a:lnTo>
                      <a:pt x="2318705" y="1311029"/>
                    </a:lnTo>
                    <a:lnTo>
                      <a:pt x="2318705" y="1316043"/>
                    </a:lnTo>
                    <a:lnTo>
                      <a:pt x="2316198" y="1318550"/>
                    </a:lnTo>
                    <a:lnTo>
                      <a:pt x="2313691" y="1323563"/>
                    </a:lnTo>
                    <a:lnTo>
                      <a:pt x="2313691" y="1326070"/>
                    </a:lnTo>
                    <a:lnTo>
                      <a:pt x="2311185" y="1328576"/>
                    </a:lnTo>
                    <a:lnTo>
                      <a:pt x="2311185" y="1333590"/>
                    </a:lnTo>
                    <a:lnTo>
                      <a:pt x="2298651" y="1333590"/>
                    </a:lnTo>
                    <a:lnTo>
                      <a:pt x="2296144" y="1338603"/>
                    </a:lnTo>
                    <a:lnTo>
                      <a:pt x="2293638" y="1338603"/>
                    </a:lnTo>
                    <a:lnTo>
                      <a:pt x="2288624" y="1341110"/>
                    </a:lnTo>
                    <a:lnTo>
                      <a:pt x="2288624" y="1356150"/>
                    </a:lnTo>
                    <a:lnTo>
                      <a:pt x="2291131" y="1361164"/>
                    </a:lnTo>
                    <a:lnTo>
                      <a:pt x="2291131" y="1363671"/>
                    </a:lnTo>
                    <a:lnTo>
                      <a:pt x="2296144" y="1368684"/>
                    </a:lnTo>
                    <a:lnTo>
                      <a:pt x="2296144" y="1371191"/>
                    </a:lnTo>
                    <a:lnTo>
                      <a:pt x="2298651" y="1373697"/>
                    </a:lnTo>
                    <a:lnTo>
                      <a:pt x="2298651" y="1376204"/>
                    </a:lnTo>
                    <a:lnTo>
                      <a:pt x="2296144" y="1378711"/>
                    </a:lnTo>
                    <a:lnTo>
                      <a:pt x="2291131" y="1378711"/>
                    </a:lnTo>
                    <a:lnTo>
                      <a:pt x="2286118" y="1381218"/>
                    </a:lnTo>
                    <a:lnTo>
                      <a:pt x="2286118" y="1388738"/>
                    </a:lnTo>
                    <a:lnTo>
                      <a:pt x="2288624" y="1391245"/>
                    </a:lnTo>
                    <a:lnTo>
                      <a:pt x="2288624" y="1393751"/>
                    </a:lnTo>
                    <a:lnTo>
                      <a:pt x="2286118" y="1398765"/>
                    </a:lnTo>
                    <a:lnTo>
                      <a:pt x="2286118" y="1413805"/>
                    </a:lnTo>
                    <a:lnTo>
                      <a:pt x="2283610" y="1413805"/>
                    </a:lnTo>
                    <a:lnTo>
                      <a:pt x="2283610" y="1416312"/>
                    </a:lnTo>
                    <a:lnTo>
                      <a:pt x="2281104" y="1418818"/>
                    </a:lnTo>
                    <a:lnTo>
                      <a:pt x="2278597" y="1421325"/>
                    </a:lnTo>
                    <a:lnTo>
                      <a:pt x="2278597" y="1423832"/>
                    </a:lnTo>
                    <a:lnTo>
                      <a:pt x="2281104" y="1426339"/>
                    </a:lnTo>
                    <a:lnTo>
                      <a:pt x="2286118" y="1433859"/>
                    </a:lnTo>
                    <a:lnTo>
                      <a:pt x="2288624" y="1436366"/>
                    </a:lnTo>
                    <a:lnTo>
                      <a:pt x="2291131" y="1438872"/>
                    </a:lnTo>
                    <a:lnTo>
                      <a:pt x="2296144" y="1441379"/>
                    </a:lnTo>
                    <a:lnTo>
                      <a:pt x="2296144" y="1463939"/>
                    </a:lnTo>
                    <a:lnTo>
                      <a:pt x="2293638" y="1468953"/>
                    </a:lnTo>
                    <a:lnTo>
                      <a:pt x="2291131" y="1471460"/>
                    </a:lnTo>
                    <a:lnTo>
                      <a:pt x="2291131" y="1473966"/>
                    </a:lnTo>
                    <a:lnTo>
                      <a:pt x="2288624" y="1481487"/>
                    </a:lnTo>
                    <a:lnTo>
                      <a:pt x="2283610" y="1486500"/>
                    </a:lnTo>
                    <a:lnTo>
                      <a:pt x="2281104" y="1491513"/>
                    </a:lnTo>
                    <a:lnTo>
                      <a:pt x="2281104" y="1494020"/>
                    </a:lnTo>
                    <a:lnTo>
                      <a:pt x="2278597" y="1496527"/>
                    </a:lnTo>
                    <a:lnTo>
                      <a:pt x="2271077" y="1496527"/>
                    </a:lnTo>
                    <a:lnTo>
                      <a:pt x="2273584" y="1501540"/>
                    </a:lnTo>
                    <a:lnTo>
                      <a:pt x="2271077" y="1504047"/>
                    </a:lnTo>
                    <a:lnTo>
                      <a:pt x="2273584" y="1506554"/>
                    </a:lnTo>
                    <a:lnTo>
                      <a:pt x="2273584" y="1509060"/>
                    </a:lnTo>
                    <a:lnTo>
                      <a:pt x="2271077" y="1516581"/>
                    </a:lnTo>
                    <a:lnTo>
                      <a:pt x="2268570" y="1521594"/>
                    </a:lnTo>
                    <a:lnTo>
                      <a:pt x="2268570" y="1531621"/>
                    </a:lnTo>
                    <a:lnTo>
                      <a:pt x="2261050" y="1531621"/>
                    </a:lnTo>
                    <a:lnTo>
                      <a:pt x="2261050" y="1534128"/>
                    </a:lnTo>
                    <a:lnTo>
                      <a:pt x="2253530" y="1539141"/>
                    </a:lnTo>
                    <a:lnTo>
                      <a:pt x="2251023" y="1544155"/>
                    </a:lnTo>
                    <a:lnTo>
                      <a:pt x="2248517" y="1546661"/>
                    </a:lnTo>
                    <a:lnTo>
                      <a:pt x="2246010" y="1551675"/>
                    </a:lnTo>
                    <a:lnTo>
                      <a:pt x="2238490" y="1556688"/>
                    </a:lnTo>
                    <a:lnTo>
                      <a:pt x="2235983" y="1559195"/>
                    </a:lnTo>
                    <a:lnTo>
                      <a:pt x="2233476" y="1561702"/>
                    </a:lnTo>
                    <a:lnTo>
                      <a:pt x="2228463" y="1566715"/>
                    </a:lnTo>
                    <a:lnTo>
                      <a:pt x="2228463" y="1571729"/>
                    </a:lnTo>
                    <a:lnTo>
                      <a:pt x="2225956" y="1574235"/>
                    </a:lnTo>
                    <a:lnTo>
                      <a:pt x="2225956" y="1581755"/>
                    </a:lnTo>
                    <a:lnTo>
                      <a:pt x="2228463" y="1584262"/>
                    </a:lnTo>
                    <a:lnTo>
                      <a:pt x="2233476" y="1589276"/>
                    </a:lnTo>
                    <a:lnTo>
                      <a:pt x="2238490" y="1594289"/>
                    </a:lnTo>
                    <a:lnTo>
                      <a:pt x="2235983" y="1599302"/>
                    </a:lnTo>
                    <a:lnTo>
                      <a:pt x="2233476" y="1599302"/>
                    </a:lnTo>
                    <a:lnTo>
                      <a:pt x="2230970" y="1606823"/>
                    </a:lnTo>
                    <a:lnTo>
                      <a:pt x="2228463" y="1606823"/>
                    </a:lnTo>
                    <a:lnTo>
                      <a:pt x="2225956" y="1609329"/>
                    </a:lnTo>
                    <a:lnTo>
                      <a:pt x="2223449" y="1616850"/>
                    </a:lnTo>
                    <a:lnTo>
                      <a:pt x="2220942" y="1616850"/>
                    </a:lnTo>
                    <a:lnTo>
                      <a:pt x="2218436" y="1624370"/>
                    </a:lnTo>
                    <a:lnTo>
                      <a:pt x="2213422" y="1629383"/>
                    </a:lnTo>
                    <a:lnTo>
                      <a:pt x="2210916" y="1629383"/>
                    </a:lnTo>
                    <a:lnTo>
                      <a:pt x="2210916" y="1631890"/>
                    </a:lnTo>
                    <a:lnTo>
                      <a:pt x="2208409" y="1631890"/>
                    </a:lnTo>
                    <a:lnTo>
                      <a:pt x="2205902" y="1636903"/>
                    </a:lnTo>
                    <a:lnTo>
                      <a:pt x="2203395" y="1636903"/>
                    </a:lnTo>
                    <a:lnTo>
                      <a:pt x="2200889" y="1641917"/>
                    </a:lnTo>
                    <a:lnTo>
                      <a:pt x="2195875" y="1641917"/>
                    </a:lnTo>
                    <a:lnTo>
                      <a:pt x="2193369" y="1639410"/>
                    </a:lnTo>
                    <a:lnTo>
                      <a:pt x="2190862" y="1641917"/>
                    </a:lnTo>
                    <a:lnTo>
                      <a:pt x="2190862" y="1649437"/>
                    </a:lnTo>
                    <a:lnTo>
                      <a:pt x="2188355" y="1649437"/>
                    </a:lnTo>
                    <a:lnTo>
                      <a:pt x="2188355" y="1661971"/>
                    </a:lnTo>
                    <a:lnTo>
                      <a:pt x="2190862" y="1664477"/>
                    </a:lnTo>
                    <a:lnTo>
                      <a:pt x="2185849" y="1669491"/>
                    </a:lnTo>
                    <a:lnTo>
                      <a:pt x="2183342" y="1674504"/>
                    </a:lnTo>
                    <a:lnTo>
                      <a:pt x="2175822" y="1677011"/>
                    </a:lnTo>
                    <a:lnTo>
                      <a:pt x="2173315" y="1677011"/>
                    </a:lnTo>
                    <a:lnTo>
                      <a:pt x="2170808" y="1682024"/>
                    </a:lnTo>
                    <a:lnTo>
                      <a:pt x="2170808" y="1687038"/>
                    </a:lnTo>
                    <a:lnTo>
                      <a:pt x="2168302" y="1689544"/>
                    </a:lnTo>
                    <a:lnTo>
                      <a:pt x="2160781" y="1692051"/>
                    </a:lnTo>
                    <a:lnTo>
                      <a:pt x="2160781" y="1694558"/>
                    </a:lnTo>
                    <a:lnTo>
                      <a:pt x="2158274" y="1699571"/>
                    </a:lnTo>
                    <a:lnTo>
                      <a:pt x="2155768" y="1707092"/>
                    </a:lnTo>
                    <a:lnTo>
                      <a:pt x="2155768" y="1709598"/>
                    </a:lnTo>
                    <a:lnTo>
                      <a:pt x="2153261" y="1712105"/>
                    </a:lnTo>
                    <a:lnTo>
                      <a:pt x="2150754" y="1714612"/>
                    </a:lnTo>
                    <a:lnTo>
                      <a:pt x="2135714" y="1714612"/>
                    </a:lnTo>
                    <a:lnTo>
                      <a:pt x="2130701" y="1717118"/>
                    </a:lnTo>
                    <a:lnTo>
                      <a:pt x="2128194" y="1719625"/>
                    </a:lnTo>
                    <a:lnTo>
                      <a:pt x="2123180" y="1719625"/>
                    </a:lnTo>
                    <a:lnTo>
                      <a:pt x="2118167" y="1724639"/>
                    </a:lnTo>
                    <a:lnTo>
                      <a:pt x="2115660" y="1727145"/>
                    </a:lnTo>
                    <a:lnTo>
                      <a:pt x="2108140" y="1727145"/>
                    </a:lnTo>
                    <a:lnTo>
                      <a:pt x="2100620" y="1729652"/>
                    </a:lnTo>
                    <a:lnTo>
                      <a:pt x="2098113" y="1734665"/>
                    </a:lnTo>
                    <a:lnTo>
                      <a:pt x="2100620" y="1737172"/>
                    </a:lnTo>
                    <a:lnTo>
                      <a:pt x="2100620" y="1742186"/>
                    </a:lnTo>
                    <a:lnTo>
                      <a:pt x="2095606" y="1742186"/>
                    </a:lnTo>
                    <a:lnTo>
                      <a:pt x="2093100" y="1744692"/>
                    </a:lnTo>
                    <a:lnTo>
                      <a:pt x="2093100" y="1749706"/>
                    </a:lnTo>
                    <a:lnTo>
                      <a:pt x="2090593" y="1752213"/>
                    </a:lnTo>
                    <a:lnTo>
                      <a:pt x="2088086" y="1754719"/>
                    </a:lnTo>
                    <a:lnTo>
                      <a:pt x="2085579" y="1757226"/>
                    </a:lnTo>
                    <a:lnTo>
                      <a:pt x="2085579" y="1759733"/>
                    </a:lnTo>
                    <a:lnTo>
                      <a:pt x="2080566" y="1759733"/>
                    </a:lnTo>
                    <a:lnTo>
                      <a:pt x="2075553" y="1767253"/>
                    </a:lnTo>
                    <a:lnTo>
                      <a:pt x="2075553" y="1779786"/>
                    </a:lnTo>
                    <a:lnTo>
                      <a:pt x="2073046" y="1782293"/>
                    </a:lnTo>
                    <a:lnTo>
                      <a:pt x="2075553" y="1782293"/>
                    </a:lnTo>
                    <a:lnTo>
                      <a:pt x="2075553" y="1784800"/>
                    </a:lnTo>
                    <a:lnTo>
                      <a:pt x="2073046" y="1787307"/>
                    </a:lnTo>
                    <a:lnTo>
                      <a:pt x="2075553" y="1792320"/>
                    </a:lnTo>
                    <a:lnTo>
                      <a:pt x="2075553" y="1799840"/>
                    </a:lnTo>
                    <a:lnTo>
                      <a:pt x="2068033" y="1802347"/>
                    </a:lnTo>
                    <a:lnTo>
                      <a:pt x="2063019" y="1802347"/>
                    </a:lnTo>
                    <a:lnTo>
                      <a:pt x="2058006" y="1809867"/>
                    </a:lnTo>
                    <a:lnTo>
                      <a:pt x="2050486" y="1812374"/>
                    </a:lnTo>
                    <a:lnTo>
                      <a:pt x="2047978" y="1812374"/>
                    </a:lnTo>
                    <a:lnTo>
                      <a:pt x="2045472" y="1814881"/>
                    </a:lnTo>
                    <a:lnTo>
                      <a:pt x="2042965" y="1817387"/>
                    </a:lnTo>
                    <a:lnTo>
                      <a:pt x="2040458" y="1817387"/>
                    </a:lnTo>
                    <a:lnTo>
                      <a:pt x="2037952" y="1819894"/>
                    </a:lnTo>
                    <a:lnTo>
                      <a:pt x="2035445" y="1822401"/>
                    </a:lnTo>
                    <a:lnTo>
                      <a:pt x="2032938" y="1822401"/>
                    </a:lnTo>
                    <a:lnTo>
                      <a:pt x="2027925" y="1827414"/>
                    </a:lnTo>
                    <a:lnTo>
                      <a:pt x="2017898" y="1827414"/>
                    </a:lnTo>
                    <a:lnTo>
                      <a:pt x="2015391" y="1839948"/>
                    </a:lnTo>
                    <a:lnTo>
                      <a:pt x="2005364" y="1842454"/>
                    </a:lnTo>
                    <a:lnTo>
                      <a:pt x="2012885" y="1857495"/>
                    </a:lnTo>
                    <a:lnTo>
                      <a:pt x="2015391" y="1865015"/>
                    </a:lnTo>
                    <a:lnTo>
                      <a:pt x="2012885" y="1867522"/>
                    </a:lnTo>
                    <a:lnTo>
                      <a:pt x="2010378" y="1872535"/>
                    </a:lnTo>
                    <a:lnTo>
                      <a:pt x="2010378" y="1880055"/>
                    </a:lnTo>
                    <a:lnTo>
                      <a:pt x="2007871" y="1882562"/>
                    </a:lnTo>
                    <a:lnTo>
                      <a:pt x="2007871" y="1900109"/>
                    </a:lnTo>
                    <a:lnTo>
                      <a:pt x="2012885" y="1905123"/>
                    </a:lnTo>
                    <a:lnTo>
                      <a:pt x="2017898" y="1902616"/>
                    </a:lnTo>
                    <a:lnTo>
                      <a:pt x="2022911" y="1900109"/>
                    </a:lnTo>
                    <a:lnTo>
                      <a:pt x="2027925" y="1897603"/>
                    </a:lnTo>
                    <a:lnTo>
                      <a:pt x="2030432" y="1897603"/>
                    </a:lnTo>
                    <a:lnTo>
                      <a:pt x="2032938" y="1895096"/>
                    </a:lnTo>
                    <a:lnTo>
                      <a:pt x="2042965" y="1895096"/>
                    </a:lnTo>
                    <a:lnTo>
                      <a:pt x="2045472" y="1892589"/>
                    </a:lnTo>
                    <a:lnTo>
                      <a:pt x="2055499" y="1892589"/>
                    </a:lnTo>
                    <a:lnTo>
                      <a:pt x="2058006" y="1895096"/>
                    </a:lnTo>
                    <a:lnTo>
                      <a:pt x="2063019" y="1895096"/>
                    </a:lnTo>
                    <a:lnTo>
                      <a:pt x="2065526" y="1892589"/>
                    </a:lnTo>
                    <a:lnTo>
                      <a:pt x="2068033" y="1892589"/>
                    </a:lnTo>
                    <a:lnTo>
                      <a:pt x="2070539" y="1895096"/>
                    </a:lnTo>
                    <a:lnTo>
                      <a:pt x="2078059" y="1895096"/>
                    </a:lnTo>
                    <a:lnTo>
                      <a:pt x="2078059" y="1897603"/>
                    </a:lnTo>
                    <a:lnTo>
                      <a:pt x="2088086" y="1897603"/>
                    </a:lnTo>
                    <a:lnTo>
                      <a:pt x="2090593" y="1895096"/>
                    </a:lnTo>
                    <a:lnTo>
                      <a:pt x="2110647" y="1895096"/>
                    </a:lnTo>
                    <a:lnTo>
                      <a:pt x="2110647" y="1897603"/>
                    </a:lnTo>
                    <a:lnTo>
                      <a:pt x="2113154" y="1897603"/>
                    </a:lnTo>
                    <a:lnTo>
                      <a:pt x="2115660" y="1895096"/>
                    </a:lnTo>
                    <a:lnTo>
                      <a:pt x="2120674" y="1895096"/>
                    </a:lnTo>
                    <a:lnTo>
                      <a:pt x="2120674" y="1892589"/>
                    </a:lnTo>
                    <a:lnTo>
                      <a:pt x="2125687" y="1892589"/>
                    </a:lnTo>
                    <a:lnTo>
                      <a:pt x="2128194" y="1895096"/>
                    </a:lnTo>
                    <a:lnTo>
                      <a:pt x="2130701" y="1897603"/>
                    </a:lnTo>
                    <a:lnTo>
                      <a:pt x="2130701" y="1900109"/>
                    </a:lnTo>
                    <a:lnTo>
                      <a:pt x="2133207" y="1900109"/>
                    </a:lnTo>
                    <a:lnTo>
                      <a:pt x="2133207" y="1905123"/>
                    </a:lnTo>
                    <a:lnTo>
                      <a:pt x="2135714" y="1905123"/>
                    </a:lnTo>
                    <a:lnTo>
                      <a:pt x="2135714" y="1910136"/>
                    </a:lnTo>
                    <a:lnTo>
                      <a:pt x="2138221" y="1910136"/>
                    </a:lnTo>
                    <a:lnTo>
                      <a:pt x="2140727" y="1912643"/>
                    </a:lnTo>
                    <a:lnTo>
                      <a:pt x="2143234" y="1912643"/>
                    </a:lnTo>
                    <a:lnTo>
                      <a:pt x="2143234" y="1915150"/>
                    </a:lnTo>
                    <a:lnTo>
                      <a:pt x="2145741" y="1917656"/>
                    </a:lnTo>
                    <a:lnTo>
                      <a:pt x="2148248" y="1917656"/>
                    </a:lnTo>
                    <a:lnTo>
                      <a:pt x="2150754" y="1922670"/>
                    </a:lnTo>
                    <a:lnTo>
                      <a:pt x="2153261" y="1925176"/>
                    </a:lnTo>
                    <a:lnTo>
                      <a:pt x="2153261" y="1927683"/>
                    </a:lnTo>
                    <a:lnTo>
                      <a:pt x="2155768" y="1927683"/>
                    </a:lnTo>
                    <a:lnTo>
                      <a:pt x="2158274" y="1932697"/>
                    </a:lnTo>
                    <a:lnTo>
                      <a:pt x="2160781" y="1937710"/>
                    </a:lnTo>
                    <a:lnTo>
                      <a:pt x="2163288" y="1940217"/>
                    </a:lnTo>
                    <a:lnTo>
                      <a:pt x="2165794" y="1945230"/>
                    </a:lnTo>
                    <a:lnTo>
                      <a:pt x="2163288" y="1950244"/>
                    </a:lnTo>
                    <a:lnTo>
                      <a:pt x="2165794" y="1955257"/>
                    </a:lnTo>
                    <a:lnTo>
                      <a:pt x="2173315" y="1962777"/>
                    </a:lnTo>
                    <a:lnTo>
                      <a:pt x="2170808" y="1967791"/>
                    </a:lnTo>
                    <a:lnTo>
                      <a:pt x="2170808" y="1970297"/>
                    </a:lnTo>
                    <a:lnTo>
                      <a:pt x="2173315" y="1972804"/>
                    </a:lnTo>
                    <a:lnTo>
                      <a:pt x="2175822" y="1977818"/>
                    </a:lnTo>
                    <a:lnTo>
                      <a:pt x="2175822" y="1980324"/>
                    </a:lnTo>
                    <a:lnTo>
                      <a:pt x="2170808" y="1987845"/>
                    </a:lnTo>
                    <a:lnTo>
                      <a:pt x="2168302" y="1995365"/>
                    </a:lnTo>
                    <a:lnTo>
                      <a:pt x="2168302" y="1997871"/>
                    </a:lnTo>
                    <a:lnTo>
                      <a:pt x="2165794" y="1997871"/>
                    </a:lnTo>
                    <a:lnTo>
                      <a:pt x="2165794" y="2000378"/>
                    </a:lnTo>
                    <a:lnTo>
                      <a:pt x="2158274" y="2007898"/>
                    </a:lnTo>
                    <a:lnTo>
                      <a:pt x="2155768" y="2012912"/>
                    </a:lnTo>
                    <a:lnTo>
                      <a:pt x="2155768" y="2022939"/>
                    </a:lnTo>
                    <a:lnTo>
                      <a:pt x="2153261" y="2022939"/>
                    </a:lnTo>
                    <a:lnTo>
                      <a:pt x="2153261" y="2025445"/>
                    </a:lnTo>
                    <a:lnTo>
                      <a:pt x="2150754" y="2027952"/>
                    </a:lnTo>
                    <a:lnTo>
                      <a:pt x="2150754" y="2032966"/>
                    </a:lnTo>
                    <a:lnTo>
                      <a:pt x="2148248" y="2037979"/>
                    </a:lnTo>
                    <a:lnTo>
                      <a:pt x="2148248" y="2040486"/>
                    </a:lnTo>
                    <a:lnTo>
                      <a:pt x="2143234" y="2048006"/>
                    </a:lnTo>
                    <a:lnTo>
                      <a:pt x="2140727" y="2050513"/>
                    </a:lnTo>
                    <a:lnTo>
                      <a:pt x="2143234" y="2053019"/>
                    </a:lnTo>
                    <a:lnTo>
                      <a:pt x="2145741" y="2055526"/>
                    </a:lnTo>
                    <a:lnTo>
                      <a:pt x="2143234" y="2058033"/>
                    </a:lnTo>
                    <a:lnTo>
                      <a:pt x="2143234" y="2063046"/>
                    </a:lnTo>
                    <a:lnTo>
                      <a:pt x="2140727" y="2065553"/>
                    </a:lnTo>
                    <a:lnTo>
                      <a:pt x="2138221" y="2070566"/>
                    </a:lnTo>
                    <a:lnTo>
                      <a:pt x="2135714" y="2073073"/>
                    </a:lnTo>
                    <a:lnTo>
                      <a:pt x="2135714" y="2075580"/>
                    </a:lnTo>
                    <a:lnTo>
                      <a:pt x="2130701" y="2078087"/>
                    </a:lnTo>
                    <a:lnTo>
                      <a:pt x="2128194" y="2080593"/>
                    </a:lnTo>
                    <a:lnTo>
                      <a:pt x="2125687" y="2083100"/>
                    </a:lnTo>
                    <a:lnTo>
                      <a:pt x="2118167" y="2083100"/>
                    </a:lnTo>
                    <a:lnTo>
                      <a:pt x="2110647" y="2085607"/>
                    </a:lnTo>
                    <a:lnTo>
                      <a:pt x="2108140" y="2088113"/>
                    </a:lnTo>
                    <a:lnTo>
                      <a:pt x="2105634" y="2093127"/>
                    </a:lnTo>
                    <a:lnTo>
                      <a:pt x="2105634" y="2098140"/>
                    </a:lnTo>
                    <a:lnTo>
                      <a:pt x="2098113" y="2103154"/>
                    </a:lnTo>
                    <a:lnTo>
                      <a:pt x="2098113" y="2115687"/>
                    </a:lnTo>
                    <a:lnTo>
                      <a:pt x="2095606" y="2120701"/>
                    </a:lnTo>
                    <a:lnTo>
                      <a:pt x="2095606" y="2125714"/>
                    </a:lnTo>
                    <a:lnTo>
                      <a:pt x="2088086" y="2130728"/>
                    </a:lnTo>
                    <a:lnTo>
                      <a:pt x="2085579" y="2133234"/>
                    </a:lnTo>
                    <a:lnTo>
                      <a:pt x="2083073" y="2135741"/>
                    </a:lnTo>
                    <a:lnTo>
                      <a:pt x="2080566" y="2145768"/>
                    </a:lnTo>
                    <a:lnTo>
                      <a:pt x="2075553" y="2150781"/>
                    </a:lnTo>
                    <a:lnTo>
                      <a:pt x="2073046" y="2153288"/>
                    </a:lnTo>
                    <a:lnTo>
                      <a:pt x="2073046" y="2158302"/>
                    </a:lnTo>
                    <a:lnTo>
                      <a:pt x="2070539" y="2160809"/>
                    </a:lnTo>
                    <a:lnTo>
                      <a:pt x="2070539" y="2163315"/>
                    </a:lnTo>
                    <a:lnTo>
                      <a:pt x="2065526" y="2168328"/>
                    </a:lnTo>
                    <a:lnTo>
                      <a:pt x="2063019" y="2173342"/>
                    </a:lnTo>
                    <a:lnTo>
                      <a:pt x="2058006" y="2173342"/>
                    </a:lnTo>
                    <a:lnTo>
                      <a:pt x="2058006" y="2183369"/>
                    </a:lnTo>
                    <a:lnTo>
                      <a:pt x="2055499" y="2185876"/>
                    </a:lnTo>
                    <a:lnTo>
                      <a:pt x="2055499" y="2198409"/>
                    </a:lnTo>
                    <a:lnTo>
                      <a:pt x="2047978" y="2208436"/>
                    </a:lnTo>
                    <a:lnTo>
                      <a:pt x="2045472" y="2210943"/>
                    </a:lnTo>
                    <a:lnTo>
                      <a:pt x="2040458" y="2218463"/>
                    </a:lnTo>
                    <a:lnTo>
                      <a:pt x="2037952" y="2218463"/>
                    </a:lnTo>
                    <a:lnTo>
                      <a:pt x="2035445" y="2223477"/>
                    </a:lnTo>
                    <a:lnTo>
                      <a:pt x="2022911" y="2225983"/>
                    </a:lnTo>
                    <a:lnTo>
                      <a:pt x="2022911" y="2233503"/>
                    </a:lnTo>
                    <a:lnTo>
                      <a:pt x="2020405" y="2233503"/>
                    </a:lnTo>
                    <a:lnTo>
                      <a:pt x="2012885" y="2236010"/>
                    </a:lnTo>
                    <a:lnTo>
                      <a:pt x="2010378" y="2241023"/>
                    </a:lnTo>
                    <a:lnTo>
                      <a:pt x="2005364" y="2246037"/>
                    </a:lnTo>
                    <a:lnTo>
                      <a:pt x="2002858" y="2248544"/>
                    </a:lnTo>
                    <a:lnTo>
                      <a:pt x="1997844" y="2256064"/>
                    </a:lnTo>
                    <a:lnTo>
                      <a:pt x="1990324" y="2261077"/>
                    </a:lnTo>
                    <a:lnTo>
                      <a:pt x="1985310" y="2261077"/>
                    </a:lnTo>
                    <a:lnTo>
                      <a:pt x="1985310" y="2266091"/>
                    </a:lnTo>
                    <a:lnTo>
                      <a:pt x="1982804" y="2266091"/>
                    </a:lnTo>
                    <a:lnTo>
                      <a:pt x="1980297" y="2268597"/>
                    </a:lnTo>
                    <a:lnTo>
                      <a:pt x="1980297" y="2281131"/>
                    </a:lnTo>
                    <a:lnTo>
                      <a:pt x="1977790" y="2283638"/>
                    </a:lnTo>
                    <a:lnTo>
                      <a:pt x="1977790" y="2286145"/>
                    </a:lnTo>
                    <a:lnTo>
                      <a:pt x="1975284" y="2288651"/>
                    </a:lnTo>
                    <a:lnTo>
                      <a:pt x="1972777" y="2291158"/>
                    </a:lnTo>
                    <a:lnTo>
                      <a:pt x="1967764" y="2293665"/>
                    </a:lnTo>
                    <a:lnTo>
                      <a:pt x="1967764" y="2296171"/>
                    </a:lnTo>
                    <a:lnTo>
                      <a:pt x="1965257" y="2296171"/>
                    </a:lnTo>
                    <a:lnTo>
                      <a:pt x="1962750" y="2298678"/>
                    </a:lnTo>
                    <a:lnTo>
                      <a:pt x="1965257" y="2303692"/>
                    </a:lnTo>
                    <a:lnTo>
                      <a:pt x="1962750" y="2306198"/>
                    </a:lnTo>
                    <a:lnTo>
                      <a:pt x="1960243" y="2308705"/>
                    </a:lnTo>
                    <a:lnTo>
                      <a:pt x="1957737" y="2313719"/>
                    </a:lnTo>
                    <a:lnTo>
                      <a:pt x="1957737" y="2316225"/>
                    </a:lnTo>
                    <a:lnTo>
                      <a:pt x="1955230" y="2316225"/>
                    </a:lnTo>
                    <a:lnTo>
                      <a:pt x="1955230" y="2318732"/>
                    </a:lnTo>
                    <a:lnTo>
                      <a:pt x="1952723" y="2321238"/>
                    </a:lnTo>
                    <a:lnTo>
                      <a:pt x="1950217" y="2323745"/>
                    </a:lnTo>
                    <a:lnTo>
                      <a:pt x="1947709" y="2326252"/>
                    </a:lnTo>
                    <a:lnTo>
                      <a:pt x="1945203" y="2328759"/>
                    </a:lnTo>
                    <a:lnTo>
                      <a:pt x="1942696" y="2331265"/>
                    </a:lnTo>
                    <a:lnTo>
                      <a:pt x="1942696" y="2338786"/>
                    </a:lnTo>
                    <a:lnTo>
                      <a:pt x="1940190" y="2343799"/>
                    </a:lnTo>
                    <a:lnTo>
                      <a:pt x="1935176" y="2346306"/>
                    </a:lnTo>
                    <a:lnTo>
                      <a:pt x="1930163" y="2346306"/>
                    </a:lnTo>
                    <a:lnTo>
                      <a:pt x="1927656" y="2348813"/>
                    </a:lnTo>
                    <a:lnTo>
                      <a:pt x="1930163" y="2353826"/>
                    </a:lnTo>
                    <a:lnTo>
                      <a:pt x="1927656" y="2356333"/>
                    </a:lnTo>
                    <a:lnTo>
                      <a:pt x="1927656" y="2361346"/>
                    </a:lnTo>
                    <a:lnTo>
                      <a:pt x="1925150" y="2363853"/>
                    </a:lnTo>
                    <a:lnTo>
                      <a:pt x="1922642" y="2363853"/>
                    </a:lnTo>
                    <a:lnTo>
                      <a:pt x="1922642" y="2368866"/>
                    </a:lnTo>
                    <a:lnTo>
                      <a:pt x="1920136" y="2373880"/>
                    </a:lnTo>
                    <a:lnTo>
                      <a:pt x="1915122" y="2373880"/>
                    </a:lnTo>
                    <a:lnTo>
                      <a:pt x="1915122" y="2376387"/>
                    </a:lnTo>
                    <a:lnTo>
                      <a:pt x="1910109" y="2378893"/>
                    </a:lnTo>
                    <a:lnTo>
                      <a:pt x="1907602" y="2383906"/>
                    </a:lnTo>
                    <a:lnTo>
                      <a:pt x="1902589" y="2386413"/>
                    </a:lnTo>
                    <a:lnTo>
                      <a:pt x="1900082" y="2388920"/>
                    </a:lnTo>
                    <a:lnTo>
                      <a:pt x="1895069" y="2388920"/>
                    </a:lnTo>
                    <a:lnTo>
                      <a:pt x="1892562" y="2391427"/>
                    </a:lnTo>
                    <a:lnTo>
                      <a:pt x="1892562" y="2393934"/>
                    </a:lnTo>
                    <a:lnTo>
                      <a:pt x="1887549" y="2396440"/>
                    </a:lnTo>
                    <a:lnTo>
                      <a:pt x="1885041" y="2398947"/>
                    </a:lnTo>
                    <a:lnTo>
                      <a:pt x="1880028" y="2401454"/>
                    </a:lnTo>
                    <a:lnTo>
                      <a:pt x="1872508" y="2396440"/>
                    </a:lnTo>
                    <a:lnTo>
                      <a:pt x="1867495" y="2403961"/>
                    </a:lnTo>
                    <a:lnTo>
                      <a:pt x="1862481" y="2406467"/>
                    </a:lnTo>
                    <a:lnTo>
                      <a:pt x="1859974" y="2408974"/>
                    </a:lnTo>
                    <a:lnTo>
                      <a:pt x="1859974" y="2419001"/>
                    </a:lnTo>
                    <a:lnTo>
                      <a:pt x="1862481" y="2421507"/>
                    </a:lnTo>
                    <a:lnTo>
                      <a:pt x="1862481" y="2424014"/>
                    </a:lnTo>
                    <a:lnTo>
                      <a:pt x="1859974" y="2429028"/>
                    </a:lnTo>
                    <a:lnTo>
                      <a:pt x="1857468" y="2434041"/>
                    </a:lnTo>
                    <a:lnTo>
                      <a:pt x="1857468" y="2436548"/>
                    </a:lnTo>
                    <a:lnTo>
                      <a:pt x="1854961" y="2439055"/>
                    </a:lnTo>
                    <a:lnTo>
                      <a:pt x="1854961" y="2441561"/>
                    </a:lnTo>
                    <a:lnTo>
                      <a:pt x="1852454" y="2444068"/>
                    </a:lnTo>
                    <a:lnTo>
                      <a:pt x="1852454" y="2446575"/>
                    </a:lnTo>
                    <a:lnTo>
                      <a:pt x="1854961" y="2446575"/>
                    </a:lnTo>
                    <a:lnTo>
                      <a:pt x="1857468" y="2449081"/>
                    </a:lnTo>
                    <a:lnTo>
                      <a:pt x="1862481" y="2449081"/>
                    </a:lnTo>
                    <a:lnTo>
                      <a:pt x="1862481" y="2454095"/>
                    </a:lnTo>
                    <a:lnTo>
                      <a:pt x="1867495" y="2459108"/>
                    </a:lnTo>
                    <a:lnTo>
                      <a:pt x="1870002" y="2461615"/>
                    </a:lnTo>
                    <a:lnTo>
                      <a:pt x="1872508" y="2461615"/>
                    </a:lnTo>
                    <a:lnTo>
                      <a:pt x="1875015" y="2464122"/>
                    </a:lnTo>
                    <a:lnTo>
                      <a:pt x="1877522" y="2466629"/>
                    </a:lnTo>
                    <a:lnTo>
                      <a:pt x="1880028" y="2469135"/>
                    </a:lnTo>
                    <a:lnTo>
                      <a:pt x="1880028" y="2471642"/>
                    </a:lnTo>
                    <a:lnTo>
                      <a:pt x="1885041" y="2471642"/>
                    </a:lnTo>
                    <a:lnTo>
                      <a:pt x="1890055" y="2474149"/>
                    </a:lnTo>
                    <a:lnTo>
                      <a:pt x="1895069" y="2474149"/>
                    </a:lnTo>
                    <a:lnTo>
                      <a:pt x="1897575" y="2476655"/>
                    </a:lnTo>
                    <a:lnTo>
                      <a:pt x="1900082" y="2479162"/>
                    </a:lnTo>
                    <a:lnTo>
                      <a:pt x="1902589" y="2481669"/>
                    </a:lnTo>
                    <a:lnTo>
                      <a:pt x="1902589" y="2484176"/>
                    </a:lnTo>
                    <a:lnTo>
                      <a:pt x="1905095" y="2486682"/>
                    </a:lnTo>
                    <a:lnTo>
                      <a:pt x="1907602" y="2489189"/>
                    </a:lnTo>
                    <a:lnTo>
                      <a:pt x="1910109" y="2491696"/>
                    </a:lnTo>
                    <a:lnTo>
                      <a:pt x="1912616" y="2496709"/>
                    </a:lnTo>
                    <a:lnTo>
                      <a:pt x="1910109" y="2496709"/>
                    </a:lnTo>
                    <a:lnTo>
                      <a:pt x="1910109" y="2501723"/>
                    </a:lnTo>
                    <a:lnTo>
                      <a:pt x="1912616" y="2504229"/>
                    </a:lnTo>
                    <a:lnTo>
                      <a:pt x="1910109" y="2506736"/>
                    </a:lnTo>
                    <a:lnTo>
                      <a:pt x="1910109" y="2509243"/>
                    </a:lnTo>
                    <a:lnTo>
                      <a:pt x="1907602" y="2511749"/>
                    </a:lnTo>
                    <a:lnTo>
                      <a:pt x="1905095" y="2519270"/>
                    </a:lnTo>
                    <a:lnTo>
                      <a:pt x="1902589" y="2519270"/>
                    </a:lnTo>
                    <a:lnTo>
                      <a:pt x="1900082" y="2521776"/>
                    </a:lnTo>
                    <a:lnTo>
                      <a:pt x="1900082" y="2524283"/>
                    </a:lnTo>
                    <a:lnTo>
                      <a:pt x="1897575" y="2526790"/>
                    </a:lnTo>
                    <a:lnTo>
                      <a:pt x="1897575" y="2529297"/>
                    </a:lnTo>
                    <a:lnTo>
                      <a:pt x="1892562" y="2531803"/>
                    </a:lnTo>
                    <a:lnTo>
                      <a:pt x="1892562" y="2546844"/>
                    </a:lnTo>
                    <a:lnTo>
                      <a:pt x="1895069" y="2549350"/>
                    </a:lnTo>
                    <a:lnTo>
                      <a:pt x="1892562" y="2554364"/>
                    </a:lnTo>
                    <a:lnTo>
                      <a:pt x="1890055" y="2556871"/>
                    </a:lnTo>
                    <a:lnTo>
                      <a:pt x="1890055" y="2559377"/>
                    </a:lnTo>
                    <a:lnTo>
                      <a:pt x="1887549" y="2564391"/>
                    </a:lnTo>
                    <a:lnTo>
                      <a:pt x="1890055" y="2569404"/>
                    </a:lnTo>
                    <a:lnTo>
                      <a:pt x="1892562" y="2574418"/>
                    </a:lnTo>
                    <a:lnTo>
                      <a:pt x="1892562" y="2576924"/>
                    </a:lnTo>
                    <a:lnTo>
                      <a:pt x="1902589" y="2576924"/>
                    </a:lnTo>
                    <a:lnTo>
                      <a:pt x="1905095" y="2579431"/>
                    </a:lnTo>
                    <a:lnTo>
                      <a:pt x="1907602" y="2581938"/>
                    </a:lnTo>
                    <a:lnTo>
                      <a:pt x="1907602" y="2589458"/>
                    </a:lnTo>
                    <a:lnTo>
                      <a:pt x="1910109" y="2594471"/>
                    </a:lnTo>
                    <a:lnTo>
                      <a:pt x="1905095" y="2596978"/>
                    </a:lnTo>
                    <a:lnTo>
                      <a:pt x="1905095" y="2604498"/>
                    </a:lnTo>
                    <a:lnTo>
                      <a:pt x="1907602" y="2612018"/>
                    </a:lnTo>
                    <a:lnTo>
                      <a:pt x="1910109" y="2617032"/>
                    </a:lnTo>
                    <a:lnTo>
                      <a:pt x="1907602" y="2624552"/>
                    </a:lnTo>
                    <a:lnTo>
                      <a:pt x="1907602" y="2637086"/>
                    </a:lnTo>
                    <a:lnTo>
                      <a:pt x="1910109" y="2642099"/>
                    </a:lnTo>
                    <a:lnTo>
                      <a:pt x="1907602" y="2647113"/>
                    </a:lnTo>
                    <a:lnTo>
                      <a:pt x="1910109" y="2649619"/>
                    </a:lnTo>
                    <a:lnTo>
                      <a:pt x="1907602" y="2662153"/>
                    </a:lnTo>
                    <a:lnTo>
                      <a:pt x="1905095" y="2664659"/>
                    </a:lnTo>
                    <a:lnTo>
                      <a:pt x="1902589" y="2664659"/>
                    </a:lnTo>
                    <a:lnTo>
                      <a:pt x="1892562" y="2669673"/>
                    </a:lnTo>
                    <a:lnTo>
                      <a:pt x="1890055" y="2674687"/>
                    </a:lnTo>
                    <a:lnTo>
                      <a:pt x="1890055" y="2697247"/>
                    </a:lnTo>
                    <a:lnTo>
                      <a:pt x="1887549" y="2699754"/>
                    </a:lnTo>
                    <a:lnTo>
                      <a:pt x="1882535" y="2707274"/>
                    </a:lnTo>
                    <a:lnTo>
                      <a:pt x="1882535" y="2709781"/>
                    </a:lnTo>
                    <a:lnTo>
                      <a:pt x="1880028" y="2712287"/>
                    </a:lnTo>
                    <a:lnTo>
                      <a:pt x="1877522" y="2712287"/>
                    </a:lnTo>
                    <a:lnTo>
                      <a:pt x="1877522" y="2714794"/>
                    </a:lnTo>
                    <a:lnTo>
                      <a:pt x="1872508" y="2719807"/>
                    </a:lnTo>
                    <a:lnTo>
                      <a:pt x="1872508" y="2722314"/>
                    </a:lnTo>
                    <a:lnTo>
                      <a:pt x="1870002" y="2724821"/>
                    </a:lnTo>
                    <a:lnTo>
                      <a:pt x="1867495" y="2729834"/>
                    </a:lnTo>
                    <a:lnTo>
                      <a:pt x="1864988" y="2732341"/>
                    </a:lnTo>
                    <a:lnTo>
                      <a:pt x="1864988" y="2739861"/>
                    </a:lnTo>
                    <a:lnTo>
                      <a:pt x="1862481" y="2739861"/>
                    </a:lnTo>
                    <a:lnTo>
                      <a:pt x="1859974" y="2742368"/>
                    </a:lnTo>
                    <a:lnTo>
                      <a:pt x="1859974" y="2744875"/>
                    </a:lnTo>
                    <a:lnTo>
                      <a:pt x="1857468" y="2749888"/>
                    </a:lnTo>
                    <a:lnTo>
                      <a:pt x="1842427" y="2749888"/>
                    </a:lnTo>
                    <a:lnTo>
                      <a:pt x="1834907" y="2752395"/>
                    </a:lnTo>
                    <a:lnTo>
                      <a:pt x="1834907" y="2754901"/>
                    </a:lnTo>
                    <a:lnTo>
                      <a:pt x="1832401" y="2754901"/>
                    </a:lnTo>
                    <a:lnTo>
                      <a:pt x="1829894" y="2752395"/>
                    </a:lnTo>
                    <a:lnTo>
                      <a:pt x="1822373" y="2752395"/>
                    </a:lnTo>
                    <a:lnTo>
                      <a:pt x="1817360" y="2749888"/>
                    </a:lnTo>
                    <a:lnTo>
                      <a:pt x="1814854" y="2744875"/>
                    </a:lnTo>
                    <a:lnTo>
                      <a:pt x="1809840" y="2744875"/>
                    </a:lnTo>
                    <a:lnTo>
                      <a:pt x="1807334" y="2747381"/>
                    </a:lnTo>
                    <a:lnTo>
                      <a:pt x="1794800" y="2747381"/>
                    </a:lnTo>
                    <a:lnTo>
                      <a:pt x="1789786" y="2749888"/>
                    </a:lnTo>
                    <a:lnTo>
                      <a:pt x="1774746" y="2744875"/>
                    </a:lnTo>
                    <a:lnTo>
                      <a:pt x="1772239" y="2752395"/>
                    </a:lnTo>
                    <a:lnTo>
                      <a:pt x="1772239" y="2757408"/>
                    </a:lnTo>
                    <a:lnTo>
                      <a:pt x="1769733" y="2764929"/>
                    </a:lnTo>
                    <a:lnTo>
                      <a:pt x="1769733" y="2800023"/>
                    </a:lnTo>
                    <a:lnTo>
                      <a:pt x="1779759" y="2815063"/>
                    </a:lnTo>
                    <a:lnTo>
                      <a:pt x="1802320" y="2827597"/>
                    </a:lnTo>
                    <a:lnTo>
                      <a:pt x="1794800" y="2850157"/>
                    </a:lnTo>
                    <a:lnTo>
                      <a:pt x="1789786" y="2865197"/>
                    </a:lnTo>
                    <a:lnTo>
                      <a:pt x="1787280" y="2875224"/>
                    </a:lnTo>
                    <a:lnTo>
                      <a:pt x="1789786" y="2875224"/>
                    </a:lnTo>
                    <a:lnTo>
                      <a:pt x="1792293" y="2880238"/>
                    </a:lnTo>
                    <a:lnTo>
                      <a:pt x="1797306" y="2885251"/>
                    </a:lnTo>
                    <a:lnTo>
                      <a:pt x="1799813" y="2885251"/>
                    </a:lnTo>
                    <a:lnTo>
                      <a:pt x="1802320" y="2890265"/>
                    </a:lnTo>
                    <a:lnTo>
                      <a:pt x="1807334" y="2892771"/>
                    </a:lnTo>
                    <a:lnTo>
                      <a:pt x="1809840" y="2895278"/>
                    </a:lnTo>
                    <a:lnTo>
                      <a:pt x="1809840" y="2897785"/>
                    </a:lnTo>
                    <a:lnTo>
                      <a:pt x="1812347" y="2897785"/>
                    </a:lnTo>
                    <a:lnTo>
                      <a:pt x="1814854" y="2900291"/>
                    </a:lnTo>
                    <a:lnTo>
                      <a:pt x="1817360" y="2902798"/>
                    </a:lnTo>
                    <a:lnTo>
                      <a:pt x="1819867" y="2905305"/>
                    </a:lnTo>
                    <a:lnTo>
                      <a:pt x="1822373" y="2907812"/>
                    </a:lnTo>
                    <a:lnTo>
                      <a:pt x="1824881" y="2910318"/>
                    </a:lnTo>
                    <a:lnTo>
                      <a:pt x="1827387" y="2912825"/>
                    </a:lnTo>
                    <a:lnTo>
                      <a:pt x="1829894" y="2917839"/>
                    </a:lnTo>
                    <a:lnTo>
                      <a:pt x="1832401" y="2920345"/>
                    </a:lnTo>
                    <a:lnTo>
                      <a:pt x="1834907" y="2920345"/>
                    </a:lnTo>
                    <a:lnTo>
                      <a:pt x="1834907" y="2922852"/>
                    </a:lnTo>
                    <a:lnTo>
                      <a:pt x="1837414" y="2927865"/>
                    </a:lnTo>
                    <a:lnTo>
                      <a:pt x="1839921" y="2927865"/>
                    </a:lnTo>
                    <a:lnTo>
                      <a:pt x="1839921" y="2930372"/>
                    </a:lnTo>
                    <a:lnTo>
                      <a:pt x="1842427" y="2935385"/>
                    </a:lnTo>
                    <a:lnTo>
                      <a:pt x="1842427" y="2940399"/>
                    </a:lnTo>
                    <a:lnTo>
                      <a:pt x="1839921" y="2945412"/>
                    </a:lnTo>
                    <a:lnTo>
                      <a:pt x="1839921" y="2950426"/>
                    </a:lnTo>
                    <a:lnTo>
                      <a:pt x="1834907" y="2955439"/>
                    </a:lnTo>
                    <a:lnTo>
                      <a:pt x="1832401" y="2957946"/>
                    </a:lnTo>
                    <a:lnTo>
                      <a:pt x="1824881" y="2962959"/>
                    </a:lnTo>
                    <a:lnTo>
                      <a:pt x="1819867" y="2965466"/>
                    </a:lnTo>
                    <a:lnTo>
                      <a:pt x="1812347" y="2967973"/>
                    </a:lnTo>
                    <a:lnTo>
                      <a:pt x="1779759" y="2967973"/>
                    </a:lnTo>
                    <a:lnTo>
                      <a:pt x="1777253" y="2970480"/>
                    </a:lnTo>
                    <a:lnTo>
                      <a:pt x="1762212" y="2970480"/>
                    </a:lnTo>
                    <a:lnTo>
                      <a:pt x="1757199" y="2972986"/>
                    </a:lnTo>
                    <a:lnTo>
                      <a:pt x="1749679" y="2972986"/>
                    </a:lnTo>
                    <a:lnTo>
                      <a:pt x="1744666" y="2975493"/>
                    </a:lnTo>
                    <a:lnTo>
                      <a:pt x="1729625" y="2975493"/>
                    </a:lnTo>
                    <a:lnTo>
                      <a:pt x="1722105" y="2980507"/>
                    </a:lnTo>
                    <a:lnTo>
                      <a:pt x="1717091" y="2983013"/>
                    </a:lnTo>
                    <a:lnTo>
                      <a:pt x="1712078" y="2983013"/>
                    </a:lnTo>
                    <a:lnTo>
                      <a:pt x="1707065" y="2985520"/>
                    </a:lnTo>
                    <a:lnTo>
                      <a:pt x="1704557" y="2988027"/>
                    </a:lnTo>
                    <a:lnTo>
                      <a:pt x="1699544" y="2988027"/>
                    </a:lnTo>
                    <a:lnTo>
                      <a:pt x="1697037" y="2990533"/>
                    </a:lnTo>
                    <a:lnTo>
                      <a:pt x="1694531" y="2990533"/>
                    </a:lnTo>
                    <a:lnTo>
                      <a:pt x="1692024" y="2993040"/>
                    </a:lnTo>
                    <a:lnTo>
                      <a:pt x="1689518" y="2993040"/>
                    </a:lnTo>
                    <a:lnTo>
                      <a:pt x="1687011" y="2995547"/>
                    </a:lnTo>
                    <a:lnTo>
                      <a:pt x="1679490" y="3000560"/>
                    </a:lnTo>
                    <a:lnTo>
                      <a:pt x="1676984" y="3000560"/>
                    </a:lnTo>
                    <a:lnTo>
                      <a:pt x="1671970" y="3005574"/>
                    </a:lnTo>
                    <a:lnTo>
                      <a:pt x="1669464" y="3005574"/>
                    </a:lnTo>
                    <a:lnTo>
                      <a:pt x="1666957" y="3008081"/>
                    </a:lnTo>
                    <a:lnTo>
                      <a:pt x="1661943" y="3010587"/>
                    </a:lnTo>
                    <a:lnTo>
                      <a:pt x="1659437" y="3010587"/>
                    </a:lnTo>
                    <a:lnTo>
                      <a:pt x="1656930" y="3013094"/>
                    </a:lnTo>
                    <a:lnTo>
                      <a:pt x="1654423" y="3015601"/>
                    </a:lnTo>
                    <a:lnTo>
                      <a:pt x="1649410" y="3015601"/>
                    </a:lnTo>
                    <a:lnTo>
                      <a:pt x="1649410" y="3018107"/>
                    </a:lnTo>
                    <a:lnTo>
                      <a:pt x="1646903" y="3018107"/>
                    </a:lnTo>
                    <a:lnTo>
                      <a:pt x="1636876" y="3023121"/>
                    </a:lnTo>
                    <a:lnTo>
                      <a:pt x="1634369" y="3023121"/>
                    </a:lnTo>
                    <a:lnTo>
                      <a:pt x="1629356" y="3025627"/>
                    </a:lnTo>
                    <a:lnTo>
                      <a:pt x="1624342" y="3030641"/>
                    </a:lnTo>
                    <a:lnTo>
                      <a:pt x="1619329" y="3035654"/>
                    </a:lnTo>
                    <a:lnTo>
                      <a:pt x="1616822" y="3038161"/>
                    </a:lnTo>
                    <a:lnTo>
                      <a:pt x="1614316" y="3040668"/>
                    </a:lnTo>
                    <a:lnTo>
                      <a:pt x="1609302" y="3043175"/>
                    </a:lnTo>
                    <a:lnTo>
                      <a:pt x="1604289" y="3045681"/>
                    </a:lnTo>
                    <a:lnTo>
                      <a:pt x="1601782" y="3048188"/>
                    </a:lnTo>
                    <a:lnTo>
                      <a:pt x="1596769" y="3050695"/>
                    </a:lnTo>
                    <a:lnTo>
                      <a:pt x="1594262" y="3053201"/>
                    </a:lnTo>
                    <a:lnTo>
                      <a:pt x="1589249" y="3053201"/>
                    </a:lnTo>
                    <a:lnTo>
                      <a:pt x="1584235" y="3060722"/>
                    </a:lnTo>
                    <a:lnTo>
                      <a:pt x="1584235" y="3080775"/>
                    </a:lnTo>
                    <a:lnTo>
                      <a:pt x="1589249" y="3085789"/>
                    </a:lnTo>
                    <a:lnTo>
                      <a:pt x="1591755" y="3088296"/>
                    </a:lnTo>
                    <a:lnTo>
                      <a:pt x="1596769" y="3088296"/>
                    </a:lnTo>
                    <a:lnTo>
                      <a:pt x="1596769" y="3090802"/>
                    </a:lnTo>
                    <a:lnTo>
                      <a:pt x="1599275" y="3093309"/>
                    </a:lnTo>
                    <a:lnTo>
                      <a:pt x="1601782" y="3095816"/>
                    </a:lnTo>
                    <a:lnTo>
                      <a:pt x="1606796" y="3100829"/>
                    </a:lnTo>
                    <a:lnTo>
                      <a:pt x="1609302" y="3103336"/>
                    </a:lnTo>
                    <a:lnTo>
                      <a:pt x="1611809" y="3105843"/>
                    </a:lnTo>
                    <a:lnTo>
                      <a:pt x="1616822" y="3110856"/>
                    </a:lnTo>
                    <a:lnTo>
                      <a:pt x="1619329" y="3113363"/>
                    </a:lnTo>
                    <a:lnTo>
                      <a:pt x="1624342" y="3115869"/>
                    </a:lnTo>
                    <a:lnTo>
                      <a:pt x="1626850" y="3118376"/>
                    </a:lnTo>
                    <a:lnTo>
                      <a:pt x="1629356" y="3120883"/>
                    </a:lnTo>
                    <a:lnTo>
                      <a:pt x="1631863" y="3123390"/>
                    </a:lnTo>
                    <a:lnTo>
                      <a:pt x="1634369" y="3125896"/>
                    </a:lnTo>
                    <a:lnTo>
                      <a:pt x="1639383" y="3128403"/>
                    </a:lnTo>
                    <a:lnTo>
                      <a:pt x="1641889" y="3130910"/>
                    </a:lnTo>
                    <a:lnTo>
                      <a:pt x="1641889" y="3143443"/>
                    </a:lnTo>
                    <a:lnTo>
                      <a:pt x="1644397" y="3148457"/>
                    </a:lnTo>
                    <a:lnTo>
                      <a:pt x="1644397" y="3171017"/>
                    </a:lnTo>
                    <a:lnTo>
                      <a:pt x="1641889" y="3176031"/>
                    </a:lnTo>
                    <a:lnTo>
                      <a:pt x="1641889" y="3188565"/>
                    </a:lnTo>
                    <a:lnTo>
                      <a:pt x="1639383" y="3193578"/>
                    </a:lnTo>
                    <a:lnTo>
                      <a:pt x="1634369" y="3198591"/>
                    </a:lnTo>
                    <a:lnTo>
                      <a:pt x="1631863" y="3201098"/>
                    </a:lnTo>
                    <a:lnTo>
                      <a:pt x="1629356" y="3203605"/>
                    </a:lnTo>
                    <a:lnTo>
                      <a:pt x="1624342" y="3203605"/>
                    </a:lnTo>
                    <a:lnTo>
                      <a:pt x="1621836" y="3206111"/>
                    </a:lnTo>
                    <a:lnTo>
                      <a:pt x="1614316" y="3206111"/>
                    </a:lnTo>
                    <a:lnTo>
                      <a:pt x="1606796" y="3203605"/>
                    </a:lnTo>
                    <a:lnTo>
                      <a:pt x="1604289" y="3201098"/>
                    </a:lnTo>
                    <a:lnTo>
                      <a:pt x="1596769" y="3196085"/>
                    </a:lnTo>
                    <a:lnTo>
                      <a:pt x="1589249" y="3193578"/>
                    </a:lnTo>
                    <a:lnTo>
                      <a:pt x="1586742" y="3191071"/>
                    </a:lnTo>
                    <a:lnTo>
                      <a:pt x="1579221" y="3188565"/>
                    </a:lnTo>
                    <a:lnTo>
                      <a:pt x="1576715" y="3186058"/>
                    </a:lnTo>
                    <a:lnTo>
                      <a:pt x="1571701" y="3186058"/>
                    </a:lnTo>
                    <a:lnTo>
                      <a:pt x="1569195" y="3183551"/>
                    </a:lnTo>
                    <a:lnTo>
                      <a:pt x="1559168" y="3183551"/>
                    </a:lnTo>
                    <a:lnTo>
                      <a:pt x="1549141" y="3181044"/>
                    </a:lnTo>
                    <a:lnTo>
                      <a:pt x="1544128" y="3181044"/>
                    </a:lnTo>
                    <a:lnTo>
                      <a:pt x="1534101" y="3186058"/>
                    </a:lnTo>
                    <a:lnTo>
                      <a:pt x="1526581" y="3188565"/>
                    </a:lnTo>
                    <a:lnTo>
                      <a:pt x="1519060" y="3196085"/>
                    </a:lnTo>
                    <a:lnTo>
                      <a:pt x="1514047" y="3203605"/>
                    </a:lnTo>
                    <a:lnTo>
                      <a:pt x="1511540" y="3206111"/>
                    </a:lnTo>
                    <a:lnTo>
                      <a:pt x="1511540" y="3211125"/>
                    </a:lnTo>
                    <a:lnTo>
                      <a:pt x="1509033" y="3216138"/>
                    </a:lnTo>
                    <a:lnTo>
                      <a:pt x="1509033" y="3251233"/>
                    </a:lnTo>
                    <a:lnTo>
                      <a:pt x="1529087" y="3251233"/>
                    </a:lnTo>
                    <a:lnTo>
                      <a:pt x="1531594" y="3253739"/>
                    </a:lnTo>
                    <a:lnTo>
                      <a:pt x="1534101" y="3256246"/>
                    </a:lnTo>
                    <a:lnTo>
                      <a:pt x="1536607" y="3258753"/>
                    </a:lnTo>
                    <a:lnTo>
                      <a:pt x="1539114" y="3263766"/>
                    </a:lnTo>
                    <a:lnTo>
                      <a:pt x="1539114" y="3268779"/>
                    </a:lnTo>
                    <a:lnTo>
                      <a:pt x="1541621" y="3271286"/>
                    </a:lnTo>
                    <a:lnTo>
                      <a:pt x="1541621" y="3273793"/>
                    </a:lnTo>
                    <a:lnTo>
                      <a:pt x="1544128" y="3278807"/>
                    </a:lnTo>
                    <a:lnTo>
                      <a:pt x="1546634" y="3281313"/>
                    </a:lnTo>
                    <a:lnTo>
                      <a:pt x="1549141" y="3283820"/>
                    </a:lnTo>
                    <a:lnTo>
                      <a:pt x="1554154" y="3288834"/>
                    </a:lnTo>
                    <a:lnTo>
                      <a:pt x="1556661" y="3291340"/>
                    </a:lnTo>
                    <a:lnTo>
                      <a:pt x="1559168" y="3293847"/>
                    </a:lnTo>
                    <a:lnTo>
                      <a:pt x="1561674" y="3296353"/>
                    </a:lnTo>
                    <a:lnTo>
                      <a:pt x="1564182" y="3298860"/>
                    </a:lnTo>
                    <a:lnTo>
                      <a:pt x="1564182" y="3301367"/>
                    </a:lnTo>
                    <a:lnTo>
                      <a:pt x="1566688" y="3301367"/>
                    </a:lnTo>
                    <a:lnTo>
                      <a:pt x="1566688" y="3306380"/>
                    </a:lnTo>
                    <a:lnTo>
                      <a:pt x="1561674" y="3306380"/>
                    </a:lnTo>
                    <a:lnTo>
                      <a:pt x="1561674" y="3308887"/>
                    </a:lnTo>
                    <a:lnTo>
                      <a:pt x="1556661" y="3308887"/>
                    </a:lnTo>
                    <a:lnTo>
                      <a:pt x="1556661" y="3311394"/>
                    </a:lnTo>
                    <a:lnTo>
                      <a:pt x="1554154" y="3311394"/>
                    </a:lnTo>
                    <a:lnTo>
                      <a:pt x="1554154" y="3313901"/>
                    </a:lnTo>
                    <a:lnTo>
                      <a:pt x="1551648" y="3313901"/>
                    </a:lnTo>
                    <a:lnTo>
                      <a:pt x="1551648" y="3316407"/>
                    </a:lnTo>
                    <a:lnTo>
                      <a:pt x="1549141" y="3316407"/>
                    </a:lnTo>
                    <a:lnTo>
                      <a:pt x="1549141" y="3318914"/>
                    </a:lnTo>
                    <a:lnTo>
                      <a:pt x="1546634" y="3318914"/>
                    </a:lnTo>
                    <a:lnTo>
                      <a:pt x="1544128" y="3321421"/>
                    </a:lnTo>
                    <a:lnTo>
                      <a:pt x="1541621" y="3323927"/>
                    </a:lnTo>
                    <a:lnTo>
                      <a:pt x="1539114" y="3326434"/>
                    </a:lnTo>
                    <a:lnTo>
                      <a:pt x="1536607" y="3328941"/>
                    </a:lnTo>
                    <a:lnTo>
                      <a:pt x="1531594" y="3331448"/>
                    </a:lnTo>
                    <a:lnTo>
                      <a:pt x="1531594" y="3333954"/>
                    </a:lnTo>
                    <a:lnTo>
                      <a:pt x="1526581" y="3338968"/>
                    </a:lnTo>
                    <a:lnTo>
                      <a:pt x="1526581" y="3343981"/>
                    </a:lnTo>
                    <a:lnTo>
                      <a:pt x="1524073" y="3346488"/>
                    </a:lnTo>
                    <a:lnTo>
                      <a:pt x="1521567" y="3346488"/>
                    </a:lnTo>
                    <a:lnTo>
                      <a:pt x="1521567" y="3348995"/>
                    </a:lnTo>
                    <a:lnTo>
                      <a:pt x="1519060" y="3348995"/>
                    </a:lnTo>
                    <a:lnTo>
                      <a:pt x="1514047" y="3354008"/>
                    </a:lnTo>
                    <a:lnTo>
                      <a:pt x="1509033" y="3359021"/>
                    </a:lnTo>
                    <a:lnTo>
                      <a:pt x="1501514" y="3364035"/>
                    </a:lnTo>
                    <a:lnTo>
                      <a:pt x="1499006" y="3371555"/>
                    </a:lnTo>
                    <a:lnTo>
                      <a:pt x="1493993" y="3374062"/>
                    </a:lnTo>
                    <a:lnTo>
                      <a:pt x="1483966" y="3379076"/>
                    </a:lnTo>
                    <a:lnTo>
                      <a:pt x="1478953" y="3384089"/>
                    </a:lnTo>
                    <a:lnTo>
                      <a:pt x="1476446" y="3391609"/>
                    </a:lnTo>
                    <a:lnTo>
                      <a:pt x="1476446" y="3414170"/>
                    </a:lnTo>
                    <a:lnTo>
                      <a:pt x="1481459" y="3416676"/>
                    </a:lnTo>
                    <a:lnTo>
                      <a:pt x="1486473" y="3419183"/>
                    </a:lnTo>
                    <a:lnTo>
                      <a:pt x="1488980" y="3426703"/>
                    </a:lnTo>
                    <a:lnTo>
                      <a:pt x="1486473" y="3429210"/>
                    </a:lnTo>
                    <a:lnTo>
                      <a:pt x="1486473" y="3439237"/>
                    </a:lnTo>
                    <a:lnTo>
                      <a:pt x="1478953" y="3444250"/>
                    </a:lnTo>
                    <a:lnTo>
                      <a:pt x="1476446" y="3446757"/>
                    </a:lnTo>
                    <a:lnTo>
                      <a:pt x="1468926" y="3446757"/>
                    </a:lnTo>
                    <a:lnTo>
                      <a:pt x="1463913" y="3449263"/>
                    </a:lnTo>
                    <a:lnTo>
                      <a:pt x="1453885" y="3454277"/>
                    </a:lnTo>
                    <a:lnTo>
                      <a:pt x="1451379" y="3454277"/>
                    </a:lnTo>
                    <a:lnTo>
                      <a:pt x="1448872" y="3459291"/>
                    </a:lnTo>
                    <a:lnTo>
                      <a:pt x="1441352" y="3459291"/>
                    </a:lnTo>
                    <a:lnTo>
                      <a:pt x="1438845" y="3461797"/>
                    </a:lnTo>
                    <a:lnTo>
                      <a:pt x="1433832" y="3459291"/>
                    </a:lnTo>
                    <a:lnTo>
                      <a:pt x="1431325" y="3464304"/>
                    </a:lnTo>
                    <a:lnTo>
                      <a:pt x="1428818" y="3471824"/>
                    </a:lnTo>
                    <a:lnTo>
                      <a:pt x="1428818" y="3474331"/>
                    </a:lnTo>
                    <a:lnTo>
                      <a:pt x="1426312" y="3474331"/>
                    </a:lnTo>
                    <a:lnTo>
                      <a:pt x="1426312" y="3476838"/>
                    </a:lnTo>
                    <a:lnTo>
                      <a:pt x="1423805" y="3476838"/>
                    </a:lnTo>
                    <a:lnTo>
                      <a:pt x="1418791" y="3481851"/>
                    </a:lnTo>
                    <a:lnTo>
                      <a:pt x="1408765" y="3486864"/>
                    </a:lnTo>
                    <a:lnTo>
                      <a:pt x="1401245" y="3491878"/>
                    </a:lnTo>
                    <a:lnTo>
                      <a:pt x="1398737" y="3504412"/>
                    </a:lnTo>
                    <a:lnTo>
                      <a:pt x="1401245" y="3516945"/>
                    </a:lnTo>
                    <a:lnTo>
                      <a:pt x="1403751" y="3536999"/>
                    </a:lnTo>
                    <a:lnTo>
                      <a:pt x="1403751" y="3547026"/>
                    </a:lnTo>
                    <a:lnTo>
                      <a:pt x="1406258" y="3559560"/>
                    </a:lnTo>
                    <a:lnTo>
                      <a:pt x="1406258" y="3569586"/>
                    </a:lnTo>
                    <a:lnTo>
                      <a:pt x="1408765" y="3579613"/>
                    </a:lnTo>
                    <a:lnTo>
                      <a:pt x="1406258" y="3584627"/>
                    </a:lnTo>
                    <a:lnTo>
                      <a:pt x="1406258" y="3592147"/>
                    </a:lnTo>
                    <a:lnTo>
                      <a:pt x="1403751" y="3594654"/>
                    </a:lnTo>
                    <a:lnTo>
                      <a:pt x="1403751" y="3597160"/>
                    </a:lnTo>
                    <a:lnTo>
                      <a:pt x="1401245" y="3604680"/>
                    </a:lnTo>
                    <a:lnTo>
                      <a:pt x="1401245" y="3607187"/>
                    </a:lnTo>
                    <a:lnTo>
                      <a:pt x="1398737" y="3609694"/>
                    </a:lnTo>
                    <a:lnTo>
                      <a:pt x="1393724" y="3614707"/>
                    </a:lnTo>
                    <a:lnTo>
                      <a:pt x="1391217" y="3622228"/>
                    </a:lnTo>
                    <a:lnTo>
                      <a:pt x="1388711" y="3624734"/>
                    </a:lnTo>
                    <a:lnTo>
                      <a:pt x="1378684" y="3629748"/>
                    </a:lnTo>
                    <a:lnTo>
                      <a:pt x="1376177" y="3634761"/>
                    </a:lnTo>
                    <a:lnTo>
                      <a:pt x="1361137" y="3639774"/>
                    </a:lnTo>
                    <a:lnTo>
                      <a:pt x="1353617" y="3644788"/>
                    </a:lnTo>
                    <a:lnTo>
                      <a:pt x="1341083" y="3654815"/>
                    </a:lnTo>
                    <a:lnTo>
                      <a:pt x="1333563" y="3657322"/>
                    </a:lnTo>
                    <a:lnTo>
                      <a:pt x="1323536" y="3662335"/>
                    </a:lnTo>
                    <a:lnTo>
                      <a:pt x="1321029" y="3662335"/>
                    </a:lnTo>
                    <a:lnTo>
                      <a:pt x="1316016" y="3667348"/>
                    </a:lnTo>
                    <a:lnTo>
                      <a:pt x="1313509" y="3669855"/>
                    </a:lnTo>
                    <a:lnTo>
                      <a:pt x="1311002" y="3682389"/>
                    </a:lnTo>
                    <a:lnTo>
                      <a:pt x="1313509" y="3689909"/>
                    </a:lnTo>
                    <a:lnTo>
                      <a:pt x="1321029" y="3712470"/>
                    </a:lnTo>
                    <a:lnTo>
                      <a:pt x="1321029" y="3730016"/>
                    </a:lnTo>
                    <a:lnTo>
                      <a:pt x="1323536" y="3740044"/>
                    </a:lnTo>
                    <a:lnTo>
                      <a:pt x="1328549" y="3755084"/>
                    </a:lnTo>
                    <a:lnTo>
                      <a:pt x="1336069" y="3770124"/>
                    </a:lnTo>
                    <a:lnTo>
                      <a:pt x="1343589" y="3785164"/>
                    </a:lnTo>
                    <a:lnTo>
                      <a:pt x="1348603" y="3795191"/>
                    </a:lnTo>
                    <a:lnTo>
                      <a:pt x="1348603" y="3807725"/>
                    </a:lnTo>
                    <a:lnTo>
                      <a:pt x="1333563" y="3815245"/>
                    </a:lnTo>
                    <a:lnTo>
                      <a:pt x="1326043" y="3825272"/>
                    </a:lnTo>
                    <a:lnTo>
                      <a:pt x="1321029" y="3832792"/>
                    </a:lnTo>
                    <a:lnTo>
                      <a:pt x="1316016" y="3847832"/>
                    </a:lnTo>
                    <a:lnTo>
                      <a:pt x="1311002" y="3855353"/>
                    </a:lnTo>
                    <a:lnTo>
                      <a:pt x="1308496" y="3857859"/>
                    </a:lnTo>
                    <a:lnTo>
                      <a:pt x="1303482" y="3862873"/>
                    </a:lnTo>
                    <a:lnTo>
                      <a:pt x="1295962" y="3872900"/>
                    </a:lnTo>
                    <a:lnTo>
                      <a:pt x="1283429" y="3880420"/>
                    </a:lnTo>
                    <a:lnTo>
                      <a:pt x="1275908" y="3882927"/>
                    </a:lnTo>
                    <a:lnTo>
                      <a:pt x="1270895" y="3885433"/>
                    </a:lnTo>
                    <a:lnTo>
                      <a:pt x="1258361" y="3892954"/>
                    </a:lnTo>
                    <a:lnTo>
                      <a:pt x="1243321" y="3905487"/>
                    </a:lnTo>
                    <a:lnTo>
                      <a:pt x="1238307" y="3907994"/>
                    </a:lnTo>
                    <a:lnTo>
                      <a:pt x="1235801" y="3913007"/>
                    </a:lnTo>
                    <a:lnTo>
                      <a:pt x="1233294" y="3925541"/>
                    </a:lnTo>
                    <a:lnTo>
                      <a:pt x="1235801" y="3948101"/>
                    </a:lnTo>
                    <a:lnTo>
                      <a:pt x="1238307" y="3958128"/>
                    </a:lnTo>
                    <a:lnTo>
                      <a:pt x="1240814" y="3978182"/>
                    </a:lnTo>
                    <a:lnTo>
                      <a:pt x="1238307" y="3988209"/>
                    </a:lnTo>
                    <a:lnTo>
                      <a:pt x="1228281" y="3998236"/>
                    </a:lnTo>
                    <a:lnTo>
                      <a:pt x="1215747" y="4010769"/>
                    </a:lnTo>
                    <a:lnTo>
                      <a:pt x="1200706" y="4023303"/>
                    </a:lnTo>
                    <a:lnTo>
                      <a:pt x="1200706" y="4035837"/>
                    </a:lnTo>
                    <a:lnTo>
                      <a:pt x="1203213" y="4058397"/>
                    </a:lnTo>
                    <a:lnTo>
                      <a:pt x="1193186" y="4073438"/>
                    </a:lnTo>
                    <a:lnTo>
                      <a:pt x="1190680" y="4080958"/>
                    </a:lnTo>
                    <a:lnTo>
                      <a:pt x="1193186" y="4088478"/>
                    </a:lnTo>
                    <a:lnTo>
                      <a:pt x="1200706" y="4106025"/>
                    </a:lnTo>
                    <a:lnTo>
                      <a:pt x="1208227" y="4121065"/>
                    </a:lnTo>
                    <a:lnTo>
                      <a:pt x="1208227" y="4171186"/>
                    </a:lnTo>
                    <a:lnTo>
                      <a:pt x="1198200" y="4198760"/>
                    </a:lnTo>
                    <a:lnTo>
                      <a:pt x="1193186" y="4213801"/>
                    </a:lnTo>
                    <a:lnTo>
                      <a:pt x="1183160" y="4228841"/>
                    </a:lnTo>
                    <a:lnTo>
                      <a:pt x="1178146" y="4241374"/>
                    </a:lnTo>
                    <a:lnTo>
                      <a:pt x="1178146" y="4256415"/>
                    </a:lnTo>
                    <a:lnTo>
                      <a:pt x="1173133" y="4261428"/>
                    </a:lnTo>
                    <a:lnTo>
                      <a:pt x="1153079" y="4266442"/>
                    </a:lnTo>
                    <a:lnTo>
                      <a:pt x="1120492" y="4276469"/>
                    </a:lnTo>
                    <a:lnTo>
                      <a:pt x="1097931" y="4276469"/>
                    </a:lnTo>
                    <a:lnTo>
                      <a:pt x="1092917" y="4278975"/>
                    </a:lnTo>
                    <a:lnTo>
                      <a:pt x="1085397" y="4278975"/>
                    </a:lnTo>
                    <a:lnTo>
                      <a:pt x="1075370" y="4286495"/>
                    </a:lnTo>
                    <a:lnTo>
                      <a:pt x="1070357" y="4294015"/>
                    </a:lnTo>
                    <a:lnTo>
                      <a:pt x="1052810" y="4311563"/>
                    </a:lnTo>
                    <a:lnTo>
                      <a:pt x="1045290" y="4321589"/>
                    </a:lnTo>
                    <a:lnTo>
                      <a:pt x="1042783" y="4326603"/>
                    </a:lnTo>
                    <a:lnTo>
                      <a:pt x="1035263" y="4336630"/>
                    </a:lnTo>
                    <a:lnTo>
                      <a:pt x="1032756" y="4339137"/>
                    </a:lnTo>
                    <a:lnTo>
                      <a:pt x="1015209" y="4346657"/>
                    </a:lnTo>
                    <a:lnTo>
                      <a:pt x="1010196" y="4354177"/>
                    </a:lnTo>
                    <a:lnTo>
                      <a:pt x="997662" y="4359190"/>
                    </a:lnTo>
                    <a:lnTo>
                      <a:pt x="992649" y="4366711"/>
                    </a:lnTo>
                    <a:lnTo>
                      <a:pt x="987635" y="4374231"/>
                    </a:lnTo>
                    <a:lnTo>
                      <a:pt x="985129" y="4389271"/>
                    </a:lnTo>
                    <a:lnTo>
                      <a:pt x="980115" y="4409325"/>
                    </a:lnTo>
                    <a:lnTo>
                      <a:pt x="977609" y="4424365"/>
                    </a:lnTo>
                    <a:lnTo>
                      <a:pt x="962568" y="4436899"/>
                    </a:lnTo>
                    <a:lnTo>
                      <a:pt x="955048" y="4446926"/>
                    </a:lnTo>
                    <a:lnTo>
                      <a:pt x="932487" y="4466979"/>
                    </a:lnTo>
                    <a:lnTo>
                      <a:pt x="922461" y="4469486"/>
                    </a:lnTo>
                    <a:lnTo>
                      <a:pt x="917447" y="4466979"/>
                    </a:lnTo>
                    <a:lnTo>
                      <a:pt x="904913" y="4451939"/>
                    </a:lnTo>
                    <a:lnTo>
                      <a:pt x="887366" y="4441912"/>
                    </a:lnTo>
                    <a:lnTo>
                      <a:pt x="877339" y="4439405"/>
                    </a:lnTo>
                    <a:lnTo>
                      <a:pt x="859793" y="4444419"/>
                    </a:lnTo>
                    <a:lnTo>
                      <a:pt x="849765" y="4444419"/>
                    </a:lnTo>
                    <a:lnTo>
                      <a:pt x="837232" y="4436899"/>
                    </a:lnTo>
                    <a:lnTo>
                      <a:pt x="832218" y="4431885"/>
                    </a:lnTo>
                    <a:lnTo>
                      <a:pt x="812165" y="4411831"/>
                    </a:lnTo>
                    <a:lnTo>
                      <a:pt x="797125" y="4401805"/>
                    </a:lnTo>
                    <a:lnTo>
                      <a:pt x="787097" y="4401805"/>
                    </a:lnTo>
                    <a:lnTo>
                      <a:pt x="762030" y="4414338"/>
                    </a:lnTo>
                    <a:lnTo>
                      <a:pt x="749497" y="4414338"/>
                    </a:lnTo>
                    <a:lnTo>
                      <a:pt x="734456" y="4411831"/>
                    </a:lnTo>
                    <a:lnTo>
                      <a:pt x="711896" y="4406818"/>
                    </a:lnTo>
                    <a:lnTo>
                      <a:pt x="679309" y="4416845"/>
                    </a:lnTo>
                    <a:lnTo>
                      <a:pt x="669281" y="4421858"/>
                    </a:lnTo>
                    <a:lnTo>
                      <a:pt x="654241" y="4424365"/>
                    </a:lnTo>
                    <a:lnTo>
                      <a:pt x="641708" y="4421858"/>
                    </a:lnTo>
                    <a:lnTo>
                      <a:pt x="631680" y="4416845"/>
                    </a:lnTo>
                    <a:lnTo>
                      <a:pt x="621654" y="4399298"/>
                    </a:lnTo>
                    <a:lnTo>
                      <a:pt x="611627" y="4371724"/>
                    </a:lnTo>
                    <a:lnTo>
                      <a:pt x="609120" y="4366711"/>
                    </a:lnTo>
                    <a:lnTo>
                      <a:pt x="599093" y="4351670"/>
                    </a:lnTo>
                    <a:lnTo>
                      <a:pt x="591573" y="4341643"/>
                    </a:lnTo>
                    <a:lnTo>
                      <a:pt x="586560" y="4344150"/>
                    </a:lnTo>
                    <a:lnTo>
                      <a:pt x="576532" y="4346657"/>
                    </a:lnTo>
                    <a:lnTo>
                      <a:pt x="553973" y="4349163"/>
                    </a:lnTo>
                    <a:lnTo>
                      <a:pt x="538932" y="4349163"/>
                    </a:lnTo>
                    <a:lnTo>
                      <a:pt x="518878" y="4356684"/>
                    </a:lnTo>
                    <a:lnTo>
                      <a:pt x="506344" y="4361697"/>
                    </a:lnTo>
                    <a:lnTo>
                      <a:pt x="498825" y="4364204"/>
                    </a:lnTo>
                    <a:lnTo>
                      <a:pt x="496317" y="4366711"/>
                    </a:lnTo>
                    <a:lnTo>
                      <a:pt x="468744" y="4369217"/>
                    </a:lnTo>
                    <a:lnTo>
                      <a:pt x="453703" y="4381751"/>
                    </a:lnTo>
                    <a:lnTo>
                      <a:pt x="446183" y="4384257"/>
                    </a:lnTo>
                    <a:lnTo>
                      <a:pt x="428636" y="4376737"/>
                    </a:lnTo>
                    <a:lnTo>
                      <a:pt x="408582" y="4366711"/>
                    </a:lnTo>
                    <a:lnTo>
                      <a:pt x="386022" y="4364204"/>
                    </a:lnTo>
                    <a:lnTo>
                      <a:pt x="375995" y="4364204"/>
                    </a:lnTo>
                    <a:lnTo>
                      <a:pt x="360955" y="4356684"/>
                    </a:lnTo>
                    <a:lnTo>
                      <a:pt x="345914" y="4346657"/>
                    </a:lnTo>
                    <a:lnTo>
                      <a:pt x="343408" y="4344150"/>
                    </a:lnTo>
                    <a:lnTo>
                      <a:pt x="328367" y="4339137"/>
                    </a:lnTo>
                    <a:lnTo>
                      <a:pt x="310820" y="4319083"/>
                    </a:lnTo>
                    <a:lnTo>
                      <a:pt x="305807" y="4314069"/>
                    </a:lnTo>
                    <a:lnTo>
                      <a:pt x="288260" y="4306549"/>
                    </a:lnTo>
                    <a:lnTo>
                      <a:pt x="288260" y="4294015"/>
                    </a:lnTo>
                    <a:lnTo>
                      <a:pt x="290766" y="4283989"/>
                    </a:lnTo>
                    <a:lnTo>
                      <a:pt x="295780" y="4268948"/>
                    </a:lnTo>
                    <a:lnTo>
                      <a:pt x="303300" y="4256415"/>
                    </a:lnTo>
                    <a:lnTo>
                      <a:pt x="305807" y="4246388"/>
                    </a:lnTo>
                    <a:lnTo>
                      <a:pt x="305807" y="4236361"/>
                    </a:lnTo>
                    <a:lnTo>
                      <a:pt x="310820" y="4211294"/>
                    </a:lnTo>
                    <a:lnTo>
                      <a:pt x="308313" y="4208787"/>
                    </a:lnTo>
                    <a:lnTo>
                      <a:pt x="303300" y="4193747"/>
                    </a:lnTo>
                    <a:lnTo>
                      <a:pt x="303300" y="4191240"/>
                    </a:lnTo>
                    <a:lnTo>
                      <a:pt x="290766" y="4176199"/>
                    </a:lnTo>
                    <a:lnTo>
                      <a:pt x="288260" y="4161159"/>
                    </a:lnTo>
                    <a:lnTo>
                      <a:pt x="283246" y="4156146"/>
                    </a:lnTo>
                    <a:lnTo>
                      <a:pt x="280740" y="4156146"/>
                    </a:lnTo>
                    <a:lnTo>
                      <a:pt x="270712" y="4148625"/>
                    </a:lnTo>
                    <a:lnTo>
                      <a:pt x="270712" y="4146119"/>
                    </a:lnTo>
                    <a:lnTo>
                      <a:pt x="260686" y="4143612"/>
                    </a:lnTo>
                    <a:lnTo>
                      <a:pt x="250659" y="4136092"/>
                    </a:lnTo>
                    <a:lnTo>
                      <a:pt x="243139" y="4116038"/>
                    </a:lnTo>
                    <a:lnTo>
                      <a:pt x="238125" y="4095984"/>
                    </a:lnTo>
                    <a:lnTo>
                      <a:pt x="228098" y="4085957"/>
                    </a:lnTo>
                    <a:lnTo>
                      <a:pt x="220578" y="4078437"/>
                    </a:lnTo>
                    <a:lnTo>
                      <a:pt x="215564" y="4065904"/>
                    </a:lnTo>
                    <a:lnTo>
                      <a:pt x="215564" y="4055877"/>
                    </a:lnTo>
                    <a:lnTo>
                      <a:pt x="213058" y="4048356"/>
                    </a:lnTo>
                    <a:lnTo>
                      <a:pt x="213058" y="4033316"/>
                    </a:lnTo>
                    <a:lnTo>
                      <a:pt x="215564" y="4023289"/>
                    </a:lnTo>
                    <a:lnTo>
                      <a:pt x="210551" y="3995715"/>
                    </a:lnTo>
                    <a:lnTo>
                      <a:pt x="203031" y="3978169"/>
                    </a:lnTo>
                    <a:lnTo>
                      <a:pt x="208044" y="3968142"/>
                    </a:lnTo>
                    <a:lnTo>
                      <a:pt x="215564" y="3960621"/>
                    </a:lnTo>
                    <a:lnTo>
                      <a:pt x="223085" y="3948088"/>
                    </a:lnTo>
                    <a:lnTo>
                      <a:pt x="230605" y="3945581"/>
                    </a:lnTo>
                    <a:lnTo>
                      <a:pt x="248152" y="3943074"/>
                    </a:lnTo>
                    <a:lnTo>
                      <a:pt x="260686" y="3935554"/>
                    </a:lnTo>
                    <a:lnTo>
                      <a:pt x="283246" y="3923020"/>
                    </a:lnTo>
                    <a:lnTo>
                      <a:pt x="293273" y="3915500"/>
                    </a:lnTo>
                    <a:lnTo>
                      <a:pt x="303300" y="3905473"/>
                    </a:lnTo>
                    <a:lnTo>
                      <a:pt x="318340" y="3887927"/>
                    </a:lnTo>
                    <a:lnTo>
                      <a:pt x="320847" y="3882913"/>
                    </a:lnTo>
                    <a:lnTo>
                      <a:pt x="328367" y="3872886"/>
                    </a:lnTo>
                    <a:lnTo>
                      <a:pt x="328367" y="3870379"/>
                    </a:lnTo>
                    <a:lnTo>
                      <a:pt x="323354" y="3832778"/>
                    </a:lnTo>
                    <a:lnTo>
                      <a:pt x="320847" y="3827765"/>
                    </a:lnTo>
                    <a:lnTo>
                      <a:pt x="320847" y="3817738"/>
                    </a:lnTo>
                    <a:lnTo>
                      <a:pt x="323354" y="3805204"/>
                    </a:lnTo>
                    <a:lnTo>
                      <a:pt x="325860" y="3795178"/>
                    </a:lnTo>
                    <a:lnTo>
                      <a:pt x="330874" y="3780137"/>
                    </a:lnTo>
                    <a:lnTo>
                      <a:pt x="340901" y="3760084"/>
                    </a:lnTo>
                    <a:lnTo>
                      <a:pt x="355941" y="3745043"/>
                    </a:lnTo>
                    <a:lnTo>
                      <a:pt x="360955" y="3740030"/>
                    </a:lnTo>
                    <a:lnTo>
                      <a:pt x="363461" y="3735016"/>
                    </a:lnTo>
                    <a:lnTo>
                      <a:pt x="378502" y="3719976"/>
                    </a:lnTo>
                    <a:lnTo>
                      <a:pt x="381008" y="3709949"/>
                    </a:lnTo>
                    <a:lnTo>
                      <a:pt x="383515" y="3707442"/>
                    </a:lnTo>
                    <a:lnTo>
                      <a:pt x="383515" y="3692402"/>
                    </a:lnTo>
                    <a:lnTo>
                      <a:pt x="386022" y="3692402"/>
                    </a:lnTo>
                    <a:lnTo>
                      <a:pt x="396048" y="3682375"/>
                    </a:lnTo>
                    <a:lnTo>
                      <a:pt x="401062" y="3674855"/>
                    </a:lnTo>
                    <a:lnTo>
                      <a:pt x="403569" y="3672348"/>
                    </a:lnTo>
                    <a:lnTo>
                      <a:pt x="406076" y="3664828"/>
                    </a:lnTo>
                    <a:lnTo>
                      <a:pt x="408582" y="3659815"/>
                    </a:lnTo>
                    <a:lnTo>
                      <a:pt x="413596" y="3652294"/>
                    </a:lnTo>
                    <a:lnTo>
                      <a:pt x="416103" y="3649788"/>
                    </a:lnTo>
                    <a:lnTo>
                      <a:pt x="416103" y="3647281"/>
                    </a:lnTo>
                    <a:lnTo>
                      <a:pt x="418609" y="3642268"/>
                    </a:lnTo>
                    <a:lnTo>
                      <a:pt x="418609" y="3634747"/>
                    </a:lnTo>
                    <a:lnTo>
                      <a:pt x="423623" y="3632241"/>
                    </a:lnTo>
                    <a:lnTo>
                      <a:pt x="428636" y="3629734"/>
                    </a:lnTo>
                    <a:lnTo>
                      <a:pt x="438663" y="3629734"/>
                    </a:lnTo>
                    <a:lnTo>
                      <a:pt x="441170" y="3632241"/>
                    </a:lnTo>
                    <a:lnTo>
                      <a:pt x="453703" y="3629734"/>
                    </a:lnTo>
                    <a:lnTo>
                      <a:pt x="456210" y="3627227"/>
                    </a:lnTo>
                    <a:lnTo>
                      <a:pt x="471250" y="3627227"/>
                    </a:lnTo>
                    <a:lnTo>
                      <a:pt x="488797" y="3619707"/>
                    </a:lnTo>
                    <a:lnTo>
                      <a:pt x="493811" y="3617200"/>
                    </a:lnTo>
                    <a:lnTo>
                      <a:pt x="511358" y="3587120"/>
                    </a:lnTo>
                    <a:lnTo>
                      <a:pt x="513864" y="3582106"/>
                    </a:lnTo>
                    <a:lnTo>
                      <a:pt x="516372" y="3582106"/>
                    </a:lnTo>
                    <a:lnTo>
                      <a:pt x="518878" y="3579600"/>
                    </a:lnTo>
                    <a:lnTo>
                      <a:pt x="528905" y="3577093"/>
                    </a:lnTo>
                    <a:lnTo>
                      <a:pt x="531412" y="3574586"/>
                    </a:lnTo>
                    <a:lnTo>
                      <a:pt x="541439" y="3552026"/>
                    </a:lnTo>
                    <a:lnTo>
                      <a:pt x="541439" y="3549519"/>
                    </a:lnTo>
                    <a:lnTo>
                      <a:pt x="543945" y="3547012"/>
                    </a:lnTo>
                    <a:lnTo>
                      <a:pt x="551465" y="3539492"/>
                    </a:lnTo>
                    <a:lnTo>
                      <a:pt x="558986" y="3531972"/>
                    </a:lnTo>
                    <a:lnTo>
                      <a:pt x="566506" y="3524452"/>
                    </a:lnTo>
                    <a:lnTo>
                      <a:pt x="569012" y="3519438"/>
                    </a:lnTo>
                    <a:lnTo>
                      <a:pt x="576532" y="3509411"/>
                    </a:lnTo>
                    <a:lnTo>
                      <a:pt x="579040" y="3506905"/>
                    </a:lnTo>
                    <a:lnTo>
                      <a:pt x="606613" y="3501891"/>
                    </a:lnTo>
                    <a:lnTo>
                      <a:pt x="611627" y="3491864"/>
                    </a:lnTo>
                    <a:lnTo>
                      <a:pt x="611627" y="3484344"/>
                    </a:lnTo>
                    <a:lnTo>
                      <a:pt x="614133" y="3471810"/>
                    </a:lnTo>
                    <a:lnTo>
                      <a:pt x="614133" y="3466797"/>
                    </a:lnTo>
                    <a:lnTo>
                      <a:pt x="616641" y="3459277"/>
                    </a:lnTo>
                    <a:lnTo>
                      <a:pt x="621654" y="3449250"/>
                    </a:lnTo>
                    <a:lnTo>
                      <a:pt x="629174" y="3436716"/>
                    </a:lnTo>
                    <a:lnTo>
                      <a:pt x="626667" y="3431703"/>
                    </a:lnTo>
                    <a:lnTo>
                      <a:pt x="629174" y="3421676"/>
                    </a:lnTo>
                    <a:lnTo>
                      <a:pt x="629174" y="3416663"/>
                    </a:lnTo>
                    <a:lnTo>
                      <a:pt x="631680" y="3411649"/>
                    </a:lnTo>
                    <a:lnTo>
                      <a:pt x="629174" y="3401622"/>
                    </a:lnTo>
                    <a:lnTo>
                      <a:pt x="634187" y="3391595"/>
                    </a:lnTo>
                    <a:lnTo>
                      <a:pt x="631680" y="3386582"/>
                    </a:lnTo>
                    <a:lnTo>
                      <a:pt x="636694" y="3381568"/>
                    </a:lnTo>
                    <a:lnTo>
                      <a:pt x="639200" y="3381568"/>
                    </a:lnTo>
                    <a:lnTo>
                      <a:pt x="644214" y="3379062"/>
                    </a:lnTo>
                    <a:lnTo>
                      <a:pt x="649228" y="3374048"/>
                    </a:lnTo>
                    <a:lnTo>
                      <a:pt x="649228" y="3346474"/>
                    </a:lnTo>
                    <a:lnTo>
                      <a:pt x="651734" y="3341461"/>
                    </a:lnTo>
                    <a:lnTo>
                      <a:pt x="651734" y="3318900"/>
                    </a:lnTo>
                    <a:lnTo>
                      <a:pt x="654241" y="3316394"/>
                    </a:lnTo>
                    <a:lnTo>
                      <a:pt x="651734" y="3313887"/>
                    </a:lnTo>
                    <a:lnTo>
                      <a:pt x="649228" y="3311380"/>
                    </a:lnTo>
                    <a:lnTo>
                      <a:pt x="646721" y="3306367"/>
                    </a:lnTo>
                    <a:lnTo>
                      <a:pt x="646721" y="3298847"/>
                    </a:lnTo>
                    <a:lnTo>
                      <a:pt x="644214" y="3293833"/>
                    </a:lnTo>
                    <a:lnTo>
                      <a:pt x="651734" y="3281300"/>
                    </a:lnTo>
                    <a:lnTo>
                      <a:pt x="659255" y="3276286"/>
                    </a:lnTo>
                    <a:lnTo>
                      <a:pt x="659255" y="3273780"/>
                    </a:lnTo>
                    <a:lnTo>
                      <a:pt x="664268" y="3268766"/>
                    </a:lnTo>
                    <a:lnTo>
                      <a:pt x="676801" y="3263752"/>
                    </a:lnTo>
                    <a:lnTo>
                      <a:pt x="679309" y="3263752"/>
                    </a:lnTo>
                    <a:lnTo>
                      <a:pt x="681815" y="3261246"/>
                    </a:lnTo>
                    <a:lnTo>
                      <a:pt x="689335" y="3253726"/>
                    </a:lnTo>
                    <a:lnTo>
                      <a:pt x="694348" y="3241192"/>
                    </a:lnTo>
                    <a:lnTo>
                      <a:pt x="696856" y="3228658"/>
                    </a:lnTo>
                    <a:lnTo>
                      <a:pt x="701869" y="3226152"/>
                    </a:lnTo>
                    <a:lnTo>
                      <a:pt x="704376" y="3221138"/>
                    </a:lnTo>
                    <a:lnTo>
                      <a:pt x="704376" y="3218632"/>
                    </a:lnTo>
                    <a:lnTo>
                      <a:pt x="706882" y="3218632"/>
                    </a:lnTo>
                    <a:lnTo>
                      <a:pt x="714402" y="3203591"/>
                    </a:lnTo>
                    <a:lnTo>
                      <a:pt x="716909" y="3193564"/>
                    </a:lnTo>
                    <a:lnTo>
                      <a:pt x="711896" y="3186044"/>
                    </a:lnTo>
                    <a:lnTo>
                      <a:pt x="709389" y="3183538"/>
                    </a:lnTo>
                    <a:lnTo>
                      <a:pt x="704376" y="3173511"/>
                    </a:lnTo>
                    <a:lnTo>
                      <a:pt x="686829" y="3165990"/>
                    </a:lnTo>
                    <a:lnTo>
                      <a:pt x="679309" y="3163484"/>
                    </a:lnTo>
                    <a:lnTo>
                      <a:pt x="669281" y="3163484"/>
                    </a:lnTo>
                    <a:lnTo>
                      <a:pt x="666775" y="3160977"/>
                    </a:lnTo>
                    <a:lnTo>
                      <a:pt x="661761" y="3163484"/>
                    </a:lnTo>
                    <a:lnTo>
                      <a:pt x="651734" y="3165990"/>
                    </a:lnTo>
                    <a:lnTo>
                      <a:pt x="636694" y="3173511"/>
                    </a:lnTo>
                    <a:lnTo>
                      <a:pt x="626667" y="3176017"/>
                    </a:lnTo>
                    <a:lnTo>
                      <a:pt x="611627" y="3176017"/>
                    </a:lnTo>
                    <a:lnTo>
                      <a:pt x="604107" y="3171004"/>
                    </a:lnTo>
                    <a:lnTo>
                      <a:pt x="596586" y="3168497"/>
                    </a:lnTo>
                    <a:lnTo>
                      <a:pt x="591573" y="3165990"/>
                    </a:lnTo>
                    <a:lnTo>
                      <a:pt x="586560" y="3165990"/>
                    </a:lnTo>
                    <a:lnTo>
                      <a:pt x="579040" y="3160977"/>
                    </a:lnTo>
                    <a:lnTo>
                      <a:pt x="574026" y="3155964"/>
                    </a:lnTo>
                    <a:lnTo>
                      <a:pt x="566506" y="3153457"/>
                    </a:lnTo>
                    <a:lnTo>
                      <a:pt x="561493" y="3145937"/>
                    </a:lnTo>
                    <a:lnTo>
                      <a:pt x="556479" y="3140923"/>
                    </a:lnTo>
                    <a:lnTo>
                      <a:pt x="548959" y="3138416"/>
                    </a:lnTo>
                    <a:lnTo>
                      <a:pt x="541439" y="3140923"/>
                    </a:lnTo>
                    <a:lnTo>
                      <a:pt x="531412" y="3138416"/>
                    </a:lnTo>
                    <a:lnTo>
                      <a:pt x="521385" y="3135910"/>
                    </a:lnTo>
                    <a:lnTo>
                      <a:pt x="516372" y="3140923"/>
                    </a:lnTo>
                    <a:lnTo>
                      <a:pt x="503838" y="3143430"/>
                    </a:lnTo>
                    <a:lnTo>
                      <a:pt x="498825" y="3148443"/>
                    </a:lnTo>
                    <a:lnTo>
                      <a:pt x="498825" y="3150950"/>
                    </a:lnTo>
                    <a:lnTo>
                      <a:pt x="496317" y="3153457"/>
                    </a:lnTo>
                    <a:lnTo>
                      <a:pt x="488797" y="3158470"/>
                    </a:lnTo>
                    <a:lnTo>
                      <a:pt x="483784" y="3160977"/>
                    </a:lnTo>
                    <a:lnTo>
                      <a:pt x="478771" y="3153457"/>
                    </a:lnTo>
                    <a:lnTo>
                      <a:pt x="466237" y="3130896"/>
                    </a:lnTo>
                    <a:lnTo>
                      <a:pt x="463730" y="3123376"/>
                    </a:lnTo>
                    <a:lnTo>
                      <a:pt x="441170" y="3098309"/>
                    </a:lnTo>
                    <a:lnTo>
                      <a:pt x="436157" y="3090789"/>
                    </a:lnTo>
                    <a:lnTo>
                      <a:pt x="428636" y="3078255"/>
                    </a:lnTo>
                    <a:lnTo>
                      <a:pt x="421116" y="3070735"/>
                    </a:lnTo>
                    <a:lnTo>
                      <a:pt x="416103" y="3060708"/>
                    </a:lnTo>
                    <a:lnTo>
                      <a:pt x="413596" y="3053188"/>
                    </a:lnTo>
                    <a:lnTo>
                      <a:pt x="413596" y="3048174"/>
                    </a:lnTo>
                    <a:lnTo>
                      <a:pt x="411089" y="3045668"/>
                    </a:lnTo>
                    <a:lnTo>
                      <a:pt x="411089" y="3043161"/>
                    </a:lnTo>
                    <a:lnTo>
                      <a:pt x="408582" y="3040654"/>
                    </a:lnTo>
                    <a:lnTo>
                      <a:pt x="408582" y="3023107"/>
                    </a:lnTo>
                    <a:lnTo>
                      <a:pt x="411089" y="3018094"/>
                    </a:lnTo>
                    <a:lnTo>
                      <a:pt x="411089" y="3015587"/>
                    </a:lnTo>
                    <a:lnTo>
                      <a:pt x="413596" y="3010574"/>
                    </a:lnTo>
                    <a:lnTo>
                      <a:pt x="411089" y="3003054"/>
                    </a:lnTo>
                    <a:lnTo>
                      <a:pt x="413596" y="3000547"/>
                    </a:lnTo>
                    <a:lnTo>
                      <a:pt x="418609" y="2995533"/>
                    </a:lnTo>
                    <a:lnTo>
                      <a:pt x="416103" y="2988013"/>
                    </a:lnTo>
                    <a:lnTo>
                      <a:pt x="416103" y="2982999"/>
                    </a:lnTo>
                    <a:lnTo>
                      <a:pt x="413596" y="2982999"/>
                    </a:lnTo>
                    <a:lnTo>
                      <a:pt x="413596" y="2980493"/>
                    </a:lnTo>
                    <a:lnTo>
                      <a:pt x="411089" y="2980493"/>
                    </a:lnTo>
                    <a:lnTo>
                      <a:pt x="411089" y="2977986"/>
                    </a:lnTo>
                    <a:lnTo>
                      <a:pt x="408582" y="2970466"/>
                    </a:lnTo>
                    <a:lnTo>
                      <a:pt x="408582" y="2967959"/>
                    </a:lnTo>
                    <a:lnTo>
                      <a:pt x="413596" y="2962946"/>
                    </a:lnTo>
                    <a:lnTo>
                      <a:pt x="416103" y="2960439"/>
                    </a:lnTo>
                    <a:lnTo>
                      <a:pt x="418609" y="2957932"/>
                    </a:lnTo>
                    <a:lnTo>
                      <a:pt x="421116" y="2955426"/>
                    </a:lnTo>
                    <a:lnTo>
                      <a:pt x="426129" y="2955426"/>
                    </a:lnTo>
                    <a:lnTo>
                      <a:pt x="426129" y="2952919"/>
                    </a:lnTo>
                    <a:lnTo>
                      <a:pt x="423623" y="2947906"/>
                    </a:lnTo>
                    <a:lnTo>
                      <a:pt x="423623" y="2937879"/>
                    </a:lnTo>
                    <a:lnTo>
                      <a:pt x="421116" y="2935372"/>
                    </a:lnTo>
                    <a:lnTo>
                      <a:pt x="421116" y="2932865"/>
                    </a:lnTo>
                    <a:lnTo>
                      <a:pt x="423623" y="2925345"/>
                    </a:lnTo>
                    <a:lnTo>
                      <a:pt x="423623" y="2907798"/>
                    </a:lnTo>
                    <a:lnTo>
                      <a:pt x="421116" y="2900278"/>
                    </a:lnTo>
                    <a:lnTo>
                      <a:pt x="421116" y="2897771"/>
                    </a:lnTo>
                    <a:lnTo>
                      <a:pt x="416103" y="2885238"/>
                    </a:lnTo>
                    <a:lnTo>
                      <a:pt x="413596" y="2880224"/>
                    </a:lnTo>
                    <a:lnTo>
                      <a:pt x="413596" y="2875211"/>
                    </a:lnTo>
                    <a:lnTo>
                      <a:pt x="416103" y="2875211"/>
                    </a:lnTo>
                    <a:lnTo>
                      <a:pt x="418609" y="2870197"/>
                    </a:lnTo>
                    <a:lnTo>
                      <a:pt x="421116" y="2865184"/>
                    </a:lnTo>
                    <a:lnTo>
                      <a:pt x="428636" y="2865184"/>
                    </a:lnTo>
                    <a:lnTo>
                      <a:pt x="436157" y="2862677"/>
                    </a:lnTo>
                    <a:lnTo>
                      <a:pt x="451196" y="2857663"/>
                    </a:lnTo>
                    <a:lnTo>
                      <a:pt x="458716" y="2847637"/>
                    </a:lnTo>
                    <a:lnTo>
                      <a:pt x="468744" y="2842623"/>
                    </a:lnTo>
                    <a:lnTo>
                      <a:pt x="473757" y="2840116"/>
                    </a:lnTo>
                    <a:lnTo>
                      <a:pt x="481277" y="2840116"/>
                    </a:lnTo>
                    <a:lnTo>
                      <a:pt x="483784" y="2835103"/>
                    </a:lnTo>
                    <a:lnTo>
                      <a:pt x="486291" y="2835103"/>
                    </a:lnTo>
                    <a:lnTo>
                      <a:pt x="491304" y="2830089"/>
                    </a:lnTo>
                    <a:lnTo>
                      <a:pt x="496317" y="2825076"/>
                    </a:lnTo>
                    <a:lnTo>
                      <a:pt x="501331" y="2825076"/>
                    </a:lnTo>
                    <a:lnTo>
                      <a:pt x="506344" y="2815049"/>
                    </a:lnTo>
                    <a:lnTo>
                      <a:pt x="513864" y="2815049"/>
                    </a:lnTo>
                    <a:lnTo>
                      <a:pt x="518878" y="2810036"/>
                    </a:lnTo>
                    <a:lnTo>
                      <a:pt x="526398" y="2802516"/>
                    </a:lnTo>
                    <a:lnTo>
                      <a:pt x="533918" y="2800009"/>
                    </a:lnTo>
                    <a:lnTo>
                      <a:pt x="541439" y="2797502"/>
                    </a:lnTo>
                    <a:lnTo>
                      <a:pt x="546452" y="2789982"/>
                    </a:lnTo>
                    <a:lnTo>
                      <a:pt x="541439" y="2784969"/>
                    </a:lnTo>
                    <a:lnTo>
                      <a:pt x="536425" y="2779955"/>
                    </a:lnTo>
                    <a:lnTo>
                      <a:pt x="533918" y="2777448"/>
                    </a:lnTo>
                    <a:lnTo>
                      <a:pt x="528905" y="2769928"/>
                    </a:lnTo>
                    <a:lnTo>
                      <a:pt x="526398" y="2759902"/>
                    </a:lnTo>
                    <a:lnTo>
                      <a:pt x="523892" y="2752381"/>
                    </a:lnTo>
                    <a:lnTo>
                      <a:pt x="521385" y="2747368"/>
                    </a:lnTo>
                    <a:lnTo>
                      <a:pt x="523892" y="2744861"/>
                    </a:lnTo>
                    <a:lnTo>
                      <a:pt x="526398" y="2739847"/>
                    </a:lnTo>
                    <a:lnTo>
                      <a:pt x="528905" y="2734834"/>
                    </a:lnTo>
                    <a:lnTo>
                      <a:pt x="526398" y="2724807"/>
                    </a:lnTo>
                    <a:lnTo>
                      <a:pt x="523892" y="2714780"/>
                    </a:lnTo>
                    <a:lnTo>
                      <a:pt x="523892" y="2704753"/>
                    </a:lnTo>
                    <a:lnTo>
                      <a:pt x="526398" y="2697233"/>
                    </a:lnTo>
                    <a:lnTo>
                      <a:pt x="526398" y="2694727"/>
                    </a:lnTo>
                    <a:lnTo>
                      <a:pt x="523892" y="2687206"/>
                    </a:lnTo>
                    <a:lnTo>
                      <a:pt x="523892" y="2682193"/>
                    </a:lnTo>
                    <a:lnTo>
                      <a:pt x="493811" y="2682193"/>
                    </a:lnTo>
                    <a:lnTo>
                      <a:pt x="491304" y="2679686"/>
                    </a:lnTo>
                    <a:lnTo>
                      <a:pt x="488797" y="2679686"/>
                    </a:lnTo>
                    <a:lnTo>
                      <a:pt x="483784" y="2674673"/>
                    </a:lnTo>
                    <a:lnTo>
                      <a:pt x="476264" y="2672166"/>
                    </a:lnTo>
                    <a:lnTo>
                      <a:pt x="476264" y="2662139"/>
                    </a:lnTo>
                    <a:lnTo>
                      <a:pt x="473757" y="2657126"/>
                    </a:lnTo>
                    <a:lnTo>
                      <a:pt x="473757" y="2654619"/>
                    </a:lnTo>
                    <a:lnTo>
                      <a:pt x="471250" y="2654619"/>
                    </a:lnTo>
                    <a:lnTo>
                      <a:pt x="471250" y="2649605"/>
                    </a:lnTo>
                    <a:lnTo>
                      <a:pt x="468744" y="2647099"/>
                    </a:lnTo>
                    <a:lnTo>
                      <a:pt x="466237" y="2644592"/>
                    </a:lnTo>
                    <a:lnTo>
                      <a:pt x="466237" y="2642085"/>
                    </a:lnTo>
                    <a:lnTo>
                      <a:pt x="463730" y="2637072"/>
                    </a:lnTo>
                    <a:lnTo>
                      <a:pt x="463730" y="2629552"/>
                    </a:lnTo>
                    <a:lnTo>
                      <a:pt x="461224" y="2627045"/>
                    </a:lnTo>
                    <a:lnTo>
                      <a:pt x="458716" y="2624538"/>
                    </a:lnTo>
                    <a:lnTo>
                      <a:pt x="456210" y="2614511"/>
                    </a:lnTo>
                    <a:lnTo>
                      <a:pt x="456210" y="2612005"/>
                    </a:lnTo>
                    <a:lnTo>
                      <a:pt x="453703" y="2609498"/>
                    </a:lnTo>
                    <a:lnTo>
                      <a:pt x="451196" y="2609498"/>
                    </a:lnTo>
                    <a:lnTo>
                      <a:pt x="446183" y="2601978"/>
                    </a:lnTo>
                    <a:lnTo>
                      <a:pt x="438663" y="2594458"/>
                    </a:lnTo>
                    <a:lnTo>
                      <a:pt x="438663" y="2591951"/>
                    </a:lnTo>
                    <a:lnTo>
                      <a:pt x="436157" y="2589444"/>
                    </a:lnTo>
                    <a:lnTo>
                      <a:pt x="433649" y="2586937"/>
                    </a:lnTo>
                    <a:lnTo>
                      <a:pt x="428636" y="2584431"/>
                    </a:lnTo>
                    <a:lnTo>
                      <a:pt x="423623" y="2584431"/>
                    </a:lnTo>
                    <a:lnTo>
                      <a:pt x="421116" y="2581924"/>
                    </a:lnTo>
                    <a:lnTo>
                      <a:pt x="418609" y="2574404"/>
                    </a:lnTo>
                    <a:lnTo>
                      <a:pt x="418609" y="2571897"/>
                    </a:lnTo>
                    <a:lnTo>
                      <a:pt x="416103" y="2569391"/>
                    </a:lnTo>
                    <a:lnTo>
                      <a:pt x="416103" y="2559363"/>
                    </a:lnTo>
                    <a:lnTo>
                      <a:pt x="411089" y="2554350"/>
                    </a:lnTo>
                    <a:lnTo>
                      <a:pt x="411089" y="2546830"/>
                    </a:lnTo>
                    <a:lnTo>
                      <a:pt x="408582" y="2544323"/>
                    </a:lnTo>
                    <a:lnTo>
                      <a:pt x="406076" y="2544323"/>
                    </a:lnTo>
                    <a:lnTo>
                      <a:pt x="401062" y="2541817"/>
                    </a:lnTo>
                    <a:lnTo>
                      <a:pt x="396048" y="2544323"/>
                    </a:lnTo>
                    <a:lnTo>
                      <a:pt x="393542" y="2534296"/>
                    </a:lnTo>
                    <a:lnTo>
                      <a:pt x="391035" y="2531790"/>
                    </a:lnTo>
                    <a:lnTo>
                      <a:pt x="391035" y="2524269"/>
                    </a:lnTo>
                    <a:lnTo>
                      <a:pt x="386022" y="2511736"/>
                    </a:lnTo>
                    <a:lnTo>
                      <a:pt x="391035" y="2506722"/>
                    </a:lnTo>
                    <a:lnTo>
                      <a:pt x="396048" y="2499202"/>
                    </a:lnTo>
                    <a:lnTo>
                      <a:pt x="398556" y="2496695"/>
                    </a:lnTo>
                    <a:lnTo>
                      <a:pt x="396048" y="2489175"/>
                    </a:lnTo>
                    <a:lnTo>
                      <a:pt x="396048" y="2479149"/>
                    </a:lnTo>
                    <a:lnTo>
                      <a:pt x="398556" y="2476642"/>
                    </a:lnTo>
                    <a:lnTo>
                      <a:pt x="396048" y="2471628"/>
                    </a:lnTo>
                    <a:lnTo>
                      <a:pt x="396048" y="2461601"/>
                    </a:lnTo>
                    <a:lnTo>
                      <a:pt x="370981" y="2461601"/>
                    </a:lnTo>
                    <a:lnTo>
                      <a:pt x="360955" y="2454081"/>
                    </a:lnTo>
                    <a:lnTo>
                      <a:pt x="360955" y="2451575"/>
                    </a:lnTo>
                    <a:lnTo>
                      <a:pt x="355941" y="2446561"/>
                    </a:lnTo>
                    <a:lnTo>
                      <a:pt x="353434" y="2444054"/>
                    </a:lnTo>
                    <a:lnTo>
                      <a:pt x="353434" y="2441548"/>
                    </a:lnTo>
                    <a:lnTo>
                      <a:pt x="350928" y="2439041"/>
                    </a:lnTo>
                    <a:lnTo>
                      <a:pt x="350928" y="2431521"/>
                    </a:lnTo>
                    <a:lnTo>
                      <a:pt x="348421" y="2426507"/>
                    </a:lnTo>
                    <a:lnTo>
                      <a:pt x="338394" y="2426507"/>
                    </a:lnTo>
                    <a:lnTo>
                      <a:pt x="330874" y="2421494"/>
                    </a:lnTo>
                    <a:lnTo>
                      <a:pt x="330874" y="2418987"/>
                    </a:lnTo>
                    <a:lnTo>
                      <a:pt x="328367" y="2416480"/>
                    </a:lnTo>
                    <a:lnTo>
                      <a:pt x="325860" y="2413974"/>
                    </a:lnTo>
                    <a:lnTo>
                      <a:pt x="325860" y="2408960"/>
                    </a:lnTo>
                    <a:lnTo>
                      <a:pt x="323354" y="2408960"/>
                    </a:lnTo>
                    <a:lnTo>
                      <a:pt x="323354" y="2401440"/>
                    </a:lnTo>
                    <a:lnTo>
                      <a:pt x="320847" y="2401440"/>
                    </a:lnTo>
                    <a:lnTo>
                      <a:pt x="320847" y="2396427"/>
                    </a:lnTo>
                    <a:lnTo>
                      <a:pt x="323354" y="2396427"/>
                    </a:lnTo>
                    <a:lnTo>
                      <a:pt x="323354" y="2393920"/>
                    </a:lnTo>
                    <a:lnTo>
                      <a:pt x="325860" y="2391413"/>
                    </a:lnTo>
                    <a:lnTo>
                      <a:pt x="323354" y="2391413"/>
                    </a:lnTo>
                    <a:lnTo>
                      <a:pt x="323354" y="2383893"/>
                    </a:lnTo>
                    <a:lnTo>
                      <a:pt x="325860" y="2373866"/>
                    </a:lnTo>
                    <a:lnTo>
                      <a:pt x="323354" y="2353812"/>
                    </a:lnTo>
                    <a:lnTo>
                      <a:pt x="325860" y="2351306"/>
                    </a:lnTo>
                    <a:lnTo>
                      <a:pt x="328367" y="2343785"/>
                    </a:lnTo>
                    <a:lnTo>
                      <a:pt x="340901" y="2341279"/>
                    </a:lnTo>
                    <a:lnTo>
                      <a:pt x="345914" y="2336265"/>
                    </a:lnTo>
                    <a:lnTo>
                      <a:pt x="350928" y="2331252"/>
                    </a:lnTo>
                    <a:lnTo>
                      <a:pt x="350928" y="2321225"/>
                    </a:lnTo>
                    <a:lnTo>
                      <a:pt x="353434" y="2316211"/>
                    </a:lnTo>
                    <a:lnTo>
                      <a:pt x="353434" y="2313705"/>
                    </a:lnTo>
                    <a:lnTo>
                      <a:pt x="350928" y="2308691"/>
                    </a:lnTo>
                    <a:lnTo>
                      <a:pt x="345914" y="2311198"/>
                    </a:lnTo>
                    <a:lnTo>
                      <a:pt x="343408" y="2311198"/>
                    </a:lnTo>
                    <a:lnTo>
                      <a:pt x="335888" y="2318718"/>
                    </a:lnTo>
                    <a:lnTo>
                      <a:pt x="333380" y="2323732"/>
                    </a:lnTo>
                    <a:lnTo>
                      <a:pt x="318340" y="2331252"/>
                    </a:lnTo>
                    <a:lnTo>
                      <a:pt x="285767" y="2331252"/>
                    </a:lnTo>
                    <a:lnTo>
                      <a:pt x="285767" y="2318718"/>
                    </a:lnTo>
                    <a:lnTo>
                      <a:pt x="280753" y="2313705"/>
                    </a:lnTo>
                    <a:lnTo>
                      <a:pt x="278246" y="2313705"/>
                    </a:lnTo>
                    <a:lnTo>
                      <a:pt x="273233" y="2303678"/>
                    </a:lnTo>
                    <a:lnTo>
                      <a:pt x="255686" y="2303678"/>
                    </a:lnTo>
                    <a:lnTo>
                      <a:pt x="245659" y="2313705"/>
                    </a:lnTo>
                    <a:lnTo>
                      <a:pt x="223099" y="2313705"/>
                    </a:lnTo>
                    <a:lnTo>
                      <a:pt x="218085" y="2311198"/>
                    </a:lnTo>
                    <a:lnTo>
                      <a:pt x="210565" y="2298665"/>
                    </a:lnTo>
                    <a:lnTo>
                      <a:pt x="208058" y="2298665"/>
                    </a:lnTo>
                    <a:lnTo>
                      <a:pt x="205552" y="2296158"/>
                    </a:lnTo>
                    <a:lnTo>
                      <a:pt x="200538" y="2288638"/>
                    </a:lnTo>
                    <a:lnTo>
                      <a:pt x="198032" y="2286131"/>
                    </a:lnTo>
                    <a:lnTo>
                      <a:pt x="193018" y="2278611"/>
                    </a:lnTo>
                    <a:lnTo>
                      <a:pt x="195524" y="2271091"/>
                    </a:lnTo>
                    <a:lnTo>
                      <a:pt x="198032" y="2268584"/>
                    </a:lnTo>
                    <a:lnTo>
                      <a:pt x="195524" y="2266077"/>
                    </a:lnTo>
                    <a:lnTo>
                      <a:pt x="195524" y="2261064"/>
                    </a:lnTo>
                    <a:lnTo>
                      <a:pt x="188004" y="2256050"/>
                    </a:lnTo>
                    <a:lnTo>
                      <a:pt x="180484" y="2253543"/>
                    </a:lnTo>
                    <a:lnTo>
                      <a:pt x="172964" y="2241010"/>
                    </a:lnTo>
                    <a:lnTo>
                      <a:pt x="167951" y="2238503"/>
                    </a:lnTo>
                    <a:lnTo>
                      <a:pt x="165444" y="2238503"/>
                    </a:lnTo>
                    <a:lnTo>
                      <a:pt x="160431" y="2233490"/>
                    </a:lnTo>
                    <a:lnTo>
                      <a:pt x="152910" y="2230983"/>
                    </a:lnTo>
                    <a:lnTo>
                      <a:pt x="150404" y="2228476"/>
                    </a:lnTo>
                    <a:lnTo>
                      <a:pt x="150404" y="2225969"/>
                    </a:lnTo>
                    <a:lnTo>
                      <a:pt x="145390" y="2225969"/>
                    </a:lnTo>
                    <a:lnTo>
                      <a:pt x="140377" y="2223463"/>
                    </a:lnTo>
                    <a:lnTo>
                      <a:pt x="137870" y="2223463"/>
                    </a:lnTo>
                    <a:lnTo>
                      <a:pt x="122830" y="2220956"/>
                    </a:lnTo>
                    <a:lnTo>
                      <a:pt x="122830" y="2210929"/>
                    </a:lnTo>
                    <a:lnTo>
                      <a:pt x="117816" y="2208423"/>
                    </a:lnTo>
                    <a:lnTo>
                      <a:pt x="115309" y="2208423"/>
                    </a:lnTo>
                    <a:lnTo>
                      <a:pt x="112803" y="2198396"/>
                    </a:lnTo>
                    <a:lnTo>
                      <a:pt x="110296" y="2195889"/>
                    </a:lnTo>
                    <a:lnTo>
                      <a:pt x="95255" y="2198396"/>
                    </a:lnTo>
                    <a:lnTo>
                      <a:pt x="77708" y="2195889"/>
                    </a:lnTo>
                    <a:lnTo>
                      <a:pt x="72695" y="2190875"/>
                    </a:lnTo>
                    <a:lnTo>
                      <a:pt x="70188" y="2183355"/>
                    </a:lnTo>
                    <a:lnTo>
                      <a:pt x="70188" y="2175835"/>
                    </a:lnTo>
                    <a:lnTo>
                      <a:pt x="67682" y="2168315"/>
                    </a:lnTo>
                    <a:lnTo>
                      <a:pt x="67682" y="2158288"/>
                    </a:lnTo>
                    <a:lnTo>
                      <a:pt x="65175" y="2158288"/>
                    </a:lnTo>
                    <a:lnTo>
                      <a:pt x="60162" y="2150768"/>
                    </a:lnTo>
                    <a:lnTo>
                      <a:pt x="52641" y="2138234"/>
                    </a:lnTo>
                    <a:lnTo>
                      <a:pt x="45121" y="2135727"/>
                    </a:lnTo>
                    <a:lnTo>
                      <a:pt x="45121" y="2133221"/>
                    </a:lnTo>
                    <a:lnTo>
                      <a:pt x="42615" y="2133221"/>
                    </a:lnTo>
                    <a:lnTo>
                      <a:pt x="32587" y="2138234"/>
                    </a:lnTo>
                    <a:lnTo>
                      <a:pt x="30081" y="2138234"/>
                    </a:lnTo>
                    <a:lnTo>
                      <a:pt x="22561" y="2133221"/>
                    </a:lnTo>
                    <a:lnTo>
                      <a:pt x="0" y="2133221"/>
                    </a:lnTo>
                    <a:lnTo>
                      <a:pt x="5014" y="2125701"/>
                    </a:lnTo>
                    <a:lnTo>
                      <a:pt x="17548" y="2103140"/>
                    </a:lnTo>
                    <a:lnTo>
                      <a:pt x="20054" y="2093113"/>
                    </a:lnTo>
                    <a:lnTo>
                      <a:pt x="17548" y="2088100"/>
                    </a:lnTo>
                    <a:lnTo>
                      <a:pt x="25068" y="2075566"/>
                    </a:lnTo>
                    <a:lnTo>
                      <a:pt x="25068" y="2055512"/>
                    </a:lnTo>
                    <a:lnTo>
                      <a:pt x="27574" y="2042979"/>
                    </a:lnTo>
                    <a:lnTo>
                      <a:pt x="27574" y="2035459"/>
                    </a:lnTo>
                    <a:lnTo>
                      <a:pt x="30081" y="2027938"/>
                    </a:lnTo>
                    <a:lnTo>
                      <a:pt x="37601" y="2020418"/>
                    </a:lnTo>
                    <a:lnTo>
                      <a:pt x="45121" y="2015405"/>
                    </a:lnTo>
                    <a:lnTo>
                      <a:pt x="50135" y="2012898"/>
                    </a:lnTo>
                    <a:lnTo>
                      <a:pt x="57655" y="2007885"/>
                    </a:lnTo>
                    <a:lnTo>
                      <a:pt x="60162" y="1997858"/>
                    </a:lnTo>
                    <a:lnTo>
                      <a:pt x="62668" y="1990338"/>
                    </a:lnTo>
                    <a:lnTo>
                      <a:pt x="77708" y="1972790"/>
                    </a:lnTo>
                    <a:lnTo>
                      <a:pt x="80216" y="1962764"/>
                    </a:lnTo>
                    <a:lnTo>
                      <a:pt x="82722" y="1957750"/>
                    </a:lnTo>
                    <a:lnTo>
                      <a:pt x="85229" y="1955243"/>
                    </a:lnTo>
                    <a:lnTo>
                      <a:pt x="87736" y="1947723"/>
                    </a:lnTo>
                    <a:lnTo>
                      <a:pt x="87736" y="1940203"/>
                    </a:lnTo>
                    <a:lnTo>
                      <a:pt x="92749" y="1937696"/>
                    </a:lnTo>
                    <a:lnTo>
                      <a:pt x="105283" y="1932683"/>
                    </a:lnTo>
                    <a:lnTo>
                      <a:pt x="110296" y="1925163"/>
                    </a:lnTo>
                    <a:lnTo>
                      <a:pt x="112803" y="1917643"/>
                    </a:lnTo>
                    <a:lnTo>
                      <a:pt x="117816" y="1915136"/>
                    </a:lnTo>
                    <a:lnTo>
                      <a:pt x="122830" y="1915136"/>
                    </a:lnTo>
                    <a:lnTo>
                      <a:pt x="127843" y="1910122"/>
                    </a:lnTo>
                    <a:lnTo>
                      <a:pt x="132856" y="1907616"/>
                    </a:lnTo>
                    <a:lnTo>
                      <a:pt x="142884" y="1902602"/>
                    </a:lnTo>
                    <a:lnTo>
                      <a:pt x="147897" y="1897589"/>
                    </a:lnTo>
                    <a:lnTo>
                      <a:pt x="155417" y="1902602"/>
                    </a:lnTo>
                    <a:lnTo>
                      <a:pt x="157923" y="1900096"/>
                    </a:lnTo>
                    <a:lnTo>
                      <a:pt x="165444" y="1890069"/>
                    </a:lnTo>
                    <a:lnTo>
                      <a:pt x="167951" y="1885055"/>
                    </a:lnTo>
                    <a:lnTo>
                      <a:pt x="175471" y="1877535"/>
                    </a:lnTo>
                    <a:lnTo>
                      <a:pt x="170457" y="1867508"/>
                    </a:lnTo>
                    <a:lnTo>
                      <a:pt x="170457" y="1862495"/>
                    </a:lnTo>
                    <a:lnTo>
                      <a:pt x="182991" y="1849961"/>
                    </a:lnTo>
                    <a:lnTo>
                      <a:pt x="190511" y="1854975"/>
                    </a:lnTo>
                    <a:lnTo>
                      <a:pt x="193018" y="1849961"/>
                    </a:lnTo>
                    <a:lnTo>
                      <a:pt x="198032" y="1849961"/>
                    </a:lnTo>
                    <a:lnTo>
                      <a:pt x="203045" y="1847454"/>
                    </a:lnTo>
                    <a:lnTo>
                      <a:pt x="205552" y="1844948"/>
                    </a:lnTo>
                    <a:lnTo>
                      <a:pt x="210565" y="1839934"/>
                    </a:lnTo>
                    <a:lnTo>
                      <a:pt x="208058" y="1837428"/>
                    </a:lnTo>
                    <a:lnTo>
                      <a:pt x="203045" y="1829907"/>
                    </a:lnTo>
                    <a:lnTo>
                      <a:pt x="200538" y="1827401"/>
                    </a:lnTo>
                    <a:lnTo>
                      <a:pt x="203045" y="1824894"/>
                    </a:lnTo>
                    <a:lnTo>
                      <a:pt x="200538" y="1817374"/>
                    </a:lnTo>
                    <a:lnTo>
                      <a:pt x="198032" y="1817374"/>
                    </a:lnTo>
                    <a:lnTo>
                      <a:pt x="198032" y="1812360"/>
                    </a:lnTo>
                    <a:lnTo>
                      <a:pt x="200538" y="1809854"/>
                    </a:lnTo>
                    <a:lnTo>
                      <a:pt x="198032" y="1804840"/>
                    </a:lnTo>
                    <a:lnTo>
                      <a:pt x="200538" y="1799827"/>
                    </a:lnTo>
                    <a:lnTo>
                      <a:pt x="198032" y="1794813"/>
                    </a:lnTo>
                    <a:lnTo>
                      <a:pt x="198032" y="1787293"/>
                    </a:lnTo>
                    <a:lnTo>
                      <a:pt x="195524" y="1779773"/>
                    </a:lnTo>
                    <a:lnTo>
                      <a:pt x="193018" y="1779773"/>
                    </a:lnTo>
                    <a:lnTo>
                      <a:pt x="188004" y="1772253"/>
                    </a:lnTo>
                    <a:lnTo>
                      <a:pt x="185498" y="1769746"/>
                    </a:lnTo>
                    <a:lnTo>
                      <a:pt x="182991" y="1759719"/>
                    </a:lnTo>
                    <a:lnTo>
                      <a:pt x="180484" y="1754706"/>
                    </a:lnTo>
                    <a:lnTo>
                      <a:pt x="180484" y="1749692"/>
                    </a:lnTo>
                    <a:lnTo>
                      <a:pt x="182991" y="1744679"/>
                    </a:lnTo>
                    <a:lnTo>
                      <a:pt x="182991" y="1739665"/>
                    </a:lnTo>
                    <a:lnTo>
                      <a:pt x="180484" y="1734652"/>
                    </a:lnTo>
                    <a:lnTo>
                      <a:pt x="180484" y="1732145"/>
                    </a:lnTo>
                    <a:lnTo>
                      <a:pt x="185498" y="1722118"/>
                    </a:lnTo>
                    <a:lnTo>
                      <a:pt x="185498" y="1717105"/>
                    </a:lnTo>
                    <a:lnTo>
                      <a:pt x="190511" y="1712091"/>
                    </a:lnTo>
                    <a:lnTo>
                      <a:pt x="190511" y="1704571"/>
                    </a:lnTo>
                    <a:lnTo>
                      <a:pt x="195524" y="1699558"/>
                    </a:lnTo>
                    <a:lnTo>
                      <a:pt x="200538" y="1694544"/>
                    </a:lnTo>
                    <a:lnTo>
                      <a:pt x="205552" y="1694544"/>
                    </a:lnTo>
                    <a:lnTo>
                      <a:pt x="208058" y="1692038"/>
                    </a:lnTo>
                    <a:lnTo>
                      <a:pt x="210565" y="1694544"/>
                    </a:lnTo>
                    <a:lnTo>
                      <a:pt x="215578" y="1692038"/>
                    </a:lnTo>
                    <a:lnTo>
                      <a:pt x="223099" y="1692038"/>
                    </a:lnTo>
                    <a:lnTo>
                      <a:pt x="223099" y="1676997"/>
                    </a:lnTo>
                    <a:lnTo>
                      <a:pt x="220591" y="1676997"/>
                    </a:lnTo>
                    <a:lnTo>
                      <a:pt x="223099" y="1671984"/>
                    </a:lnTo>
                    <a:lnTo>
                      <a:pt x="218085" y="1669477"/>
                    </a:lnTo>
                    <a:lnTo>
                      <a:pt x="215578" y="1666970"/>
                    </a:lnTo>
                    <a:lnTo>
                      <a:pt x="218085" y="1664464"/>
                    </a:lnTo>
                    <a:lnTo>
                      <a:pt x="218085" y="1659450"/>
                    </a:lnTo>
                    <a:lnTo>
                      <a:pt x="215578" y="1656944"/>
                    </a:lnTo>
                    <a:lnTo>
                      <a:pt x="218085" y="1651930"/>
                    </a:lnTo>
                    <a:lnTo>
                      <a:pt x="220591" y="1649423"/>
                    </a:lnTo>
                    <a:lnTo>
                      <a:pt x="223099" y="1646917"/>
                    </a:lnTo>
                    <a:lnTo>
                      <a:pt x="225605" y="1639396"/>
                    </a:lnTo>
                    <a:lnTo>
                      <a:pt x="223099" y="1636890"/>
                    </a:lnTo>
                    <a:lnTo>
                      <a:pt x="223099" y="1631876"/>
                    </a:lnTo>
                    <a:lnTo>
                      <a:pt x="218085" y="1614329"/>
                    </a:lnTo>
                    <a:lnTo>
                      <a:pt x="220591" y="1609316"/>
                    </a:lnTo>
                    <a:lnTo>
                      <a:pt x="223099" y="1604302"/>
                    </a:lnTo>
                    <a:lnTo>
                      <a:pt x="223099" y="1599289"/>
                    </a:lnTo>
                    <a:lnTo>
                      <a:pt x="225605" y="1599289"/>
                    </a:lnTo>
                    <a:lnTo>
                      <a:pt x="225605" y="1596782"/>
                    </a:lnTo>
                    <a:lnTo>
                      <a:pt x="230619" y="1594275"/>
                    </a:lnTo>
                    <a:lnTo>
                      <a:pt x="235632" y="1589262"/>
                    </a:lnTo>
                    <a:lnTo>
                      <a:pt x="240646" y="1589262"/>
                    </a:lnTo>
                    <a:lnTo>
                      <a:pt x="248166" y="1586755"/>
                    </a:lnTo>
                    <a:lnTo>
                      <a:pt x="250672" y="1586755"/>
                    </a:lnTo>
                    <a:lnTo>
                      <a:pt x="255686" y="1584249"/>
                    </a:lnTo>
                    <a:lnTo>
                      <a:pt x="260700" y="1584249"/>
                    </a:lnTo>
                    <a:lnTo>
                      <a:pt x="260700" y="1579235"/>
                    </a:lnTo>
                    <a:lnTo>
                      <a:pt x="265713" y="1579235"/>
                    </a:lnTo>
                    <a:lnTo>
                      <a:pt x="265713" y="1576728"/>
                    </a:lnTo>
                    <a:lnTo>
                      <a:pt x="268220" y="1574222"/>
                    </a:lnTo>
                    <a:lnTo>
                      <a:pt x="270726" y="1569208"/>
                    </a:lnTo>
                    <a:lnTo>
                      <a:pt x="270726" y="1561688"/>
                    </a:lnTo>
                    <a:lnTo>
                      <a:pt x="273233" y="1559181"/>
                    </a:lnTo>
                    <a:lnTo>
                      <a:pt x="275740" y="1551661"/>
                    </a:lnTo>
                    <a:lnTo>
                      <a:pt x="280753" y="1549154"/>
                    </a:lnTo>
                    <a:lnTo>
                      <a:pt x="283260" y="1541634"/>
                    </a:lnTo>
                    <a:lnTo>
                      <a:pt x="288273" y="1539128"/>
                    </a:lnTo>
                    <a:lnTo>
                      <a:pt x="288273" y="1534114"/>
                    </a:lnTo>
                    <a:lnTo>
                      <a:pt x="290780" y="1531607"/>
                    </a:lnTo>
                    <a:lnTo>
                      <a:pt x="300807" y="1536621"/>
                    </a:lnTo>
                    <a:lnTo>
                      <a:pt x="313340" y="1534114"/>
                    </a:lnTo>
                    <a:lnTo>
                      <a:pt x="325874" y="1534114"/>
                    </a:lnTo>
                    <a:lnTo>
                      <a:pt x="333394" y="1524087"/>
                    </a:lnTo>
                    <a:lnTo>
                      <a:pt x="338408" y="1521581"/>
                    </a:lnTo>
                    <a:lnTo>
                      <a:pt x="338408" y="1511554"/>
                    </a:lnTo>
                    <a:lnTo>
                      <a:pt x="345928" y="1504033"/>
                    </a:lnTo>
                    <a:lnTo>
                      <a:pt x="353448" y="1501527"/>
                    </a:lnTo>
                    <a:lnTo>
                      <a:pt x="358461" y="1504033"/>
                    </a:lnTo>
                    <a:lnTo>
                      <a:pt x="363475" y="1504033"/>
                    </a:lnTo>
                    <a:lnTo>
                      <a:pt x="368488" y="1506540"/>
                    </a:lnTo>
                    <a:lnTo>
                      <a:pt x="370995" y="1506540"/>
                    </a:lnTo>
                    <a:lnTo>
                      <a:pt x="373502" y="1509047"/>
                    </a:lnTo>
                    <a:lnTo>
                      <a:pt x="391049" y="1509047"/>
                    </a:lnTo>
                    <a:lnTo>
                      <a:pt x="396062" y="1506540"/>
                    </a:lnTo>
                    <a:lnTo>
                      <a:pt x="403583" y="1499020"/>
                    </a:lnTo>
                    <a:lnTo>
                      <a:pt x="398569" y="1494007"/>
                    </a:lnTo>
                    <a:lnTo>
                      <a:pt x="396062" y="1486486"/>
                    </a:lnTo>
                    <a:lnTo>
                      <a:pt x="393556" y="1483980"/>
                    </a:lnTo>
                    <a:lnTo>
                      <a:pt x="391049" y="1476460"/>
                    </a:lnTo>
                    <a:lnTo>
                      <a:pt x="388542" y="1471446"/>
                    </a:lnTo>
                    <a:lnTo>
                      <a:pt x="381022" y="1461419"/>
                    </a:lnTo>
                    <a:lnTo>
                      <a:pt x="376008" y="1453899"/>
                    </a:lnTo>
                    <a:lnTo>
                      <a:pt x="365982" y="1446379"/>
                    </a:lnTo>
                    <a:lnTo>
                      <a:pt x="360968" y="1441365"/>
                    </a:lnTo>
                    <a:lnTo>
                      <a:pt x="353448" y="1436352"/>
                    </a:lnTo>
                    <a:lnTo>
                      <a:pt x="348435" y="1428832"/>
                    </a:lnTo>
                    <a:lnTo>
                      <a:pt x="348435" y="1421312"/>
                    </a:lnTo>
                    <a:lnTo>
                      <a:pt x="340915" y="1413791"/>
                    </a:lnTo>
                    <a:lnTo>
                      <a:pt x="338408" y="1411285"/>
                    </a:lnTo>
                    <a:lnTo>
                      <a:pt x="338408" y="1408778"/>
                    </a:lnTo>
                    <a:lnTo>
                      <a:pt x="335901" y="1406271"/>
                    </a:lnTo>
                    <a:lnTo>
                      <a:pt x="325874" y="1396244"/>
                    </a:lnTo>
                    <a:lnTo>
                      <a:pt x="325874" y="1388724"/>
                    </a:lnTo>
                    <a:lnTo>
                      <a:pt x="320860" y="1383711"/>
                    </a:lnTo>
                    <a:lnTo>
                      <a:pt x="320860" y="1378697"/>
                    </a:lnTo>
                    <a:lnTo>
                      <a:pt x="318354" y="1376191"/>
                    </a:lnTo>
                    <a:lnTo>
                      <a:pt x="318354" y="1373684"/>
                    </a:lnTo>
                    <a:lnTo>
                      <a:pt x="313340" y="1368670"/>
                    </a:lnTo>
                    <a:lnTo>
                      <a:pt x="313340" y="1358644"/>
                    </a:lnTo>
                    <a:lnTo>
                      <a:pt x="315847" y="1358644"/>
                    </a:lnTo>
                    <a:lnTo>
                      <a:pt x="315847" y="1341097"/>
                    </a:lnTo>
                    <a:lnTo>
                      <a:pt x="320860" y="1331070"/>
                    </a:lnTo>
                    <a:lnTo>
                      <a:pt x="315847" y="1321043"/>
                    </a:lnTo>
                    <a:lnTo>
                      <a:pt x="315847" y="1308509"/>
                    </a:lnTo>
                    <a:lnTo>
                      <a:pt x="313340" y="1306002"/>
                    </a:lnTo>
                    <a:lnTo>
                      <a:pt x="305820" y="1293469"/>
                    </a:lnTo>
                    <a:lnTo>
                      <a:pt x="300807" y="1290962"/>
                    </a:lnTo>
                    <a:lnTo>
                      <a:pt x="288273" y="1285949"/>
                    </a:lnTo>
                    <a:lnTo>
                      <a:pt x="285767" y="1278429"/>
                    </a:lnTo>
                    <a:lnTo>
                      <a:pt x="280753" y="1273415"/>
                    </a:lnTo>
                    <a:lnTo>
                      <a:pt x="278246" y="1260881"/>
                    </a:lnTo>
                    <a:lnTo>
                      <a:pt x="278246" y="1250854"/>
                    </a:lnTo>
                    <a:lnTo>
                      <a:pt x="280753" y="1228294"/>
                    </a:lnTo>
                    <a:lnTo>
                      <a:pt x="283260" y="1223280"/>
                    </a:lnTo>
                    <a:lnTo>
                      <a:pt x="283260" y="1220774"/>
                    </a:lnTo>
                    <a:lnTo>
                      <a:pt x="285767" y="1215760"/>
                    </a:lnTo>
                    <a:lnTo>
                      <a:pt x="288273" y="1215760"/>
                    </a:lnTo>
                    <a:lnTo>
                      <a:pt x="290780" y="1213254"/>
                    </a:lnTo>
                    <a:lnTo>
                      <a:pt x="293287" y="1210747"/>
                    </a:lnTo>
                    <a:lnTo>
                      <a:pt x="295793" y="1208240"/>
                    </a:lnTo>
                    <a:lnTo>
                      <a:pt x="295793" y="1205733"/>
                    </a:lnTo>
                    <a:lnTo>
                      <a:pt x="298300" y="1198213"/>
                    </a:lnTo>
                    <a:lnTo>
                      <a:pt x="298300" y="1195707"/>
                    </a:lnTo>
                    <a:lnTo>
                      <a:pt x="300807" y="1190693"/>
                    </a:lnTo>
                    <a:lnTo>
                      <a:pt x="295793" y="1183173"/>
                    </a:lnTo>
                    <a:lnTo>
                      <a:pt x="295793" y="1180666"/>
                    </a:lnTo>
                    <a:lnTo>
                      <a:pt x="300807" y="1175653"/>
                    </a:lnTo>
                    <a:lnTo>
                      <a:pt x="308327" y="1170639"/>
                    </a:lnTo>
                    <a:lnTo>
                      <a:pt x="318354" y="1158106"/>
                    </a:lnTo>
                    <a:lnTo>
                      <a:pt x="323368" y="1155599"/>
                    </a:lnTo>
                    <a:lnTo>
                      <a:pt x="325874" y="1153092"/>
                    </a:lnTo>
                    <a:lnTo>
                      <a:pt x="333394" y="1145572"/>
                    </a:lnTo>
                    <a:lnTo>
                      <a:pt x="338408" y="1140559"/>
                    </a:lnTo>
                    <a:lnTo>
                      <a:pt x="338408" y="1135545"/>
                    </a:lnTo>
                    <a:lnTo>
                      <a:pt x="343421" y="1135545"/>
                    </a:lnTo>
                    <a:lnTo>
                      <a:pt x="350941" y="1130532"/>
                    </a:lnTo>
                    <a:lnTo>
                      <a:pt x="350941" y="1128025"/>
                    </a:lnTo>
                    <a:lnTo>
                      <a:pt x="355955" y="1125518"/>
                    </a:lnTo>
                    <a:lnTo>
                      <a:pt x="355955" y="1117998"/>
                    </a:lnTo>
                    <a:lnTo>
                      <a:pt x="353448" y="1107971"/>
                    </a:lnTo>
                    <a:lnTo>
                      <a:pt x="350941" y="1100451"/>
                    </a:lnTo>
                    <a:lnTo>
                      <a:pt x="350941" y="1097944"/>
                    </a:lnTo>
                    <a:lnTo>
                      <a:pt x="345928" y="1090424"/>
                    </a:lnTo>
                    <a:lnTo>
                      <a:pt x="345928" y="1087917"/>
                    </a:lnTo>
                    <a:lnTo>
                      <a:pt x="343421" y="1075384"/>
                    </a:lnTo>
                    <a:lnTo>
                      <a:pt x="343421" y="1070370"/>
                    </a:lnTo>
                    <a:lnTo>
                      <a:pt x="350941" y="1060344"/>
                    </a:lnTo>
                    <a:lnTo>
                      <a:pt x="350941" y="1052823"/>
                    </a:lnTo>
                    <a:lnTo>
                      <a:pt x="360968" y="1047810"/>
                    </a:lnTo>
                    <a:lnTo>
                      <a:pt x="368488" y="1047810"/>
                    </a:lnTo>
                    <a:lnTo>
                      <a:pt x="373502" y="1045303"/>
                    </a:lnTo>
                    <a:lnTo>
                      <a:pt x="373502" y="1037783"/>
                    </a:lnTo>
                    <a:lnTo>
                      <a:pt x="376008" y="1032770"/>
                    </a:lnTo>
                    <a:lnTo>
                      <a:pt x="378516" y="1027756"/>
                    </a:lnTo>
                    <a:lnTo>
                      <a:pt x="383529" y="1030263"/>
                    </a:lnTo>
                    <a:lnTo>
                      <a:pt x="388542" y="1027756"/>
                    </a:lnTo>
                    <a:lnTo>
                      <a:pt x="396062" y="1025249"/>
                    </a:lnTo>
                    <a:lnTo>
                      <a:pt x="401076" y="1022743"/>
                    </a:lnTo>
                    <a:lnTo>
                      <a:pt x="403583" y="1017729"/>
                    </a:lnTo>
                    <a:lnTo>
                      <a:pt x="406089" y="1017729"/>
                    </a:lnTo>
                    <a:lnTo>
                      <a:pt x="411103" y="1015223"/>
                    </a:lnTo>
                    <a:lnTo>
                      <a:pt x="413609" y="1010209"/>
                    </a:lnTo>
                    <a:lnTo>
                      <a:pt x="416116" y="1005196"/>
                    </a:lnTo>
                    <a:lnTo>
                      <a:pt x="421129" y="1005196"/>
                    </a:lnTo>
                    <a:lnTo>
                      <a:pt x="423636" y="1002689"/>
                    </a:lnTo>
                    <a:lnTo>
                      <a:pt x="428650" y="997675"/>
                    </a:lnTo>
                    <a:lnTo>
                      <a:pt x="431156" y="995169"/>
                    </a:lnTo>
                    <a:lnTo>
                      <a:pt x="431156" y="992662"/>
                    </a:lnTo>
                    <a:lnTo>
                      <a:pt x="436170" y="980128"/>
                    </a:lnTo>
                    <a:lnTo>
                      <a:pt x="436170" y="977622"/>
                    </a:lnTo>
                    <a:lnTo>
                      <a:pt x="441184" y="972608"/>
                    </a:lnTo>
                    <a:lnTo>
                      <a:pt x="443690" y="967595"/>
                    </a:lnTo>
                    <a:lnTo>
                      <a:pt x="441184" y="960075"/>
                    </a:lnTo>
                    <a:lnTo>
                      <a:pt x="438676" y="955061"/>
                    </a:lnTo>
                    <a:lnTo>
                      <a:pt x="438676" y="945034"/>
                    </a:lnTo>
                    <a:lnTo>
                      <a:pt x="436170" y="940021"/>
                    </a:lnTo>
                    <a:lnTo>
                      <a:pt x="433663" y="935007"/>
                    </a:lnTo>
                    <a:lnTo>
                      <a:pt x="433663" y="929994"/>
                    </a:lnTo>
                    <a:lnTo>
                      <a:pt x="431156" y="919967"/>
                    </a:lnTo>
                    <a:lnTo>
                      <a:pt x="433663" y="912447"/>
                    </a:lnTo>
                    <a:lnTo>
                      <a:pt x="431156" y="904927"/>
                    </a:lnTo>
                    <a:lnTo>
                      <a:pt x="433663" y="897407"/>
                    </a:lnTo>
                    <a:lnTo>
                      <a:pt x="438676" y="887380"/>
                    </a:lnTo>
                    <a:lnTo>
                      <a:pt x="436170" y="884873"/>
                    </a:lnTo>
                    <a:lnTo>
                      <a:pt x="438676" y="884873"/>
                    </a:lnTo>
                    <a:lnTo>
                      <a:pt x="438676" y="869833"/>
                    </a:lnTo>
                    <a:lnTo>
                      <a:pt x="441184" y="862312"/>
                    </a:lnTo>
                    <a:lnTo>
                      <a:pt x="441184" y="857299"/>
                    </a:lnTo>
                    <a:lnTo>
                      <a:pt x="443690" y="852286"/>
                    </a:lnTo>
                    <a:lnTo>
                      <a:pt x="441184" y="847272"/>
                    </a:lnTo>
                    <a:lnTo>
                      <a:pt x="441184" y="844765"/>
                    </a:lnTo>
                    <a:lnTo>
                      <a:pt x="436170" y="837245"/>
                    </a:lnTo>
                    <a:lnTo>
                      <a:pt x="436170" y="834739"/>
                    </a:lnTo>
                    <a:lnTo>
                      <a:pt x="441184" y="829725"/>
                    </a:lnTo>
                    <a:lnTo>
                      <a:pt x="446197" y="829725"/>
                    </a:lnTo>
                    <a:lnTo>
                      <a:pt x="446197" y="817191"/>
                    </a:lnTo>
                    <a:lnTo>
                      <a:pt x="448704" y="812178"/>
                    </a:lnTo>
                    <a:lnTo>
                      <a:pt x="451210" y="809671"/>
                    </a:lnTo>
                    <a:lnTo>
                      <a:pt x="453717" y="804658"/>
                    </a:lnTo>
                    <a:lnTo>
                      <a:pt x="458730" y="799644"/>
                    </a:lnTo>
                    <a:lnTo>
                      <a:pt x="453717" y="792124"/>
                    </a:lnTo>
                    <a:lnTo>
                      <a:pt x="451210" y="787111"/>
                    </a:lnTo>
                    <a:lnTo>
                      <a:pt x="453717" y="784604"/>
                    </a:lnTo>
                    <a:lnTo>
                      <a:pt x="456224" y="779591"/>
                    </a:lnTo>
                    <a:lnTo>
                      <a:pt x="453717" y="769564"/>
                    </a:lnTo>
                    <a:lnTo>
                      <a:pt x="463744" y="764550"/>
                    </a:lnTo>
                    <a:lnTo>
                      <a:pt x="463744" y="759537"/>
                    </a:lnTo>
                    <a:lnTo>
                      <a:pt x="466251" y="757030"/>
                    </a:lnTo>
                    <a:lnTo>
                      <a:pt x="468757" y="749510"/>
                    </a:lnTo>
                    <a:lnTo>
                      <a:pt x="468757" y="747003"/>
                    </a:lnTo>
                    <a:lnTo>
                      <a:pt x="481291" y="739483"/>
                    </a:lnTo>
                    <a:lnTo>
                      <a:pt x="478784" y="734470"/>
                    </a:lnTo>
                    <a:lnTo>
                      <a:pt x="481291" y="731963"/>
                    </a:lnTo>
                    <a:lnTo>
                      <a:pt x="478784" y="726950"/>
                    </a:lnTo>
                    <a:lnTo>
                      <a:pt x="478784" y="714416"/>
                    </a:lnTo>
                    <a:lnTo>
                      <a:pt x="481291" y="711909"/>
                    </a:lnTo>
                    <a:lnTo>
                      <a:pt x="483798" y="711909"/>
                    </a:lnTo>
                    <a:lnTo>
                      <a:pt x="498838" y="701882"/>
                    </a:lnTo>
                    <a:lnTo>
                      <a:pt x="498838" y="699376"/>
                    </a:lnTo>
                    <a:lnTo>
                      <a:pt x="506358" y="694362"/>
                    </a:lnTo>
                    <a:lnTo>
                      <a:pt x="506358" y="689349"/>
                    </a:lnTo>
                    <a:lnTo>
                      <a:pt x="513878" y="689349"/>
                    </a:lnTo>
                    <a:lnTo>
                      <a:pt x="516385" y="686842"/>
                    </a:lnTo>
                    <a:lnTo>
                      <a:pt x="511372" y="669295"/>
                    </a:lnTo>
                    <a:lnTo>
                      <a:pt x="511372" y="666788"/>
                    </a:lnTo>
                    <a:lnTo>
                      <a:pt x="513878" y="661775"/>
                    </a:lnTo>
                    <a:lnTo>
                      <a:pt x="518892" y="664281"/>
                    </a:lnTo>
                    <a:lnTo>
                      <a:pt x="528919" y="659268"/>
                    </a:lnTo>
                    <a:lnTo>
                      <a:pt x="531425" y="654255"/>
                    </a:lnTo>
                    <a:lnTo>
                      <a:pt x="533932" y="651748"/>
                    </a:lnTo>
                    <a:lnTo>
                      <a:pt x="538945" y="649241"/>
                    </a:lnTo>
                    <a:lnTo>
                      <a:pt x="543959" y="649241"/>
                    </a:lnTo>
                    <a:lnTo>
                      <a:pt x="546466" y="651748"/>
                    </a:lnTo>
                    <a:lnTo>
                      <a:pt x="551479" y="651748"/>
                    </a:lnTo>
                    <a:lnTo>
                      <a:pt x="556492" y="649241"/>
                    </a:lnTo>
                    <a:lnTo>
                      <a:pt x="556492" y="646734"/>
                    </a:lnTo>
                    <a:lnTo>
                      <a:pt x="561506" y="636708"/>
                    </a:lnTo>
                    <a:lnTo>
                      <a:pt x="574040" y="639214"/>
                    </a:lnTo>
                    <a:lnTo>
                      <a:pt x="579053" y="641721"/>
                    </a:lnTo>
                    <a:lnTo>
                      <a:pt x="584067" y="634201"/>
                    </a:lnTo>
                    <a:lnTo>
                      <a:pt x="591587" y="629187"/>
                    </a:lnTo>
                    <a:lnTo>
                      <a:pt x="591587" y="626681"/>
                    </a:lnTo>
                    <a:lnTo>
                      <a:pt x="594093" y="626681"/>
                    </a:lnTo>
                    <a:lnTo>
                      <a:pt x="596600" y="624174"/>
                    </a:lnTo>
                    <a:lnTo>
                      <a:pt x="599107" y="619160"/>
                    </a:lnTo>
                    <a:lnTo>
                      <a:pt x="599107" y="611640"/>
                    </a:lnTo>
                    <a:lnTo>
                      <a:pt x="601613" y="609134"/>
                    </a:lnTo>
                    <a:lnTo>
                      <a:pt x="604120" y="606627"/>
                    </a:lnTo>
                    <a:lnTo>
                      <a:pt x="606627" y="601613"/>
                    </a:lnTo>
                    <a:lnTo>
                      <a:pt x="604120" y="589080"/>
                    </a:lnTo>
                    <a:lnTo>
                      <a:pt x="601613" y="586573"/>
                    </a:lnTo>
                    <a:lnTo>
                      <a:pt x="601613" y="579053"/>
                    </a:lnTo>
                    <a:lnTo>
                      <a:pt x="604120" y="576546"/>
                    </a:lnTo>
                    <a:lnTo>
                      <a:pt x="606627" y="571533"/>
                    </a:lnTo>
                    <a:lnTo>
                      <a:pt x="606627" y="564013"/>
                    </a:lnTo>
                    <a:lnTo>
                      <a:pt x="604120" y="556492"/>
                    </a:lnTo>
                    <a:lnTo>
                      <a:pt x="604120" y="553986"/>
                    </a:lnTo>
                    <a:lnTo>
                      <a:pt x="601613" y="551479"/>
                    </a:lnTo>
                    <a:lnTo>
                      <a:pt x="596600" y="543959"/>
                    </a:lnTo>
                    <a:lnTo>
                      <a:pt x="599107" y="538945"/>
                    </a:lnTo>
                    <a:lnTo>
                      <a:pt x="599107" y="531425"/>
                    </a:lnTo>
                    <a:lnTo>
                      <a:pt x="601613" y="531425"/>
                    </a:lnTo>
                    <a:lnTo>
                      <a:pt x="604120" y="528918"/>
                    </a:lnTo>
                    <a:lnTo>
                      <a:pt x="606627" y="523905"/>
                    </a:lnTo>
                    <a:lnTo>
                      <a:pt x="606627" y="518891"/>
                    </a:lnTo>
                    <a:lnTo>
                      <a:pt x="604120" y="518891"/>
                    </a:lnTo>
                    <a:lnTo>
                      <a:pt x="604120" y="516385"/>
                    </a:lnTo>
                    <a:lnTo>
                      <a:pt x="601613" y="511371"/>
                    </a:lnTo>
                    <a:lnTo>
                      <a:pt x="604120" y="511371"/>
                    </a:lnTo>
                    <a:lnTo>
                      <a:pt x="604120" y="503851"/>
                    </a:lnTo>
                    <a:lnTo>
                      <a:pt x="611640" y="501345"/>
                    </a:lnTo>
                    <a:lnTo>
                      <a:pt x="611640" y="488811"/>
                    </a:lnTo>
                    <a:lnTo>
                      <a:pt x="614147" y="481291"/>
                    </a:lnTo>
                    <a:lnTo>
                      <a:pt x="616654" y="481291"/>
                    </a:lnTo>
                    <a:lnTo>
                      <a:pt x="614147" y="473771"/>
                    </a:lnTo>
                    <a:lnTo>
                      <a:pt x="614147" y="471264"/>
                    </a:lnTo>
                    <a:lnTo>
                      <a:pt x="616654" y="471264"/>
                    </a:lnTo>
                    <a:lnTo>
                      <a:pt x="616654" y="466250"/>
                    </a:lnTo>
                    <a:lnTo>
                      <a:pt x="621668" y="458730"/>
                    </a:lnTo>
                    <a:lnTo>
                      <a:pt x="624174" y="456223"/>
                    </a:lnTo>
                    <a:lnTo>
                      <a:pt x="626681" y="453717"/>
                    </a:lnTo>
                    <a:lnTo>
                      <a:pt x="626681" y="451210"/>
                    </a:lnTo>
                    <a:lnTo>
                      <a:pt x="624174" y="448703"/>
                    </a:lnTo>
                    <a:lnTo>
                      <a:pt x="624174" y="443690"/>
                    </a:lnTo>
                    <a:lnTo>
                      <a:pt x="616654" y="431156"/>
                    </a:lnTo>
                    <a:lnTo>
                      <a:pt x="616654" y="418623"/>
                    </a:lnTo>
                    <a:lnTo>
                      <a:pt x="619160" y="406089"/>
                    </a:lnTo>
                    <a:lnTo>
                      <a:pt x="619160" y="403582"/>
                    </a:lnTo>
                    <a:lnTo>
                      <a:pt x="616654" y="398569"/>
                    </a:lnTo>
                    <a:lnTo>
                      <a:pt x="616654" y="391049"/>
                    </a:lnTo>
                    <a:lnTo>
                      <a:pt x="619160" y="383529"/>
                    </a:lnTo>
                    <a:lnTo>
                      <a:pt x="614147" y="376008"/>
                    </a:lnTo>
                    <a:lnTo>
                      <a:pt x="609134" y="368488"/>
                    </a:lnTo>
                    <a:lnTo>
                      <a:pt x="609134" y="358461"/>
                    </a:lnTo>
                    <a:lnTo>
                      <a:pt x="606627" y="350941"/>
                    </a:lnTo>
                    <a:lnTo>
                      <a:pt x="604120" y="340914"/>
                    </a:lnTo>
                    <a:lnTo>
                      <a:pt x="601613" y="330887"/>
                    </a:lnTo>
                    <a:lnTo>
                      <a:pt x="606627" y="323367"/>
                    </a:lnTo>
                    <a:lnTo>
                      <a:pt x="609134" y="315847"/>
                    </a:lnTo>
                    <a:lnTo>
                      <a:pt x="614147" y="310834"/>
                    </a:lnTo>
                    <a:lnTo>
                      <a:pt x="616654" y="305820"/>
                    </a:lnTo>
                    <a:lnTo>
                      <a:pt x="619160" y="298300"/>
                    </a:lnTo>
                    <a:lnTo>
                      <a:pt x="624174" y="290780"/>
                    </a:lnTo>
                    <a:lnTo>
                      <a:pt x="621668" y="278246"/>
                    </a:lnTo>
                    <a:lnTo>
                      <a:pt x="621668" y="268219"/>
                    </a:lnTo>
                    <a:lnTo>
                      <a:pt x="619160" y="260699"/>
                    </a:lnTo>
                    <a:lnTo>
                      <a:pt x="621668" y="253179"/>
                    </a:lnTo>
                    <a:lnTo>
                      <a:pt x="624174" y="248166"/>
                    </a:lnTo>
                    <a:lnTo>
                      <a:pt x="619160" y="238139"/>
                    </a:lnTo>
                    <a:lnTo>
                      <a:pt x="616654" y="230618"/>
                    </a:lnTo>
                    <a:lnTo>
                      <a:pt x="614147" y="223098"/>
                    </a:lnTo>
                    <a:lnTo>
                      <a:pt x="614147" y="200538"/>
                    </a:lnTo>
                    <a:lnTo>
                      <a:pt x="616654" y="190511"/>
                    </a:lnTo>
                    <a:lnTo>
                      <a:pt x="619160" y="185497"/>
                    </a:lnTo>
                    <a:lnTo>
                      <a:pt x="621668" y="177977"/>
                    </a:lnTo>
                    <a:lnTo>
                      <a:pt x="624174" y="172964"/>
                    </a:lnTo>
                    <a:lnTo>
                      <a:pt x="626681" y="162937"/>
                    </a:lnTo>
                    <a:lnTo>
                      <a:pt x="626681" y="150403"/>
                    </a:lnTo>
                    <a:lnTo>
                      <a:pt x="624174" y="137870"/>
                    </a:lnTo>
                    <a:lnTo>
                      <a:pt x="621668" y="120323"/>
                    </a:lnTo>
                    <a:lnTo>
                      <a:pt x="619160" y="110296"/>
                    </a:lnTo>
                    <a:lnTo>
                      <a:pt x="616654" y="102776"/>
                    </a:lnTo>
                    <a:lnTo>
                      <a:pt x="621668" y="92749"/>
                    </a:lnTo>
                    <a:lnTo>
                      <a:pt x="621668" y="87735"/>
                    </a:lnTo>
                    <a:lnTo>
                      <a:pt x="624174" y="80215"/>
                    </a:lnTo>
                    <a:lnTo>
                      <a:pt x="624174" y="75202"/>
                    </a:lnTo>
                    <a:lnTo>
                      <a:pt x="626681" y="70188"/>
                    </a:lnTo>
                    <a:lnTo>
                      <a:pt x="631694" y="60161"/>
                    </a:lnTo>
                    <a:lnTo>
                      <a:pt x="631694" y="55148"/>
                    </a:lnTo>
                    <a:lnTo>
                      <a:pt x="639214" y="47628"/>
                    </a:lnTo>
                    <a:lnTo>
                      <a:pt x="641721" y="42614"/>
                    </a:lnTo>
                    <a:lnTo>
                      <a:pt x="644228" y="35094"/>
                    </a:lnTo>
                    <a:lnTo>
                      <a:pt x="644228" y="22560"/>
                    </a:lnTo>
                    <a:lnTo>
                      <a:pt x="649241" y="17547"/>
                    </a:lnTo>
                    <a:lnTo>
                      <a:pt x="651748" y="15040"/>
                    </a:lnTo>
                    <a:lnTo>
                      <a:pt x="659268" y="7520"/>
                    </a:lnTo>
                    <a:lnTo>
                      <a:pt x="664282" y="2507"/>
                    </a:lnTo>
                    <a:lnTo>
                      <a:pt x="674308" y="0"/>
                    </a:lnTo>
                    <a:lnTo>
                      <a:pt x="686842" y="0"/>
                    </a:lnTo>
                    <a:lnTo>
                      <a:pt x="696869" y="2507"/>
                    </a:lnTo>
                    <a:lnTo>
                      <a:pt x="724443" y="2507"/>
                    </a:lnTo>
                    <a:lnTo>
                      <a:pt x="734470" y="12534"/>
                    </a:lnTo>
                    <a:lnTo>
                      <a:pt x="741990" y="20054"/>
                    </a:lnTo>
                    <a:lnTo>
                      <a:pt x="749510" y="22560"/>
                    </a:lnTo>
                    <a:lnTo>
                      <a:pt x="754524" y="27574"/>
                    </a:lnTo>
                    <a:lnTo>
                      <a:pt x="762044" y="30081"/>
                    </a:lnTo>
                    <a:lnTo>
                      <a:pt x="767057" y="35094"/>
                    </a:lnTo>
                    <a:lnTo>
                      <a:pt x="769564" y="35094"/>
                    </a:lnTo>
                    <a:lnTo>
                      <a:pt x="774577" y="45121"/>
                    </a:lnTo>
                    <a:lnTo>
                      <a:pt x="779591" y="57655"/>
                    </a:lnTo>
                    <a:lnTo>
                      <a:pt x="784604" y="70188"/>
                    </a:lnTo>
                    <a:lnTo>
                      <a:pt x="792124" y="77708"/>
                    </a:lnTo>
                    <a:lnTo>
                      <a:pt x="807165" y="87735"/>
                    </a:lnTo>
                    <a:lnTo>
                      <a:pt x="812178" y="87735"/>
                    </a:lnTo>
                    <a:lnTo>
                      <a:pt x="819698" y="90242"/>
                    </a:lnTo>
                    <a:lnTo>
                      <a:pt x="832232" y="95255"/>
                    </a:lnTo>
                    <a:lnTo>
                      <a:pt x="839752" y="100269"/>
                    </a:lnTo>
                    <a:lnTo>
                      <a:pt x="842259" y="105282"/>
                    </a:lnTo>
                    <a:lnTo>
                      <a:pt x="852286" y="115309"/>
                    </a:lnTo>
                    <a:lnTo>
                      <a:pt x="859806" y="120323"/>
                    </a:lnTo>
                    <a:lnTo>
                      <a:pt x="869833" y="122829"/>
                    </a:lnTo>
                    <a:lnTo>
                      <a:pt x="872340" y="122829"/>
                    </a:lnTo>
                    <a:lnTo>
                      <a:pt x="879860" y="130350"/>
                    </a:lnTo>
                    <a:lnTo>
                      <a:pt x="884873" y="132856"/>
                    </a:lnTo>
                    <a:lnTo>
                      <a:pt x="884873" y="132856"/>
                    </a:lnTo>
                  </a:path>
                </a:pathLst>
              </a:custGeom>
              <a:solidFill>
                <a:srgbClr val="59595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4708EDDB-D67C-18A5-2E97-D756A636B705}"/>
                  </a:ext>
                </a:extLst>
              </p:cNvPr>
              <p:cNvSpPr/>
              <p:nvPr/>
            </p:nvSpPr>
            <p:spPr>
              <a:xfrm>
                <a:off x="8346689" y="2821970"/>
                <a:ext cx="3940471" cy="2536816"/>
              </a:xfrm>
              <a:custGeom>
                <a:avLst/>
                <a:gdLst>
                  <a:gd name="connsiteX0" fmla="*/ 1834853 w 3940471"/>
                  <a:gd name="connsiteY0" fmla="*/ 2520 h 2536816"/>
                  <a:gd name="connsiteX1" fmla="*/ 1834853 w 3940471"/>
                  <a:gd name="connsiteY1" fmla="*/ 2520 h 2536816"/>
                  <a:gd name="connsiteX2" fmla="*/ 1839866 w 3940471"/>
                  <a:gd name="connsiteY2" fmla="*/ 2520 h 2536816"/>
                  <a:gd name="connsiteX3" fmla="*/ 1844880 w 3940471"/>
                  <a:gd name="connsiteY3" fmla="*/ 5027 h 2536816"/>
                  <a:gd name="connsiteX4" fmla="*/ 1847386 w 3940471"/>
                  <a:gd name="connsiteY4" fmla="*/ 5027 h 2536816"/>
                  <a:gd name="connsiteX5" fmla="*/ 1847386 w 3940471"/>
                  <a:gd name="connsiteY5" fmla="*/ 7534 h 2536816"/>
                  <a:gd name="connsiteX6" fmla="*/ 1849893 w 3940471"/>
                  <a:gd name="connsiteY6" fmla="*/ 10041 h 2536816"/>
                  <a:gd name="connsiteX7" fmla="*/ 1852400 w 3940471"/>
                  <a:gd name="connsiteY7" fmla="*/ 10041 h 2536816"/>
                  <a:gd name="connsiteX8" fmla="*/ 1852400 w 3940471"/>
                  <a:gd name="connsiteY8" fmla="*/ 12547 h 2536816"/>
                  <a:gd name="connsiteX9" fmla="*/ 1857413 w 3940471"/>
                  <a:gd name="connsiteY9" fmla="*/ 17561 h 2536816"/>
                  <a:gd name="connsiteX10" fmla="*/ 1857413 w 3940471"/>
                  <a:gd name="connsiteY10" fmla="*/ 22574 h 2536816"/>
                  <a:gd name="connsiteX11" fmla="*/ 1859920 w 3940471"/>
                  <a:gd name="connsiteY11" fmla="*/ 22574 h 2536816"/>
                  <a:gd name="connsiteX12" fmla="*/ 1859920 w 3940471"/>
                  <a:gd name="connsiteY12" fmla="*/ 25081 h 2536816"/>
                  <a:gd name="connsiteX13" fmla="*/ 1862426 w 3940471"/>
                  <a:gd name="connsiteY13" fmla="*/ 25081 h 2536816"/>
                  <a:gd name="connsiteX14" fmla="*/ 1864933 w 3940471"/>
                  <a:gd name="connsiteY14" fmla="*/ 27588 h 2536816"/>
                  <a:gd name="connsiteX15" fmla="*/ 1867440 w 3940471"/>
                  <a:gd name="connsiteY15" fmla="*/ 30094 h 2536816"/>
                  <a:gd name="connsiteX16" fmla="*/ 1867440 w 3940471"/>
                  <a:gd name="connsiteY16" fmla="*/ 32601 h 2536816"/>
                  <a:gd name="connsiteX17" fmla="*/ 1869947 w 3940471"/>
                  <a:gd name="connsiteY17" fmla="*/ 32601 h 2536816"/>
                  <a:gd name="connsiteX18" fmla="*/ 1869947 w 3940471"/>
                  <a:gd name="connsiteY18" fmla="*/ 35108 h 2536816"/>
                  <a:gd name="connsiteX19" fmla="*/ 1872453 w 3940471"/>
                  <a:gd name="connsiteY19" fmla="*/ 35108 h 2536816"/>
                  <a:gd name="connsiteX20" fmla="*/ 1872453 w 3940471"/>
                  <a:gd name="connsiteY20" fmla="*/ 37614 h 2536816"/>
                  <a:gd name="connsiteX21" fmla="*/ 1874960 w 3940471"/>
                  <a:gd name="connsiteY21" fmla="*/ 37614 h 2536816"/>
                  <a:gd name="connsiteX22" fmla="*/ 1877467 w 3940471"/>
                  <a:gd name="connsiteY22" fmla="*/ 40121 h 2536816"/>
                  <a:gd name="connsiteX23" fmla="*/ 1879974 w 3940471"/>
                  <a:gd name="connsiteY23" fmla="*/ 42628 h 2536816"/>
                  <a:gd name="connsiteX24" fmla="*/ 1882480 w 3940471"/>
                  <a:gd name="connsiteY24" fmla="*/ 45135 h 2536816"/>
                  <a:gd name="connsiteX25" fmla="*/ 1882480 w 3940471"/>
                  <a:gd name="connsiteY25" fmla="*/ 45135 h 2536816"/>
                  <a:gd name="connsiteX26" fmla="*/ 1882480 w 3940471"/>
                  <a:gd name="connsiteY26" fmla="*/ 47641 h 2536816"/>
                  <a:gd name="connsiteX27" fmla="*/ 1884987 w 3940471"/>
                  <a:gd name="connsiteY27" fmla="*/ 47641 h 2536816"/>
                  <a:gd name="connsiteX28" fmla="*/ 1884987 w 3940471"/>
                  <a:gd name="connsiteY28" fmla="*/ 50148 h 2536816"/>
                  <a:gd name="connsiteX29" fmla="*/ 1887494 w 3940471"/>
                  <a:gd name="connsiteY29" fmla="*/ 50148 h 2536816"/>
                  <a:gd name="connsiteX30" fmla="*/ 1890000 w 3940471"/>
                  <a:gd name="connsiteY30" fmla="*/ 52655 h 2536816"/>
                  <a:gd name="connsiteX31" fmla="*/ 1890000 w 3940471"/>
                  <a:gd name="connsiteY31" fmla="*/ 55162 h 2536816"/>
                  <a:gd name="connsiteX32" fmla="*/ 1892507 w 3940471"/>
                  <a:gd name="connsiteY32" fmla="*/ 57668 h 2536816"/>
                  <a:gd name="connsiteX33" fmla="*/ 1895014 w 3940471"/>
                  <a:gd name="connsiteY33" fmla="*/ 62682 h 2536816"/>
                  <a:gd name="connsiteX34" fmla="*/ 1900027 w 3940471"/>
                  <a:gd name="connsiteY34" fmla="*/ 67695 h 2536816"/>
                  <a:gd name="connsiteX35" fmla="*/ 1897521 w 3940471"/>
                  <a:gd name="connsiteY35" fmla="*/ 70202 h 2536816"/>
                  <a:gd name="connsiteX36" fmla="*/ 1900027 w 3940471"/>
                  <a:gd name="connsiteY36" fmla="*/ 70202 h 2536816"/>
                  <a:gd name="connsiteX37" fmla="*/ 1900027 w 3940471"/>
                  <a:gd name="connsiteY37" fmla="*/ 77722 h 2536816"/>
                  <a:gd name="connsiteX38" fmla="*/ 1905041 w 3940471"/>
                  <a:gd name="connsiteY38" fmla="*/ 80229 h 2536816"/>
                  <a:gd name="connsiteX39" fmla="*/ 1910054 w 3940471"/>
                  <a:gd name="connsiteY39" fmla="*/ 85242 h 2536816"/>
                  <a:gd name="connsiteX40" fmla="*/ 1912561 w 3940471"/>
                  <a:gd name="connsiteY40" fmla="*/ 85242 h 2536816"/>
                  <a:gd name="connsiteX41" fmla="*/ 1922588 w 3940471"/>
                  <a:gd name="connsiteY41" fmla="*/ 92762 h 2536816"/>
                  <a:gd name="connsiteX42" fmla="*/ 1927601 w 3940471"/>
                  <a:gd name="connsiteY42" fmla="*/ 95269 h 2536816"/>
                  <a:gd name="connsiteX43" fmla="*/ 1930108 w 3940471"/>
                  <a:gd name="connsiteY43" fmla="*/ 97776 h 2536816"/>
                  <a:gd name="connsiteX44" fmla="*/ 1932615 w 3940471"/>
                  <a:gd name="connsiteY44" fmla="*/ 102789 h 2536816"/>
                  <a:gd name="connsiteX45" fmla="*/ 1955175 w 3940471"/>
                  <a:gd name="connsiteY45" fmla="*/ 102789 h 2536816"/>
                  <a:gd name="connsiteX46" fmla="*/ 1960189 w 3940471"/>
                  <a:gd name="connsiteY46" fmla="*/ 100283 h 2536816"/>
                  <a:gd name="connsiteX47" fmla="*/ 1967709 w 3940471"/>
                  <a:gd name="connsiteY47" fmla="*/ 102789 h 2536816"/>
                  <a:gd name="connsiteX48" fmla="*/ 1982749 w 3940471"/>
                  <a:gd name="connsiteY48" fmla="*/ 102789 h 2536816"/>
                  <a:gd name="connsiteX49" fmla="*/ 1990269 w 3940471"/>
                  <a:gd name="connsiteY49" fmla="*/ 105296 h 2536816"/>
                  <a:gd name="connsiteX50" fmla="*/ 2007816 w 3940471"/>
                  <a:gd name="connsiteY50" fmla="*/ 105296 h 2536816"/>
                  <a:gd name="connsiteX51" fmla="*/ 2012830 w 3940471"/>
                  <a:gd name="connsiteY51" fmla="*/ 102789 h 2536816"/>
                  <a:gd name="connsiteX52" fmla="*/ 2020350 w 3940471"/>
                  <a:gd name="connsiteY52" fmla="*/ 102789 h 2536816"/>
                  <a:gd name="connsiteX53" fmla="*/ 2020350 w 3940471"/>
                  <a:gd name="connsiteY53" fmla="*/ 100283 h 2536816"/>
                  <a:gd name="connsiteX54" fmla="*/ 2022857 w 3940471"/>
                  <a:gd name="connsiteY54" fmla="*/ 100283 h 2536816"/>
                  <a:gd name="connsiteX55" fmla="*/ 2030377 w 3940471"/>
                  <a:gd name="connsiteY55" fmla="*/ 97776 h 2536816"/>
                  <a:gd name="connsiteX56" fmla="*/ 2042910 w 3940471"/>
                  <a:gd name="connsiteY56" fmla="*/ 97776 h 2536816"/>
                  <a:gd name="connsiteX57" fmla="*/ 2045417 w 3940471"/>
                  <a:gd name="connsiteY57" fmla="*/ 95269 h 2536816"/>
                  <a:gd name="connsiteX58" fmla="*/ 2050431 w 3940471"/>
                  <a:gd name="connsiteY58" fmla="*/ 92762 h 2536816"/>
                  <a:gd name="connsiteX59" fmla="*/ 2062964 w 3940471"/>
                  <a:gd name="connsiteY59" fmla="*/ 90256 h 2536816"/>
                  <a:gd name="connsiteX60" fmla="*/ 2062964 w 3940471"/>
                  <a:gd name="connsiteY60" fmla="*/ 95269 h 2536816"/>
                  <a:gd name="connsiteX61" fmla="*/ 2065471 w 3940471"/>
                  <a:gd name="connsiteY61" fmla="*/ 115323 h 2536816"/>
                  <a:gd name="connsiteX62" fmla="*/ 2067978 w 3940471"/>
                  <a:gd name="connsiteY62" fmla="*/ 127857 h 2536816"/>
                  <a:gd name="connsiteX63" fmla="*/ 2070484 w 3940471"/>
                  <a:gd name="connsiteY63" fmla="*/ 135377 h 2536816"/>
                  <a:gd name="connsiteX64" fmla="*/ 2075498 w 3940471"/>
                  <a:gd name="connsiteY64" fmla="*/ 135377 h 2536816"/>
                  <a:gd name="connsiteX65" fmla="*/ 2078005 w 3940471"/>
                  <a:gd name="connsiteY65" fmla="*/ 137883 h 2536816"/>
                  <a:gd name="connsiteX66" fmla="*/ 2080511 w 3940471"/>
                  <a:gd name="connsiteY66" fmla="*/ 142897 h 2536816"/>
                  <a:gd name="connsiteX67" fmla="*/ 2083018 w 3940471"/>
                  <a:gd name="connsiteY67" fmla="*/ 145403 h 2536816"/>
                  <a:gd name="connsiteX68" fmla="*/ 2108085 w 3940471"/>
                  <a:gd name="connsiteY68" fmla="*/ 150417 h 2536816"/>
                  <a:gd name="connsiteX69" fmla="*/ 2110592 w 3940471"/>
                  <a:gd name="connsiteY69" fmla="*/ 152924 h 2536816"/>
                  <a:gd name="connsiteX70" fmla="*/ 2115606 w 3940471"/>
                  <a:gd name="connsiteY70" fmla="*/ 155431 h 2536816"/>
                  <a:gd name="connsiteX71" fmla="*/ 2118112 w 3940471"/>
                  <a:gd name="connsiteY71" fmla="*/ 157937 h 2536816"/>
                  <a:gd name="connsiteX72" fmla="*/ 2118112 w 3940471"/>
                  <a:gd name="connsiteY72" fmla="*/ 160444 h 2536816"/>
                  <a:gd name="connsiteX73" fmla="*/ 2125632 w 3940471"/>
                  <a:gd name="connsiteY73" fmla="*/ 172977 h 2536816"/>
                  <a:gd name="connsiteX74" fmla="*/ 2135659 w 3940471"/>
                  <a:gd name="connsiteY74" fmla="*/ 180498 h 2536816"/>
                  <a:gd name="connsiteX75" fmla="*/ 2140673 w 3940471"/>
                  <a:gd name="connsiteY75" fmla="*/ 180498 h 2536816"/>
                  <a:gd name="connsiteX76" fmla="*/ 2143179 w 3940471"/>
                  <a:gd name="connsiteY76" fmla="*/ 183004 h 2536816"/>
                  <a:gd name="connsiteX77" fmla="*/ 2145686 w 3940471"/>
                  <a:gd name="connsiteY77" fmla="*/ 183004 h 2536816"/>
                  <a:gd name="connsiteX78" fmla="*/ 2150700 w 3940471"/>
                  <a:gd name="connsiteY78" fmla="*/ 185511 h 2536816"/>
                  <a:gd name="connsiteX79" fmla="*/ 2150700 w 3940471"/>
                  <a:gd name="connsiteY79" fmla="*/ 188018 h 2536816"/>
                  <a:gd name="connsiteX80" fmla="*/ 2153206 w 3940471"/>
                  <a:gd name="connsiteY80" fmla="*/ 193031 h 2536816"/>
                  <a:gd name="connsiteX81" fmla="*/ 2153206 w 3940471"/>
                  <a:gd name="connsiteY81" fmla="*/ 195538 h 2536816"/>
                  <a:gd name="connsiteX82" fmla="*/ 2158220 w 3940471"/>
                  <a:gd name="connsiteY82" fmla="*/ 200551 h 2536816"/>
                  <a:gd name="connsiteX83" fmla="*/ 2160726 w 3940471"/>
                  <a:gd name="connsiteY83" fmla="*/ 200551 h 2536816"/>
                  <a:gd name="connsiteX84" fmla="*/ 2160726 w 3940471"/>
                  <a:gd name="connsiteY84" fmla="*/ 203058 h 2536816"/>
                  <a:gd name="connsiteX85" fmla="*/ 2163233 w 3940471"/>
                  <a:gd name="connsiteY85" fmla="*/ 205565 h 2536816"/>
                  <a:gd name="connsiteX86" fmla="*/ 2168247 w 3940471"/>
                  <a:gd name="connsiteY86" fmla="*/ 200551 h 2536816"/>
                  <a:gd name="connsiteX87" fmla="*/ 2170753 w 3940471"/>
                  <a:gd name="connsiteY87" fmla="*/ 188018 h 2536816"/>
                  <a:gd name="connsiteX88" fmla="*/ 2173260 w 3940471"/>
                  <a:gd name="connsiteY88" fmla="*/ 177991 h 2536816"/>
                  <a:gd name="connsiteX89" fmla="*/ 2173260 w 3940471"/>
                  <a:gd name="connsiteY89" fmla="*/ 175484 h 2536816"/>
                  <a:gd name="connsiteX90" fmla="*/ 2175767 w 3940471"/>
                  <a:gd name="connsiteY90" fmla="*/ 172977 h 2536816"/>
                  <a:gd name="connsiteX91" fmla="*/ 2180780 w 3940471"/>
                  <a:gd name="connsiteY91" fmla="*/ 170471 h 2536816"/>
                  <a:gd name="connsiteX92" fmla="*/ 2180780 w 3940471"/>
                  <a:gd name="connsiteY92" fmla="*/ 167964 h 2536816"/>
                  <a:gd name="connsiteX93" fmla="*/ 2183287 w 3940471"/>
                  <a:gd name="connsiteY93" fmla="*/ 165457 h 2536816"/>
                  <a:gd name="connsiteX94" fmla="*/ 2180780 w 3940471"/>
                  <a:gd name="connsiteY94" fmla="*/ 160444 h 2536816"/>
                  <a:gd name="connsiteX95" fmla="*/ 2183287 w 3940471"/>
                  <a:gd name="connsiteY95" fmla="*/ 147910 h 2536816"/>
                  <a:gd name="connsiteX96" fmla="*/ 2190807 w 3940471"/>
                  <a:gd name="connsiteY96" fmla="*/ 140390 h 2536816"/>
                  <a:gd name="connsiteX97" fmla="*/ 2195821 w 3940471"/>
                  <a:gd name="connsiteY97" fmla="*/ 140390 h 2536816"/>
                  <a:gd name="connsiteX98" fmla="*/ 2205848 w 3940471"/>
                  <a:gd name="connsiteY98" fmla="*/ 147910 h 2536816"/>
                  <a:gd name="connsiteX99" fmla="*/ 2210861 w 3940471"/>
                  <a:gd name="connsiteY99" fmla="*/ 147910 h 2536816"/>
                  <a:gd name="connsiteX100" fmla="*/ 2213368 w 3940471"/>
                  <a:gd name="connsiteY100" fmla="*/ 150417 h 2536816"/>
                  <a:gd name="connsiteX101" fmla="*/ 2215874 w 3940471"/>
                  <a:gd name="connsiteY101" fmla="*/ 152924 h 2536816"/>
                  <a:gd name="connsiteX102" fmla="*/ 2218381 w 3940471"/>
                  <a:gd name="connsiteY102" fmla="*/ 152924 h 2536816"/>
                  <a:gd name="connsiteX103" fmla="*/ 2220888 w 3940471"/>
                  <a:gd name="connsiteY103" fmla="*/ 150417 h 2536816"/>
                  <a:gd name="connsiteX104" fmla="*/ 2223394 w 3940471"/>
                  <a:gd name="connsiteY104" fmla="*/ 150417 h 2536816"/>
                  <a:gd name="connsiteX105" fmla="*/ 2225901 w 3940471"/>
                  <a:gd name="connsiteY105" fmla="*/ 152924 h 2536816"/>
                  <a:gd name="connsiteX106" fmla="*/ 2233421 w 3940471"/>
                  <a:gd name="connsiteY106" fmla="*/ 152924 h 2536816"/>
                  <a:gd name="connsiteX107" fmla="*/ 2235928 w 3940471"/>
                  <a:gd name="connsiteY107" fmla="*/ 150417 h 2536816"/>
                  <a:gd name="connsiteX108" fmla="*/ 2243448 w 3940471"/>
                  <a:gd name="connsiteY108" fmla="*/ 147910 h 2536816"/>
                  <a:gd name="connsiteX109" fmla="*/ 2250968 w 3940471"/>
                  <a:gd name="connsiteY109" fmla="*/ 145403 h 2536816"/>
                  <a:gd name="connsiteX110" fmla="*/ 2255982 w 3940471"/>
                  <a:gd name="connsiteY110" fmla="*/ 145403 h 2536816"/>
                  <a:gd name="connsiteX111" fmla="*/ 2258489 w 3940471"/>
                  <a:gd name="connsiteY111" fmla="*/ 140390 h 2536816"/>
                  <a:gd name="connsiteX112" fmla="*/ 2276036 w 3940471"/>
                  <a:gd name="connsiteY112" fmla="*/ 140390 h 2536816"/>
                  <a:gd name="connsiteX113" fmla="*/ 2281049 w 3940471"/>
                  <a:gd name="connsiteY113" fmla="*/ 142897 h 2536816"/>
                  <a:gd name="connsiteX114" fmla="*/ 2288569 w 3940471"/>
                  <a:gd name="connsiteY114" fmla="*/ 152924 h 2536816"/>
                  <a:gd name="connsiteX115" fmla="*/ 2286062 w 3940471"/>
                  <a:gd name="connsiteY115" fmla="*/ 160444 h 2536816"/>
                  <a:gd name="connsiteX116" fmla="*/ 2288569 w 3940471"/>
                  <a:gd name="connsiteY116" fmla="*/ 167964 h 2536816"/>
                  <a:gd name="connsiteX117" fmla="*/ 2291076 w 3940471"/>
                  <a:gd name="connsiteY117" fmla="*/ 170471 h 2536816"/>
                  <a:gd name="connsiteX118" fmla="*/ 2296090 w 3940471"/>
                  <a:gd name="connsiteY118" fmla="*/ 180498 h 2536816"/>
                  <a:gd name="connsiteX119" fmla="*/ 2298596 w 3940471"/>
                  <a:gd name="connsiteY119" fmla="*/ 185511 h 2536816"/>
                  <a:gd name="connsiteX120" fmla="*/ 2301103 w 3940471"/>
                  <a:gd name="connsiteY120" fmla="*/ 188018 h 2536816"/>
                  <a:gd name="connsiteX121" fmla="*/ 2303610 w 3940471"/>
                  <a:gd name="connsiteY121" fmla="*/ 193031 h 2536816"/>
                  <a:gd name="connsiteX122" fmla="*/ 2308623 w 3940471"/>
                  <a:gd name="connsiteY122" fmla="*/ 198045 h 2536816"/>
                  <a:gd name="connsiteX123" fmla="*/ 2323663 w 3940471"/>
                  <a:gd name="connsiteY123" fmla="*/ 200551 h 2536816"/>
                  <a:gd name="connsiteX124" fmla="*/ 2326170 w 3940471"/>
                  <a:gd name="connsiteY124" fmla="*/ 205565 h 2536816"/>
                  <a:gd name="connsiteX125" fmla="*/ 2331184 w 3940471"/>
                  <a:gd name="connsiteY125" fmla="*/ 205565 h 2536816"/>
                  <a:gd name="connsiteX126" fmla="*/ 2338704 w 3940471"/>
                  <a:gd name="connsiteY126" fmla="*/ 210578 h 2536816"/>
                  <a:gd name="connsiteX127" fmla="*/ 2346224 w 3940471"/>
                  <a:gd name="connsiteY127" fmla="*/ 215592 h 2536816"/>
                  <a:gd name="connsiteX128" fmla="*/ 2348731 w 3940471"/>
                  <a:gd name="connsiteY128" fmla="*/ 215592 h 2536816"/>
                  <a:gd name="connsiteX129" fmla="*/ 2351237 w 3940471"/>
                  <a:gd name="connsiteY129" fmla="*/ 218099 h 2536816"/>
                  <a:gd name="connsiteX130" fmla="*/ 2353744 w 3940471"/>
                  <a:gd name="connsiteY130" fmla="*/ 220605 h 2536816"/>
                  <a:gd name="connsiteX131" fmla="*/ 2381318 w 3940471"/>
                  <a:gd name="connsiteY131" fmla="*/ 220605 h 2536816"/>
                  <a:gd name="connsiteX132" fmla="*/ 2393852 w 3940471"/>
                  <a:gd name="connsiteY132" fmla="*/ 218099 h 2536816"/>
                  <a:gd name="connsiteX133" fmla="*/ 2398865 w 3940471"/>
                  <a:gd name="connsiteY133" fmla="*/ 215592 h 2536816"/>
                  <a:gd name="connsiteX134" fmla="*/ 2401372 w 3940471"/>
                  <a:gd name="connsiteY134" fmla="*/ 215592 h 2536816"/>
                  <a:gd name="connsiteX135" fmla="*/ 2406385 w 3940471"/>
                  <a:gd name="connsiteY135" fmla="*/ 220605 h 2536816"/>
                  <a:gd name="connsiteX136" fmla="*/ 2411399 w 3940471"/>
                  <a:gd name="connsiteY136" fmla="*/ 223112 h 2536816"/>
                  <a:gd name="connsiteX137" fmla="*/ 2413905 w 3940471"/>
                  <a:gd name="connsiteY137" fmla="*/ 225619 h 2536816"/>
                  <a:gd name="connsiteX138" fmla="*/ 2416412 w 3940471"/>
                  <a:gd name="connsiteY138" fmla="*/ 230632 h 2536816"/>
                  <a:gd name="connsiteX139" fmla="*/ 2431452 w 3940471"/>
                  <a:gd name="connsiteY139" fmla="*/ 238152 h 2536816"/>
                  <a:gd name="connsiteX140" fmla="*/ 2446493 w 3940471"/>
                  <a:gd name="connsiteY140" fmla="*/ 238152 h 2536816"/>
                  <a:gd name="connsiteX141" fmla="*/ 2449000 w 3940471"/>
                  <a:gd name="connsiteY141" fmla="*/ 240659 h 2536816"/>
                  <a:gd name="connsiteX142" fmla="*/ 2454013 w 3940471"/>
                  <a:gd name="connsiteY142" fmla="*/ 243166 h 2536816"/>
                  <a:gd name="connsiteX143" fmla="*/ 2456520 w 3940471"/>
                  <a:gd name="connsiteY143" fmla="*/ 245673 h 2536816"/>
                  <a:gd name="connsiteX144" fmla="*/ 2459026 w 3940471"/>
                  <a:gd name="connsiteY144" fmla="*/ 255699 h 2536816"/>
                  <a:gd name="connsiteX145" fmla="*/ 2471560 w 3940471"/>
                  <a:gd name="connsiteY145" fmla="*/ 263219 h 2536816"/>
                  <a:gd name="connsiteX146" fmla="*/ 2476573 w 3940471"/>
                  <a:gd name="connsiteY146" fmla="*/ 260713 h 2536816"/>
                  <a:gd name="connsiteX147" fmla="*/ 2481587 w 3940471"/>
                  <a:gd name="connsiteY147" fmla="*/ 263219 h 2536816"/>
                  <a:gd name="connsiteX148" fmla="*/ 2479080 w 3940471"/>
                  <a:gd name="connsiteY148" fmla="*/ 283273 h 2536816"/>
                  <a:gd name="connsiteX149" fmla="*/ 2479080 w 3940471"/>
                  <a:gd name="connsiteY149" fmla="*/ 295807 h 2536816"/>
                  <a:gd name="connsiteX150" fmla="*/ 2476573 w 3940471"/>
                  <a:gd name="connsiteY150" fmla="*/ 300820 h 2536816"/>
                  <a:gd name="connsiteX151" fmla="*/ 2476573 w 3940471"/>
                  <a:gd name="connsiteY151" fmla="*/ 303327 h 2536816"/>
                  <a:gd name="connsiteX152" fmla="*/ 2471560 w 3940471"/>
                  <a:gd name="connsiteY152" fmla="*/ 303327 h 2536816"/>
                  <a:gd name="connsiteX153" fmla="*/ 2471560 w 3940471"/>
                  <a:gd name="connsiteY153" fmla="*/ 318367 h 2536816"/>
                  <a:gd name="connsiteX154" fmla="*/ 2469053 w 3940471"/>
                  <a:gd name="connsiteY154" fmla="*/ 320874 h 2536816"/>
                  <a:gd name="connsiteX155" fmla="*/ 2471560 w 3940471"/>
                  <a:gd name="connsiteY155" fmla="*/ 330901 h 2536816"/>
                  <a:gd name="connsiteX156" fmla="*/ 2476573 w 3940471"/>
                  <a:gd name="connsiteY156" fmla="*/ 333408 h 2536816"/>
                  <a:gd name="connsiteX157" fmla="*/ 2481587 w 3940471"/>
                  <a:gd name="connsiteY157" fmla="*/ 345941 h 2536816"/>
                  <a:gd name="connsiteX158" fmla="*/ 2486600 w 3940471"/>
                  <a:gd name="connsiteY158" fmla="*/ 348448 h 2536816"/>
                  <a:gd name="connsiteX159" fmla="*/ 2491614 w 3940471"/>
                  <a:gd name="connsiteY159" fmla="*/ 358475 h 2536816"/>
                  <a:gd name="connsiteX160" fmla="*/ 2496627 w 3940471"/>
                  <a:gd name="connsiteY160" fmla="*/ 358475 h 2536816"/>
                  <a:gd name="connsiteX161" fmla="*/ 2499134 w 3940471"/>
                  <a:gd name="connsiteY161" fmla="*/ 363488 h 2536816"/>
                  <a:gd name="connsiteX162" fmla="*/ 2501641 w 3940471"/>
                  <a:gd name="connsiteY162" fmla="*/ 365995 h 2536816"/>
                  <a:gd name="connsiteX163" fmla="*/ 2504147 w 3940471"/>
                  <a:gd name="connsiteY163" fmla="*/ 365995 h 2536816"/>
                  <a:gd name="connsiteX164" fmla="*/ 2509161 w 3940471"/>
                  <a:gd name="connsiteY164" fmla="*/ 371009 h 2536816"/>
                  <a:gd name="connsiteX165" fmla="*/ 2509161 w 3940471"/>
                  <a:gd name="connsiteY165" fmla="*/ 376022 h 2536816"/>
                  <a:gd name="connsiteX166" fmla="*/ 2524201 w 3940471"/>
                  <a:gd name="connsiteY166" fmla="*/ 373515 h 2536816"/>
                  <a:gd name="connsiteX167" fmla="*/ 2531721 w 3940471"/>
                  <a:gd name="connsiteY167" fmla="*/ 378529 h 2536816"/>
                  <a:gd name="connsiteX168" fmla="*/ 2546762 w 3940471"/>
                  <a:gd name="connsiteY168" fmla="*/ 378529 h 2536816"/>
                  <a:gd name="connsiteX169" fmla="*/ 2549268 w 3940471"/>
                  <a:gd name="connsiteY169" fmla="*/ 381035 h 2536816"/>
                  <a:gd name="connsiteX170" fmla="*/ 2551775 w 3940471"/>
                  <a:gd name="connsiteY170" fmla="*/ 383542 h 2536816"/>
                  <a:gd name="connsiteX171" fmla="*/ 2554282 w 3940471"/>
                  <a:gd name="connsiteY171" fmla="*/ 383542 h 2536816"/>
                  <a:gd name="connsiteX172" fmla="*/ 2554282 w 3940471"/>
                  <a:gd name="connsiteY172" fmla="*/ 388556 h 2536816"/>
                  <a:gd name="connsiteX173" fmla="*/ 2556788 w 3940471"/>
                  <a:gd name="connsiteY173" fmla="*/ 393569 h 2536816"/>
                  <a:gd name="connsiteX174" fmla="*/ 2554282 w 3940471"/>
                  <a:gd name="connsiteY174" fmla="*/ 393569 h 2536816"/>
                  <a:gd name="connsiteX175" fmla="*/ 2554282 w 3940471"/>
                  <a:gd name="connsiteY175" fmla="*/ 408609 h 2536816"/>
                  <a:gd name="connsiteX176" fmla="*/ 2551775 w 3940471"/>
                  <a:gd name="connsiteY176" fmla="*/ 413623 h 2536816"/>
                  <a:gd name="connsiteX177" fmla="*/ 2551775 w 3940471"/>
                  <a:gd name="connsiteY177" fmla="*/ 416129 h 2536816"/>
                  <a:gd name="connsiteX178" fmla="*/ 2549268 w 3940471"/>
                  <a:gd name="connsiteY178" fmla="*/ 418636 h 2536816"/>
                  <a:gd name="connsiteX179" fmla="*/ 2556788 w 3940471"/>
                  <a:gd name="connsiteY179" fmla="*/ 426157 h 2536816"/>
                  <a:gd name="connsiteX180" fmla="*/ 2559295 w 3940471"/>
                  <a:gd name="connsiteY180" fmla="*/ 436183 h 2536816"/>
                  <a:gd name="connsiteX181" fmla="*/ 2561802 w 3940471"/>
                  <a:gd name="connsiteY181" fmla="*/ 436183 h 2536816"/>
                  <a:gd name="connsiteX182" fmla="*/ 2564309 w 3940471"/>
                  <a:gd name="connsiteY182" fmla="*/ 441197 h 2536816"/>
                  <a:gd name="connsiteX183" fmla="*/ 2564309 w 3940471"/>
                  <a:gd name="connsiteY183" fmla="*/ 443703 h 2536816"/>
                  <a:gd name="connsiteX184" fmla="*/ 2571829 w 3940471"/>
                  <a:gd name="connsiteY184" fmla="*/ 453730 h 2536816"/>
                  <a:gd name="connsiteX185" fmla="*/ 2579349 w 3940471"/>
                  <a:gd name="connsiteY185" fmla="*/ 458744 h 2536816"/>
                  <a:gd name="connsiteX186" fmla="*/ 2586869 w 3940471"/>
                  <a:gd name="connsiteY186" fmla="*/ 468771 h 2536816"/>
                  <a:gd name="connsiteX187" fmla="*/ 2591883 w 3940471"/>
                  <a:gd name="connsiteY187" fmla="*/ 476291 h 2536816"/>
                  <a:gd name="connsiteX188" fmla="*/ 2594389 w 3940471"/>
                  <a:gd name="connsiteY188" fmla="*/ 478798 h 2536816"/>
                  <a:gd name="connsiteX189" fmla="*/ 2606923 w 3940471"/>
                  <a:gd name="connsiteY189" fmla="*/ 483811 h 2536816"/>
                  <a:gd name="connsiteX190" fmla="*/ 2616950 w 3940471"/>
                  <a:gd name="connsiteY190" fmla="*/ 491331 h 2536816"/>
                  <a:gd name="connsiteX191" fmla="*/ 2619456 w 3940471"/>
                  <a:gd name="connsiteY191" fmla="*/ 493838 h 2536816"/>
                  <a:gd name="connsiteX192" fmla="*/ 2631990 w 3940471"/>
                  <a:gd name="connsiteY192" fmla="*/ 498851 h 2536816"/>
                  <a:gd name="connsiteX193" fmla="*/ 2642017 w 3940471"/>
                  <a:gd name="connsiteY193" fmla="*/ 503865 h 2536816"/>
                  <a:gd name="connsiteX194" fmla="*/ 2647030 w 3940471"/>
                  <a:gd name="connsiteY194" fmla="*/ 506371 h 2536816"/>
                  <a:gd name="connsiteX195" fmla="*/ 2649537 w 3940471"/>
                  <a:gd name="connsiteY195" fmla="*/ 511385 h 2536816"/>
                  <a:gd name="connsiteX196" fmla="*/ 2649537 w 3940471"/>
                  <a:gd name="connsiteY196" fmla="*/ 516398 h 2536816"/>
                  <a:gd name="connsiteX197" fmla="*/ 2647030 w 3940471"/>
                  <a:gd name="connsiteY197" fmla="*/ 538959 h 2536816"/>
                  <a:gd name="connsiteX198" fmla="*/ 2649537 w 3940471"/>
                  <a:gd name="connsiteY198" fmla="*/ 546479 h 2536816"/>
                  <a:gd name="connsiteX199" fmla="*/ 2654551 w 3940471"/>
                  <a:gd name="connsiteY199" fmla="*/ 556506 h 2536816"/>
                  <a:gd name="connsiteX200" fmla="*/ 2654551 w 3940471"/>
                  <a:gd name="connsiteY200" fmla="*/ 579067 h 2536816"/>
                  <a:gd name="connsiteX201" fmla="*/ 2647030 w 3940471"/>
                  <a:gd name="connsiteY201" fmla="*/ 579067 h 2536816"/>
                  <a:gd name="connsiteX202" fmla="*/ 2649537 w 3940471"/>
                  <a:gd name="connsiteY202" fmla="*/ 581573 h 2536816"/>
                  <a:gd name="connsiteX203" fmla="*/ 2654551 w 3940471"/>
                  <a:gd name="connsiteY203" fmla="*/ 581573 h 2536816"/>
                  <a:gd name="connsiteX204" fmla="*/ 2654551 w 3940471"/>
                  <a:gd name="connsiteY204" fmla="*/ 581573 h 2536816"/>
                  <a:gd name="connsiteX205" fmla="*/ 2657057 w 3940471"/>
                  <a:gd name="connsiteY205" fmla="*/ 581573 h 2536816"/>
                  <a:gd name="connsiteX206" fmla="*/ 2657057 w 3940471"/>
                  <a:gd name="connsiteY206" fmla="*/ 584080 h 2536816"/>
                  <a:gd name="connsiteX207" fmla="*/ 2664578 w 3940471"/>
                  <a:gd name="connsiteY207" fmla="*/ 584080 h 2536816"/>
                  <a:gd name="connsiteX208" fmla="*/ 2664578 w 3940471"/>
                  <a:gd name="connsiteY208" fmla="*/ 591600 h 2536816"/>
                  <a:gd name="connsiteX209" fmla="*/ 2667084 w 3940471"/>
                  <a:gd name="connsiteY209" fmla="*/ 591600 h 2536816"/>
                  <a:gd name="connsiteX210" fmla="*/ 2667084 w 3940471"/>
                  <a:gd name="connsiteY210" fmla="*/ 599120 h 2536816"/>
                  <a:gd name="connsiteX211" fmla="*/ 2669591 w 3940471"/>
                  <a:gd name="connsiteY211" fmla="*/ 601627 h 2536816"/>
                  <a:gd name="connsiteX212" fmla="*/ 2669591 w 3940471"/>
                  <a:gd name="connsiteY212" fmla="*/ 609147 h 2536816"/>
                  <a:gd name="connsiteX213" fmla="*/ 2677111 w 3940471"/>
                  <a:gd name="connsiteY213" fmla="*/ 606641 h 2536816"/>
                  <a:gd name="connsiteX214" fmla="*/ 2679618 w 3940471"/>
                  <a:gd name="connsiteY214" fmla="*/ 611654 h 2536816"/>
                  <a:gd name="connsiteX215" fmla="*/ 2677111 w 3940471"/>
                  <a:gd name="connsiteY215" fmla="*/ 614161 h 2536816"/>
                  <a:gd name="connsiteX216" fmla="*/ 2667084 w 3940471"/>
                  <a:gd name="connsiteY216" fmla="*/ 614161 h 2536816"/>
                  <a:gd name="connsiteX217" fmla="*/ 2664578 w 3940471"/>
                  <a:gd name="connsiteY217" fmla="*/ 616668 h 2536816"/>
                  <a:gd name="connsiteX218" fmla="*/ 2662071 w 3940471"/>
                  <a:gd name="connsiteY218" fmla="*/ 616668 h 2536816"/>
                  <a:gd name="connsiteX219" fmla="*/ 2662071 w 3940471"/>
                  <a:gd name="connsiteY219" fmla="*/ 619174 h 2536816"/>
                  <a:gd name="connsiteX220" fmla="*/ 2664578 w 3940471"/>
                  <a:gd name="connsiteY220" fmla="*/ 619174 h 2536816"/>
                  <a:gd name="connsiteX221" fmla="*/ 2667084 w 3940471"/>
                  <a:gd name="connsiteY221" fmla="*/ 621681 h 2536816"/>
                  <a:gd name="connsiteX222" fmla="*/ 2677111 w 3940471"/>
                  <a:gd name="connsiteY222" fmla="*/ 621681 h 2536816"/>
                  <a:gd name="connsiteX223" fmla="*/ 2682125 w 3940471"/>
                  <a:gd name="connsiteY223" fmla="*/ 619174 h 2536816"/>
                  <a:gd name="connsiteX224" fmla="*/ 2689645 w 3940471"/>
                  <a:gd name="connsiteY224" fmla="*/ 619174 h 2536816"/>
                  <a:gd name="connsiteX225" fmla="*/ 2692152 w 3940471"/>
                  <a:gd name="connsiteY225" fmla="*/ 616668 h 2536816"/>
                  <a:gd name="connsiteX226" fmla="*/ 2694658 w 3940471"/>
                  <a:gd name="connsiteY226" fmla="*/ 614161 h 2536816"/>
                  <a:gd name="connsiteX227" fmla="*/ 2694658 w 3940471"/>
                  <a:gd name="connsiteY227" fmla="*/ 619174 h 2536816"/>
                  <a:gd name="connsiteX228" fmla="*/ 2697165 w 3940471"/>
                  <a:gd name="connsiteY228" fmla="*/ 616668 h 2536816"/>
                  <a:gd name="connsiteX229" fmla="*/ 2702179 w 3940471"/>
                  <a:gd name="connsiteY229" fmla="*/ 614161 h 2536816"/>
                  <a:gd name="connsiteX230" fmla="*/ 2704685 w 3940471"/>
                  <a:gd name="connsiteY230" fmla="*/ 619174 h 2536816"/>
                  <a:gd name="connsiteX231" fmla="*/ 2709698 w 3940471"/>
                  <a:gd name="connsiteY231" fmla="*/ 624187 h 2536816"/>
                  <a:gd name="connsiteX232" fmla="*/ 2712205 w 3940471"/>
                  <a:gd name="connsiteY232" fmla="*/ 629201 h 2536816"/>
                  <a:gd name="connsiteX233" fmla="*/ 2719726 w 3940471"/>
                  <a:gd name="connsiteY233" fmla="*/ 634214 h 2536816"/>
                  <a:gd name="connsiteX234" fmla="*/ 2724739 w 3940471"/>
                  <a:gd name="connsiteY234" fmla="*/ 634214 h 2536816"/>
                  <a:gd name="connsiteX235" fmla="*/ 2724739 w 3940471"/>
                  <a:gd name="connsiteY235" fmla="*/ 631708 h 2536816"/>
                  <a:gd name="connsiteX236" fmla="*/ 2732259 w 3940471"/>
                  <a:gd name="connsiteY236" fmla="*/ 631708 h 2536816"/>
                  <a:gd name="connsiteX237" fmla="*/ 2734766 w 3940471"/>
                  <a:gd name="connsiteY237" fmla="*/ 634214 h 2536816"/>
                  <a:gd name="connsiteX238" fmla="*/ 2739779 w 3940471"/>
                  <a:gd name="connsiteY238" fmla="*/ 631708 h 2536816"/>
                  <a:gd name="connsiteX239" fmla="*/ 2742286 w 3940471"/>
                  <a:gd name="connsiteY239" fmla="*/ 631708 h 2536816"/>
                  <a:gd name="connsiteX240" fmla="*/ 2747299 w 3940471"/>
                  <a:gd name="connsiteY240" fmla="*/ 634214 h 2536816"/>
                  <a:gd name="connsiteX241" fmla="*/ 2749806 w 3940471"/>
                  <a:gd name="connsiteY241" fmla="*/ 636721 h 2536816"/>
                  <a:gd name="connsiteX242" fmla="*/ 2749806 w 3940471"/>
                  <a:gd name="connsiteY242" fmla="*/ 639228 h 2536816"/>
                  <a:gd name="connsiteX243" fmla="*/ 2759833 w 3940471"/>
                  <a:gd name="connsiteY243" fmla="*/ 639228 h 2536816"/>
                  <a:gd name="connsiteX244" fmla="*/ 2759833 w 3940471"/>
                  <a:gd name="connsiteY244" fmla="*/ 661788 h 2536816"/>
                  <a:gd name="connsiteX245" fmla="*/ 2764847 w 3940471"/>
                  <a:gd name="connsiteY245" fmla="*/ 669309 h 2536816"/>
                  <a:gd name="connsiteX246" fmla="*/ 2767353 w 3940471"/>
                  <a:gd name="connsiteY246" fmla="*/ 676829 h 2536816"/>
                  <a:gd name="connsiteX247" fmla="*/ 2769860 w 3940471"/>
                  <a:gd name="connsiteY247" fmla="*/ 684349 h 2536816"/>
                  <a:gd name="connsiteX248" fmla="*/ 2769860 w 3940471"/>
                  <a:gd name="connsiteY248" fmla="*/ 686855 h 2536816"/>
                  <a:gd name="connsiteX249" fmla="*/ 2764847 w 3940471"/>
                  <a:gd name="connsiteY249" fmla="*/ 689362 h 2536816"/>
                  <a:gd name="connsiteX250" fmla="*/ 2759833 w 3940471"/>
                  <a:gd name="connsiteY250" fmla="*/ 694376 h 2536816"/>
                  <a:gd name="connsiteX251" fmla="*/ 2757326 w 3940471"/>
                  <a:gd name="connsiteY251" fmla="*/ 694376 h 2536816"/>
                  <a:gd name="connsiteX252" fmla="*/ 2757326 w 3940471"/>
                  <a:gd name="connsiteY252" fmla="*/ 701896 h 2536816"/>
                  <a:gd name="connsiteX253" fmla="*/ 2759833 w 3940471"/>
                  <a:gd name="connsiteY253" fmla="*/ 709416 h 2536816"/>
                  <a:gd name="connsiteX254" fmla="*/ 2759833 w 3940471"/>
                  <a:gd name="connsiteY254" fmla="*/ 714429 h 2536816"/>
                  <a:gd name="connsiteX255" fmla="*/ 2757326 w 3940471"/>
                  <a:gd name="connsiteY255" fmla="*/ 716936 h 2536816"/>
                  <a:gd name="connsiteX256" fmla="*/ 2757326 w 3940471"/>
                  <a:gd name="connsiteY256" fmla="*/ 724456 h 2536816"/>
                  <a:gd name="connsiteX257" fmla="*/ 2759833 w 3940471"/>
                  <a:gd name="connsiteY257" fmla="*/ 729470 h 2536816"/>
                  <a:gd name="connsiteX258" fmla="*/ 2757326 w 3940471"/>
                  <a:gd name="connsiteY258" fmla="*/ 736990 h 2536816"/>
                  <a:gd name="connsiteX259" fmla="*/ 2752313 w 3940471"/>
                  <a:gd name="connsiteY259" fmla="*/ 739497 h 2536816"/>
                  <a:gd name="connsiteX260" fmla="*/ 2744793 w 3940471"/>
                  <a:gd name="connsiteY260" fmla="*/ 744510 h 2536816"/>
                  <a:gd name="connsiteX261" fmla="*/ 2742286 w 3940471"/>
                  <a:gd name="connsiteY261" fmla="*/ 749524 h 2536816"/>
                  <a:gd name="connsiteX262" fmla="*/ 2739779 w 3940471"/>
                  <a:gd name="connsiteY262" fmla="*/ 749524 h 2536816"/>
                  <a:gd name="connsiteX263" fmla="*/ 2737272 w 3940471"/>
                  <a:gd name="connsiteY263" fmla="*/ 752030 h 2536816"/>
                  <a:gd name="connsiteX264" fmla="*/ 2734766 w 3940471"/>
                  <a:gd name="connsiteY264" fmla="*/ 754537 h 2536816"/>
                  <a:gd name="connsiteX265" fmla="*/ 2729753 w 3940471"/>
                  <a:gd name="connsiteY265" fmla="*/ 759551 h 2536816"/>
                  <a:gd name="connsiteX266" fmla="*/ 2722232 w 3940471"/>
                  <a:gd name="connsiteY266" fmla="*/ 762057 h 2536816"/>
                  <a:gd name="connsiteX267" fmla="*/ 2704685 w 3940471"/>
                  <a:gd name="connsiteY267" fmla="*/ 762057 h 2536816"/>
                  <a:gd name="connsiteX268" fmla="*/ 2702179 w 3940471"/>
                  <a:gd name="connsiteY268" fmla="*/ 764564 h 2536816"/>
                  <a:gd name="connsiteX269" fmla="*/ 2702179 w 3940471"/>
                  <a:gd name="connsiteY269" fmla="*/ 767071 h 2536816"/>
                  <a:gd name="connsiteX270" fmla="*/ 2699672 w 3940471"/>
                  <a:gd name="connsiteY270" fmla="*/ 769578 h 2536816"/>
                  <a:gd name="connsiteX271" fmla="*/ 2697165 w 3940471"/>
                  <a:gd name="connsiteY271" fmla="*/ 769578 h 2536816"/>
                  <a:gd name="connsiteX272" fmla="*/ 2697165 w 3940471"/>
                  <a:gd name="connsiteY272" fmla="*/ 772084 h 2536816"/>
                  <a:gd name="connsiteX273" fmla="*/ 2694658 w 3940471"/>
                  <a:gd name="connsiteY273" fmla="*/ 774591 h 2536816"/>
                  <a:gd name="connsiteX274" fmla="*/ 2694658 w 3940471"/>
                  <a:gd name="connsiteY274" fmla="*/ 777097 h 2536816"/>
                  <a:gd name="connsiteX275" fmla="*/ 2682125 w 3940471"/>
                  <a:gd name="connsiteY275" fmla="*/ 782111 h 2536816"/>
                  <a:gd name="connsiteX276" fmla="*/ 2667084 w 3940471"/>
                  <a:gd name="connsiteY276" fmla="*/ 782111 h 2536816"/>
                  <a:gd name="connsiteX277" fmla="*/ 2664578 w 3940471"/>
                  <a:gd name="connsiteY277" fmla="*/ 784618 h 2536816"/>
                  <a:gd name="connsiteX278" fmla="*/ 2654551 w 3940471"/>
                  <a:gd name="connsiteY278" fmla="*/ 792138 h 2536816"/>
                  <a:gd name="connsiteX279" fmla="*/ 2654551 w 3940471"/>
                  <a:gd name="connsiteY279" fmla="*/ 794645 h 2536816"/>
                  <a:gd name="connsiteX280" fmla="*/ 2659564 w 3940471"/>
                  <a:gd name="connsiteY280" fmla="*/ 799658 h 2536816"/>
                  <a:gd name="connsiteX281" fmla="*/ 2659564 w 3940471"/>
                  <a:gd name="connsiteY281" fmla="*/ 802165 h 2536816"/>
                  <a:gd name="connsiteX282" fmla="*/ 2662071 w 3940471"/>
                  <a:gd name="connsiteY282" fmla="*/ 804672 h 2536816"/>
                  <a:gd name="connsiteX283" fmla="*/ 2664578 w 3940471"/>
                  <a:gd name="connsiteY283" fmla="*/ 804672 h 2536816"/>
                  <a:gd name="connsiteX284" fmla="*/ 2664578 w 3940471"/>
                  <a:gd name="connsiteY284" fmla="*/ 807178 h 2536816"/>
                  <a:gd name="connsiteX285" fmla="*/ 2672098 w 3940471"/>
                  <a:gd name="connsiteY285" fmla="*/ 807178 h 2536816"/>
                  <a:gd name="connsiteX286" fmla="*/ 2679618 w 3940471"/>
                  <a:gd name="connsiteY286" fmla="*/ 809685 h 2536816"/>
                  <a:gd name="connsiteX287" fmla="*/ 2687138 w 3940471"/>
                  <a:gd name="connsiteY287" fmla="*/ 809685 h 2536816"/>
                  <a:gd name="connsiteX288" fmla="*/ 2689645 w 3940471"/>
                  <a:gd name="connsiteY288" fmla="*/ 812192 h 2536816"/>
                  <a:gd name="connsiteX289" fmla="*/ 2694658 w 3940471"/>
                  <a:gd name="connsiteY289" fmla="*/ 812192 h 2536816"/>
                  <a:gd name="connsiteX290" fmla="*/ 2697165 w 3940471"/>
                  <a:gd name="connsiteY290" fmla="*/ 814698 h 2536816"/>
                  <a:gd name="connsiteX291" fmla="*/ 2699672 w 3940471"/>
                  <a:gd name="connsiteY291" fmla="*/ 817205 h 2536816"/>
                  <a:gd name="connsiteX292" fmla="*/ 2702179 w 3940471"/>
                  <a:gd name="connsiteY292" fmla="*/ 819712 h 2536816"/>
                  <a:gd name="connsiteX293" fmla="*/ 2704685 w 3940471"/>
                  <a:gd name="connsiteY293" fmla="*/ 822219 h 2536816"/>
                  <a:gd name="connsiteX294" fmla="*/ 2709698 w 3940471"/>
                  <a:gd name="connsiteY294" fmla="*/ 824725 h 2536816"/>
                  <a:gd name="connsiteX295" fmla="*/ 2714712 w 3940471"/>
                  <a:gd name="connsiteY295" fmla="*/ 824725 h 2536816"/>
                  <a:gd name="connsiteX296" fmla="*/ 2717219 w 3940471"/>
                  <a:gd name="connsiteY296" fmla="*/ 832246 h 2536816"/>
                  <a:gd name="connsiteX297" fmla="*/ 2722232 w 3940471"/>
                  <a:gd name="connsiteY297" fmla="*/ 832246 h 2536816"/>
                  <a:gd name="connsiteX298" fmla="*/ 2722232 w 3940471"/>
                  <a:gd name="connsiteY298" fmla="*/ 842272 h 2536816"/>
                  <a:gd name="connsiteX299" fmla="*/ 2729753 w 3940471"/>
                  <a:gd name="connsiteY299" fmla="*/ 844779 h 2536816"/>
                  <a:gd name="connsiteX300" fmla="*/ 2732259 w 3940471"/>
                  <a:gd name="connsiteY300" fmla="*/ 844779 h 2536816"/>
                  <a:gd name="connsiteX301" fmla="*/ 2734766 w 3940471"/>
                  <a:gd name="connsiteY301" fmla="*/ 849793 h 2536816"/>
                  <a:gd name="connsiteX302" fmla="*/ 2737272 w 3940471"/>
                  <a:gd name="connsiteY302" fmla="*/ 854806 h 2536816"/>
                  <a:gd name="connsiteX303" fmla="*/ 2739779 w 3940471"/>
                  <a:gd name="connsiteY303" fmla="*/ 857313 h 2536816"/>
                  <a:gd name="connsiteX304" fmla="*/ 2742286 w 3940471"/>
                  <a:gd name="connsiteY304" fmla="*/ 859820 h 2536816"/>
                  <a:gd name="connsiteX305" fmla="*/ 2744793 w 3940471"/>
                  <a:gd name="connsiteY305" fmla="*/ 862326 h 2536816"/>
                  <a:gd name="connsiteX306" fmla="*/ 2749806 w 3940471"/>
                  <a:gd name="connsiteY306" fmla="*/ 859820 h 2536816"/>
                  <a:gd name="connsiteX307" fmla="*/ 2754820 w 3940471"/>
                  <a:gd name="connsiteY307" fmla="*/ 859820 h 2536816"/>
                  <a:gd name="connsiteX308" fmla="*/ 2762340 w 3940471"/>
                  <a:gd name="connsiteY308" fmla="*/ 862326 h 2536816"/>
                  <a:gd name="connsiteX309" fmla="*/ 2772367 w 3940471"/>
                  <a:gd name="connsiteY309" fmla="*/ 862326 h 2536816"/>
                  <a:gd name="connsiteX310" fmla="*/ 2782394 w 3940471"/>
                  <a:gd name="connsiteY310" fmla="*/ 864833 h 2536816"/>
                  <a:gd name="connsiteX311" fmla="*/ 2789914 w 3940471"/>
                  <a:gd name="connsiteY311" fmla="*/ 867340 h 2536816"/>
                  <a:gd name="connsiteX312" fmla="*/ 2797434 w 3940471"/>
                  <a:gd name="connsiteY312" fmla="*/ 869846 h 2536816"/>
                  <a:gd name="connsiteX313" fmla="*/ 2797434 w 3940471"/>
                  <a:gd name="connsiteY313" fmla="*/ 872353 h 2536816"/>
                  <a:gd name="connsiteX314" fmla="*/ 2802447 w 3940471"/>
                  <a:gd name="connsiteY314" fmla="*/ 872353 h 2536816"/>
                  <a:gd name="connsiteX315" fmla="*/ 2807461 w 3940471"/>
                  <a:gd name="connsiteY315" fmla="*/ 874860 h 2536816"/>
                  <a:gd name="connsiteX316" fmla="*/ 2809968 w 3940471"/>
                  <a:gd name="connsiteY316" fmla="*/ 877366 h 2536816"/>
                  <a:gd name="connsiteX317" fmla="*/ 2812474 w 3940471"/>
                  <a:gd name="connsiteY317" fmla="*/ 877366 h 2536816"/>
                  <a:gd name="connsiteX318" fmla="*/ 2814981 w 3940471"/>
                  <a:gd name="connsiteY318" fmla="*/ 879873 h 2536816"/>
                  <a:gd name="connsiteX319" fmla="*/ 2817488 w 3940471"/>
                  <a:gd name="connsiteY319" fmla="*/ 879873 h 2536816"/>
                  <a:gd name="connsiteX320" fmla="*/ 2822501 w 3940471"/>
                  <a:gd name="connsiteY320" fmla="*/ 882380 h 2536816"/>
                  <a:gd name="connsiteX321" fmla="*/ 2825008 w 3940471"/>
                  <a:gd name="connsiteY321" fmla="*/ 884887 h 2536816"/>
                  <a:gd name="connsiteX322" fmla="*/ 2827515 w 3940471"/>
                  <a:gd name="connsiteY322" fmla="*/ 884887 h 2536816"/>
                  <a:gd name="connsiteX323" fmla="*/ 2830021 w 3940471"/>
                  <a:gd name="connsiteY323" fmla="*/ 887394 h 2536816"/>
                  <a:gd name="connsiteX324" fmla="*/ 2837541 w 3940471"/>
                  <a:gd name="connsiteY324" fmla="*/ 887394 h 2536816"/>
                  <a:gd name="connsiteX325" fmla="*/ 2840048 w 3940471"/>
                  <a:gd name="connsiteY325" fmla="*/ 889900 h 2536816"/>
                  <a:gd name="connsiteX326" fmla="*/ 2842555 w 3940471"/>
                  <a:gd name="connsiteY326" fmla="*/ 889900 h 2536816"/>
                  <a:gd name="connsiteX327" fmla="*/ 2842555 w 3940471"/>
                  <a:gd name="connsiteY327" fmla="*/ 892407 h 2536816"/>
                  <a:gd name="connsiteX328" fmla="*/ 2845062 w 3940471"/>
                  <a:gd name="connsiteY328" fmla="*/ 892407 h 2536816"/>
                  <a:gd name="connsiteX329" fmla="*/ 2847568 w 3940471"/>
                  <a:gd name="connsiteY329" fmla="*/ 894914 h 2536816"/>
                  <a:gd name="connsiteX330" fmla="*/ 2845062 w 3940471"/>
                  <a:gd name="connsiteY330" fmla="*/ 892407 h 2536816"/>
                  <a:gd name="connsiteX331" fmla="*/ 2842555 w 3940471"/>
                  <a:gd name="connsiteY331" fmla="*/ 889900 h 2536816"/>
                  <a:gd name="connsiteX332" fmla="*/ 2840048 w 3940471"/>
                  <a:gd name="connsiteY332" fmla="*/ 889900 h 2536816"/>
                  <a:gd name="connsiteX333" fmla="*/ 2845062 w 3940471"/>
                  <a:gd name="connsiteY333" fmla="*/ 887394 h 2536816"/>
                  <a:gd name="connsiteX334" fmla="*/ 2845062 w 3940471"/>
                  <a:gd name="connsiteY334" fmla="*/ 879873 h 2536816"/>
                  <a:gd name="connsiteX335" fmla="*/ 2855089 w 3940471"/>
                  <a:gd name="connsiteY335" fmla="*/ 879873 h 2536816"/>
                  <a:gd name="connsiteX336" fmla="*/ 2855089 w 3940471"/>
                  <a:gd name="connsiteY336" fmla="*/ 882380 h 2536816"/>
                  <a:gd name="connsiteX337" fmla="*/ 2857595 w 3940471"/>
                  <a:gd name="connsiteY337" fmla="*/ 882380 h 2536816"/>
                  <a:gd name="connsiteX338" fmla="*/ 2857595 w 3940471"/>
                  <a:gd name="connsiteY338" fmla="*/ 879873 h 2536816"/>
                  <a:gd name="connsiteX339" fmla="*/ 2860102 w 3940471"/>
                  <a:gd name="connsiteY339" fmla="*/ 877366 h 2536816"/>
                  <a:gd name="connsiteX340" fmla="*/ 2860102 w 3940471"/>
                  <a:gd name="connsiteY340" fmla="*/ 874860 h 2536816"/>
                  <a:gd name="connsiteX341" fmla="*/ 2862609 w 3940471"/>
                  <a:gd name="connsiteY341" fmla="*/ 874860 h 2536816"/>
                  <a:gd name="connsiteX342" fmla="*/ 2865115 w 3940471"/>
                  <a:gd name="connsiteY342" fmla="*/ 877366 h 2536816"/>
                  <a:gd name="connsiteX343" fmla="*/ 2877649 w 3940471"/>
                  <a:gd name="connsiteY343" fmla="*/ 877366 h 2536816"/>
                  <a:gd name="connsiteX344" fmla="*/ 2875142 w 3940471"/>
                  <a:gd name="connsiteY344" fmla="*/ 882380 h 2536816"/>
                  <a:gd name="connsiteX345" fmla="*/ 2872636 w 3940471"/>
                  <a:gd name="connsiteY345" fmla="*/ 882380 h 2536816"/>
                  <a:gd name="connsiteX346" fmla="*/ 2872636 w 3940471"/>
                  <a:gd name="connsiteY346" fmla="*/ 892407 h 2536816"/>
                  <a:gd name="connsiteX347" fmla="*/ 2875142 w 3940471"/>
                  <a:gd name="connsiteY347" fmla="*/ 892407 h 2536816"/>
                  <a:gd name="connsiteX348" fmla="*/ 2875142 w 3940471"/>
                  <a:gd name="connsiteY348" fmla="*/ 894914 h 2536816"/>
                  <a:gd name="connsiteX349" fmla="*/ 2882663 w 3940471"/>
                  <a:gd name="connsiteY349" fmla="*/ 894914 h 2536816"/>
                  <a:gd name="connsiteX350" fmla="*/ 2882663 w 3940471"/>
                  <a:gd name="connsiteY350" fmla="*/ 897420 h 2536816"/>
                  <a:gd name="connsiteX351" fmla="*/ 2885169 w 3940471"/>
                  <a:gd name="connsiteY351" fmla="*/ 897420 h 2536816"/>
                  <a:gd name="connsiteX352" fmla="*/ 2885169 w 3940471"/>
                  <a:gd name="connsiteY352" fmla="*/ 907447 h 2536816"/>
                  <a:gd name="connsiteX353" fmla="*/ 2890183 w 3940471"/>
                  <a:gd name="connsiteY353" fmla="*/ 907447 h 2536816"/>
                  <a:gd name="connsiteX354" fmla="*/ 2892689 w 3940471"/>
                  <a:gd name="connsiteY354" fmla="*/ 909954 h 2536816"/>
                  <a:gd name="connsiteX355" fmla="*/ 2895196 w 3940471"/>
                  <a:gd name="connsiteY355" fmla="*/ 909954 h 2536816"/>
                  <a:gd name="connsiteX356" fmla="*/ 2897703 w 3940471"/>
                  <a:gd name="connsiteY356" fmla="*/ 912461 h 2536816"/>
                  <a:gd name="connsiteX357" fmla="*/ 2900209 w 3940471"/>
                  <a:gd name="connsiteY357" fmla="*/ 909954 h 2536816"/>
                  <a:gd name="connsiteX358" fmla="*/ 2910237 w 3940471"/>
                  <a:gd name="connsiteY358" fmla="*/ 909954 h 2536816"/>
                  <a:gd name="connsiteX359" fmla="*/ 2910237 w 3940471"/>
                  <a:gd name="connsiteY359" fmla="*/ 912461 h 2536816"/>
                  <a:gd name="connsiteX360" fmla="*/ 2910237 w 3940471"/>
                  <a:gd name="connsiteY360" fmla="*/ 912461 h 2536816"/>
                  <a:gd name="connsiteX361" fmla="*/ 2912743 w 3940471"/>
                  <a:gd name="connsiteY361" fmla="*/ 909954 h 2536816"/>
                  <a:gd name="connsiteX362" fmla="*/ 2915250 w 3940471"/>
                  <a:gd name="connsiteY362" fmla="*/ 907447 h 2536816"/>
                  <a:gd name="connsiteX363" fmla="*/ 2920263 w 3940471"/>
                  <a:gd name="connsiteY363" fmla="*/ 899927 h 2536816"/>
                  <a:gd name="connsiteX364" fmla="*/ 2925277 w 3940471"/>
                  <a:gd name="connsiteY364" fmla="*/ 899927 h 2536816"/>
                  <a:gd name="connsiteX365" fmla="*/ 2925277 w 3940471"/>
                  <a:gd name="connsiteY365" fmla="*/ 897420 h 2536816"/>
                  <a:gd name="connsiteX366" fmla="*/ 2930290 w 3940471"/>
                  <a:gd name="connsiteY366" fmla="*/ 894914 h 2536816"/>
                  <a:gd name="connsiteX367" fmla="*/ 2932797 w 3940471"/>
                  <a:gd name="connsiteY367" fmla="*/ 894914 h 2536816"/>
                  <a:gd name="connsiteX368" fmla="*/ 2940317 w 3940471"/>
                  <a:gd name="connsiteY368" fmla="*/ 892407 h 2536816"/>
                  <a:gd name="connsiteX369" fmla="*/ 2945331 w 3940471"/>
                  <a:gd name="connsiteY369" fmla="*/ 892407 h 2536816"/>
                  <a:gd name="connsiteX370" fmla="*/ 2955357 w 3940471"/>
                  <a:gd name="connsiteY370" fmla="*/ 894914 h 2536816"/>
                  <a:gd name="connsiteX371" fmla="*/ 2957864 w 3940471"/>
                  <a:gd name="connsiteY371" fmla="*/ 892407 h 2536816"/>
                  <a:gd name="connsiteX372" fmla="*/ 2960371 w 3940471"/>
                  <a:gd name="connsiteY372" fmla="*/ 889900 h 2536816"/>
                  <a:gd name="connsiteX373" fmla="*/ 2960371 w 3940471"/>
                  <a:gd name="connsiteY373" fmla="*/ 887394 h 2536816"/>
                  <a:gd name="connsiteX374" fmla="*/ 2962878 w 3940471"/>
                  <a:gd name="connsiteY374" fmla="*/ 884887 h 2536816"/>
                  <a:gd name="connsiteX375" fmla="*/ 2962878 w 3940471"/>
                  <a:gd name="connsiteY375" fmla="*/ 882380 h 2536816"/>
                  <a:gd name="connsiteX376" fmla="*/ 2970398 w 3940471"/>
                  <a:gd name="connsiteY376" fmla="*/ 882380 h 2536816"/>
                  <a:gd name="connsiteX377" fmla="*/ 2970398 w 3940471"/>
                  <a:gd name="connsiteY377" fmla="*/ 879873 h 2536816"/>
                  <a:gd name="connsiteX378" fmla="*/ 3010492 w 3940471"/>
                  <a:gd name="connsiteY378" fmla="*/ 879873 h 2536816"/>
                  <a:gd name="connsiteX379" fmla="*/ 3012998 w 3940471"/>
                  <a:gd name="connsiteY379" fmla="*/ 877366 h 2536816"/>
                  <a:gd name="connsiteX380" fmla="*/ 3015505 w 3940471"/>
                  <a:gd name="connsiteY380" fmla="*/ 874860 h 2536816"/>
                  <a:gd name="connsiteX381" fmla="*/ 3015505 w 3940471"/>
                  <a:gd name="connsiteY381" fmla="*/ 869846 h 2536816"/>
                  <a:gd name="connsiteX382" fmla="*/ 3025532 w 3940471"/>
                  <a:gd name="connsiteY382" fmla="*/ 869846 h 2536816"/>
                  <a:gd name="connsiteX383" fmla="*/ 3025532 w 3940471"/>
                  <a:gd name="connsiteY383" fmla="*/ 867340 h 2536816"/>
                  <a:gd name="connsiteX384" fmla="*/ 3028039 w 3940471"/>
                  <a:gd name="connsiteY384" fmla="*/ 864833 h 2536816"/>
                  <a:gd name="connsiteX385" fmla="*/ 3030545 w 3940471"/>
                  <a:gd name="connsiteY385" fmla="*/ 862326 h 2536816"/>
                  <a:gd name="connsiteX386" fmla="*/ 3033052 w 3940471"/>
                  <a:gd name="connsiteY386" fmla="*/ 862326 h 2536816"/>
                  <a:gd name="connsiteX387" fmla="*/ 3033052 w 3940471"/>
                  <a:gd name="connsiteY387" fmla="*/ 859820 h 2536816"/>
                  <a:gd name="connsiteX388" fmla="*/ 3035559 w 3940471"/>
                  <a:gd name="connsiteY388" fmla="*/ 859820 h 2536816"/>
                  <a:gd name="connsiteX389" fmla="*/ 3035559 w 3940471"/>
                  <a:gd name="connsiteY389" fmla="*/ 857313 h 2536816"/>
                  <a:gd name="connsiteX390" fmla="*/ 3038066 w 3940471"/>
                  <a:gd name="connsiteY390" fmla="*/ 857313 h 2536816"/>
                  <a:gd name="connsiteX391" fmla="*/ 3040572 w 3940471"/>
                  <a:gd name="connsiteY391" fmla="*/ 852299 h 2536816"/>
                  <a:gd name="connsiteX392" fmla="*/ 3040572 w 3940471"/>
                  <a:gd name="connsiteY392" fmla="*/ 844779 h 2536816"/>
                  <a:gd name="connsiteX393" fmla="*/ 3043079 w 3940471"/>
                  <a:gd name="connsiteY393" fmla="*/ 839766 h 2536816"/>
                  <a:gd name="connsiteX394" fmla="*/ 3040572 w 3940471"/>
                  <a:gd name="connsiteY394" fmla="*/ 837259 h 2536816"/>
                  <a:gd name="connsiteX395" fmla="*/ 3043079 w 3940471"/>
                  <a:gd name="connsiteY395" fmla="*/ 832246 h 2536816"/>
                  <a:gd name="connsiteX396" fmla="*/ 3040572 w 3940471"/>
                  <a:gd name="connsiteY396" fmla="*/ 829739 h 2536816"/>
                  <a:gd name="connsiteX397" fmla="*/ 3035559 w 3940471"/>
                  <a:gd name="connsiteY397" fmla="*/ 829739 h 2536816"/>
                  <a:gd name="connsiteX398" fmla="*/ 3033052 w 3940471"/>
                  <a:gd name="connsiteY398" fmla="*/ 827232 h 2536816"/>
                  <a:gd name="connsiteX399" fmla="*/ 3033052 w 3940471"/>
                  <a:gd name="connsiteY399" fmla="*/ 824725 h 2536816"/>
                  <a:gd name="connsiteX400" fmla="*/ 3030545 w 3940471"/>
                  <a:gd name="connsiteY400" fmla="*/ 819712 h 2536816"/>
                  <a:gd name="connsiteX401" fmla="*/ 3030545 w 3940471"/>
                  <a:gd name="connsiteY401" fmla="*/ 817205 h 2536816"/>
                  <a:gd name="connsiteX402" fmla="*/ 3028039 w 3940471"/>
                  <a:gd name="connsiteY402" fmla="*/ 814698 h 2536816"/>
                  <a:gd name="connsiteX403" fmla="*/ 3025532 w 3940471"/>
                  <a:gd name="connsiteY403" fmla="*/ 812192 h 2536816"/>
                  <a:gd name="connsiteX404" fmla="*/ 3025532 w 3940471"/>
                  <a:gd name="connsiteY404" fmla="*/ 807178 h 2536816"/>
                  <a:gd name="connsiteX405" fmla="*/ 3023025 w 3940471"/>
                  <a:gd name="connsiteY405" fmla="*/ 807178 h 2536816"/>
                  <a:gd name="connsiteX406" fmla="*/ 3020519 w 3940471"/>
                  <a:gd name="connsiteY406" fmla="*/ 802165 h 2536816"/>
                  <a:gd name="connsiteX407" fmla="*/ 3020519 w 3940471"/>
                  <a:gd name="connsiteY407" fmla="*/ 789631 h 2536816"/>
                  <a:gd name="connsiteX408" fmla="*/ 3023025 w 3940471"/>
                  <a:gd name="connsiteY408" fmla="*/ 782111 h 2536816"/>
                  <a:gd name="connsiteX409" fmla="*/ 3025532 w 3940471"/>
                  <a:gd name="connsiteY409" fmla="*/ 779604 h 2536816"/>
                  <a:gd name="connsiteX410" fmla="*/ 3025532 w 3940471"/>
                  <a:gd name="connsiteY410" fmla="*/ 774591 h 2536816"/>
                  <a:gd name="connsiteX411" fmla="*/ 3033052 w 3940471"/>
                  <a:gd name="connsiteY411" fmla="*/ 767071 h 2536816"/>
                  <a:gd name="connsiteX412" fmla="*/ 3038066 w 3940471"/>
                  <a:gd name="connsiteY412" fmla="*/ 764564 h 2536816"/>
                  <a:gd name="connsiteX413" fmla="*/ 3038066 w 3940471"/>
                  <a:gd name="connsiteY413" fmla="*/ 762057 h 2536816"/>
                  <a:gd name="connsiteX414" fmla="*/ 3040572 w 3940471"/>
                  <a:gd name="connsiteY414" fmla="*/ 759551 h 2536816"/>
                  <a:gd name="connsiteX415" fmla="*/ 3040572 w 3940471"/>
                  <a:gd name="connsiteY415" fmla="*/ 742004 h 2536816"/>
                  <a:gd name="connsiteX416" fmla="*/ 3043079 w 3940471"/>
                  <a:gd name="connsiteY416" fmla="*/ 739497 h 2536816"/>
                  <a:gd name="connsiteX417" fmla="*/ 3045586 w 3940471"/>
                  <a:gd name="connsiteY417" fmla="*/ 734483 h 2536816"/>
                  <a:gd name="connsiteX418" fmla="*/ 3045586 w 3940471"/>
                  <a:gd name="connsiteY418" fmla="*/ 729470 h 2536816"/>
                  <a:gd name="connsiteX419" fmla="*/ 3048092 w 3940471"/>
                  <a:gd name="connsiteY419" fmla="*/ 724456 h 2536816"/>
                  <a:gd name="connsiteX420" fmla="*/ 3048092 w 3940471"/>
                  <a:gd name="connsiteY420" fmla="*/ 714429 h 2536816"/>
                  <a:gd name="connsiteX421" fmla="*/ 3050599 w 3940471"/>
                  <a:gd name="connsiteY421" fmla="*/ 711923 h 2536816"/>
                  <a:gd name="connsiteX422" fmla="*/ 3053106 w 3940471"/>
                  <a:gd name="connsiteY422" fmla="*/ 709416 h 2536816"/>
                  <a:gd name="connsiteX423" fmla="*/ 3055612 w 3940471"/>
                  <a:gd name="connsiteY423" fmla="*/ 704403 h 2536816"/>
                  <a:gd name="connsiteX424" fmla="*/ 3053106 w 3940471"/>
                  <a:gd name="connsiteY424" fmla="*/ 699389 h 2536816"/>
                  <a:gd name="connsiteX425" fmla="*/ 3055612 w 3940471"/>
                  <a:gd name="connsiteY425" fmla="*/ 694376 h 2536816"/>
                  <a:gd name="connsiteX426" fmla="*/ 3053106 w 3940471"/>
                  <a:gd name="connsiteY426" fmla="*/ 686855 h 2536816"/>
                  <a:gd name="connsiteX427" fmla="*/ 3050599 w 3940471"/>
                  <a:gd name="connsiteY427" fmla="*/ 686855 h 2536816"/>
                  <a:gd name="connsiteX428" fmla="*/ 3050599 w 3940471"/>
                  <a:gd name="connsiteY428" fmla="*/ 684349 h 2536816"/>
                  <a:gd name="connsiteX429" fmla="*/ 3048092 w 3940471"/>
                  <a:gd name="connsiteY429" fmla="*/ 684349 h 2536816"/>
                  <a:gd name="connsiteX430" fmla="*/ 3045586 w 3940471"/>
                  <a:gd name="connsiteY430" fmla="*/ 679336 h 2536816"/>
                  <a:gd name="connsiteX431" fmla="*/ 3048092 w 3940471"/>
                  <a:gd name="connsiteY431" fmla="*/ 679336 h 2536816"/>
                  <a:gd name="connsiteX432" fmla="*/ 3050599 w 3940471"/>
                  <a:gd name="connsiteY432" fmla="*/ 676829 h 2536816"/>
                  <a:gd name="connsiteX433" fmla="*/ 3050599 w 3940471"/>
                  <a:gd name="connsiteY433" fmla="*/ 671815 h 2536816"/>
                  <a:gd name="connsiteX434" fmla="*/ 3053106 w 3940471"/>
                  <a:gd name="connsiteY434" fmla="*/ 669309 h 2536816"/>
                  <a:gd name="connsiteX435" fmla="*/ 3058120 w 3940471"/>
                  <a:gd name="connsiteY435" fmla="*/ 669309 h 2536816"/>
                  <a:gd name="connsiteX436" fmla="*/ 3058120 w 3940471"/>
                  <a:gd name="connsiteY436" fmla="*/ 666802 h 2536816"/>
                  <a:gd name="connsiteX437" fmla="*/ 3060626 w 3940471"/>
                  <a:gd name="connsiteY437" fmla="*/ 669309 h 2536816"/>
                  <a:gd name="connsiteX438" fmla="*/ 3063133 w 3940471"/>
                  <a:gd name="connsiteY438" fmla="*/ 666802 h 2536816"/>
                  <a:gd name="connsiteX439" fmla="*/ 3065640 w 3940471"/>
                  <a:gd name="connsiteY439" fmla="*/ 669309 h 2536816"/>
                  <a:gd name="connsiteX440" fmla="*/ 3073160 w 3940471"/>
                  <a:gd name="connsiteY440" fmla="*/ 669309 h 2536816"/>
                  <a:gd name="connsiteX441" fmla="*/ 3075666 w 3940471"/>
                  <a:gd name="connsiteY441" fmla="*/ 666802 h 2536816"/>
                  <a:gd name="connsiteX442" fmla="*/ 3078173 w 3940471"/>
                  <a:gd name="connsiteY442" fmla="*/ 666802 h 2536816"/>
                  <a:gd name="connsiteX443" fmla="*/ 3078173 w 3940471"/>
                  <a:gd name="connsiteY443" fmla="*/ 664295 h 2536816"/>
                  <a:gd name="connsiteX444" fmla="*/ 3085693 w 3940471"/>
                  <a:gd name="connsiteY444" fmla="*/ 664295 h 2536816"/>
                  <a:gd name="connsiteX445" fmla="*/ 3085693 w 3940471"/>
                  <a:gd name="connsiteY445" fmla="*/ 661788 h 2536816"/>
                  <a:gd name="connsiteX446" fmla="*/ 3088200 w 3940471"/>
                  <a:gd name="connsiteY446" fmla="*/ 659282 h 2536816"/>
                  <a:gd name="connsiteX447" fmla="*/ 3090707 w 3940471"/>
                  <a:gd name="connsiteY447" fmla="*/ 651761 h 2536816"/>
                  <a:gd name="connsiteX448" fmla="*/ 3093213 w 3940471"/>
                  <a:gd name="connsiteY448" fmla="*/ 644241 h 2536816"/>
                  <a:gd name="connsiteX449" fmla="*/ 3095721 w 3940471"/>
                  <a:gd name="connsiteY449" fmla="*/ 644241 h 2536816"/>
                  <a:gd name="connsiteX450" fmla="*/ 3100734 w 3940471"/>
                  <a:gd name="connsiteY450" fmla="*/ 641735 h 2536816"/>
                  <a:gd name="connsiteX451" fmla="*/ 3110760 w 3940471"/>
                  <a:gd name="connsiteY451" fmla="*/ 641735 h 2536816"/>
                  <a:gd name="connsiteX452" fmla="*/ 3113267 w 3940471"/>
                  <a:gd name="connsiteY452" fmla="*/ 639228 h 2536816"/>
                  <a:gd name="connsiteX453" fmla="*/ 3115774 w 3940471"/>
                  <a:gd name="connsiteY453" fmla="*/ 634214 h 2536816"/>
                  <a:gd name="connsiteX454" fmla="*/ 3118280 w 3940471"/>
                  <a:gd name="connsiteY454" fmla="*/ 629201 h 2536816"/>
                  <a:gd name="connsiteX455" fmla="*/ 3120788 w 3940471"/>
                  <a:gd name="connsiteY455" fmla="*/ 629201 h 2536816"/>
                  <a:gd name="connsiteX456" fmla="*/ 3123294 w 3940471"/>
                  <a:gd name="connsiteY456" fmla="*/ 626694 h 2536816"/>
                  <a:gd name="connsiteX457" fmla="*/ 3123294 w 3940471"/>
                  <a:gd name="connsiteY457" fmla="*/ 624187 h 2536816"/>
                  <a:gd name="connsiteX458" fmla="*/ 3133321 w 3940471"/>
                  <a:gd name="connsiteY458" fmla="*/ 624187 h 2536816"/>
                  <a:gd name="connsiteX459" fmla="*/ 3140841 w 3940471"/>
                  <a:gd name="connsiteY459" fmla="*/ 619174 h 2536816"/>
                  <a:gd name="connsiteX460" fmla="*/ 3148361 w 3940471"/>
                  <a:gd name="connsiteY460" fmla="*/ 614161 h 2536816"/>
                  <a:gd name="connsiteX461" fmla="*/ 3153375 w 3940471"/>
                  <a:gd name="connsiteY461" fmla="*/ 609147 h 2536816"/>
                  <a:gd name="connsiteX462" fmla="*/ 3163402 w 3940471"/>
                  <a:gd name="connsiteY462" fmla="*/ 609147 h 2536816"/>
                  <a:gd name="connsiteX463" fmla="*/ 3163402 w 3940471"/>
                  <a:gd name="connsiteY463" fmla="*/ 606641 h 2536816"/>
                  <a:gd name="connsiteX464" fmla="*/ 3165908 w 3940471"/>
                  <a:gd name="connsiteY464" fmla="*/ 604134 h 2536816"/>
                  <a:gd name="connsiteX465" fmla="*/ 3165908 w 3940471"/>
                  <a:gd name="connsiteY465" fmla="*/ 596613 h 2536816"/>
                  <a:gd name="connsiteX466" fmla="*/ 3170922 w 3940471"/>
                  <a:gd name="connsiteY466" fmla="*/ 589093 h 2536816"/>
                  <a:gd name="connsiteX467" fmla="*/ 3178442 w 3940471"/>
                  <a:gd name="connsiteY467" fmla="*/ 586587 h 2536816"/>
                  <a:gd name="connsiteX468" fmla="*/ 3178442 w 3940471"/>
                  <a:gd name="connsiteY468" fmla="*/ 581573 h 2536816"/>
                  <a:gd name="connsiteX469" fmla="*/ 3180949 w 3940471"/>
                  <a:gd name="connsiteY469" fmla="*/ 579067 h 2536816"/>
                  <a:gd name="connsiteX470" fmla="*/ 3185962 w 3940471"/>
                  <a:gd name="connsiteY470" fmla="*/ 576560 h 2536816"/>
                  <a:gd name="connsiteX471" fmla="*/ 3185962 w 3940471"/>
                  <a:gd name="connsiteY471" fmla="*/ 571546 h 2536816"/>
                  <a:gd name="connsiteX472" fmla="*/ 3183456 w 3940471"/>
                  <a:gd name="connsiteY472" fmla="*/ 561519 h 2536816"/>
                  <a:gd name="connsiteX473" fmla="*/ 3180949 w 3940471"/>
                  <a:gd name="connsiteY473" fmla="*/ 559013 h 2536816"/>
                  <a:gd name="connsiteX474" fmla="*/ 3178442 w 3940471"/>
                  <a:gd name="connsiteY474" fmla="*/ 556506 h 2536816"/>
                  <a:gd name="connsiteX475" fmla="*/ 3178442 w 3940471"/>
                  <a:gd name="connsiteY475" fmla="*/ 533945 h 2536816"/>
                  <a:gd name="connsiteX476" fmla="*/ 3180949 w 3940471"/>
                  <a:gd name="connsiteY476" fmla="*/ 531439 h 2536816"/>
                  <a:gd name="connsiteX477" fmla="*/ 3180949 w 3940471"/>
                  <a:gd name="connsiteY477" fmla="*/ 526425 h 2536816"/>
                  <a:gd name="connsiteX478" fmla="*/ 3185962 w 3940471"/>
                  <a:gd name="connsiteY478" fmla="*/ 521412 h 2536816"/>
                  <a:gd name="connsiteX479" fmla="*/ 3183456 w 3940471"/>
                  <a:gd name="connsiteY479" fmla="*/ 511385 h 2536816"/>
                  <a:gd name="connsiteX480" fmla="*/ 3183456 w 3940471"/>
                  <a:gd name="connsiteY480" fmla="*/ 493838 h 2536816"/>
                  <a:gd name="connsiteX481" fmla="*/ 3185962 w 3940471"/>
                  <a:gd name="connsiteY481" fmla="*/ 486318 h 2536816"/>
                  <a:gd name="connsiteX482" fmla="*/ 3183456 w 3940471"/>
                  <a:gd name="connsiteY482" fmla="*/ 473784 h 2536816"/>
                  <a:gd name="connsiteX483" fmla="*/ 3183456 w 3940471"/>
                  <a:gd name="connsiteY483" fmla="*/ 461251 h 2536816"/>
                  <a:gd name="connsiteX484" fmla="*/ 3173428 w 3940471"/>
                  <a:gd name="connsiteY484" fmla="*/ 456237 h 2536816"/>
                  <a:gd name="connsiteX485" fmla="*/ 3173428 w 3940471"/>
                  <a:gd name="connsiteY485" fmla="*/ 443703 h 2536816"/>
                  <a:gd name="connsiteX486" fmla="*/ 3170922 w 3940471"/>
                  <a:gd name="connsiteY486" fmla="*/ 441197 h 2536816"/>
                  <a:gd name="connsiteX487" fmla="*/ 3168415 w 3940471"/>
                  <a:gd name="connsiteY487" fmla="*/ 438690 h 2536816"/>
                  <a:gd name="connsiteX488" fmla="*/ 3160895 w 3940471"/>
                  <a:gd name="connsiteY488" fmla="*/ 436183 h 2536816"/>
                  <a:gd name="connsiteX489" fmla="*/ 3155881 w 3940471"/>
                  <a:gd name="connsiteY489" fmla="*/ 433677 h 2536816"/>
                  <a:gd name="connsiteX490" fmla="*/ 3153375 w 3940471"/>
                  <a:gd name="connsiteY490" fmla="*/ 433677 h 2536816"/>
                  <a:gd name="connsiteX491" fmla="*/ 3148361 w 3940471"/>
                  <a:gd name="connsiteY491" fmla="*/ 431170 h 2536816"/>
                  <a:gd name="connsiteX492" fmla="*/ 3143348 w 3940471"/>
                  <a:gd name="connsiteY492" fmla="*/ 431170 h 2536816"/>
                  <a:gd name="connsiteX493" fmla="*/ 3135828 w 3940471"/>
                  <a:gd name="connsiteY493" fmla="*/ 428663 h 2536816"/>
                  <a:gd name="connsiteX494" fmla="*/ 3133321 w 3940471"/>
                  <a:gd name="connsiteY494" fmla="*/ 426157 h 2536816"/>
                  <a:gd name="connsiteX495" fmla="*/ 3130814 w 3940471"/>
                  <a:gd name="connsiteY495" fmla="*/ 421143 h 2536816"/>
                  <a:gd name="connsiteX496" fmla="*/ 3128308 w 3940471"/>
                  <a:gd name="connsiteY496" fmla="*/ 418636 h 2536816"/>
                  <a:gd name="connsiteX497" fmla="*/ 3125801 w 3940471"/>
                  <a:gd name="connsiteY497" fmla="*/ 416129 h 2536816"/>
                  <a:gd name="connsiteX498" fmla="*/ 3118280 w 3940471"/>
                  <a:gd name="connsiteY498" fmla="*/ 418636 h 2536816"/>
                  <a:gd name="connsiteX499" fmla="*/ 3115774 w 3940471"/>
                  <a:gd name="connsiteY499" fmla="*/ 413623 h 2536816"/>
                  <a:gd name="connsiteX500" fmla="*/ 3113267 w 3940471"/>
                  <a:gd name="connsiteY500" fmla="*/ 411116 h 2536816"/>
                  <a:gd name="connsiteX501" fmla="*/ 3110760 w 3940471"/>
                  <a:gd name="connsiteY501" fmla="*/ 411116 h 2536816"/>
                  <a:gd name="connsiteX502" fmla="*/ 3110760 w 3940471"/>
                  <a:gd name="connsiteY502" fmla="*/ 408609 h 2536816"/>
                  <a:gd name="connsiteX503" fmla="*/ 3108254 w 3940471"/>
                  <a:gd name="connsiteY503" fmla="*/ 408609 h 2536816"/>
                  <a:gd name="connsiteX504" fmla="*/ 3108254 w 3940471"/>
                  <a:gd name="connsiteY504" fmla="*/ 406103 h 2536816"/>
                  <a:gd name="connsiteX505" fmla="*/ 3105747 w 3940471"/>
                  <a:gd name="connsiteY505" fmla="*/ 401089 h 2536816"/>
                  <a:gd name="connsiteX506" fmla="*/ 3108254 w 3940471"/>
                  <a:gd name="connsiteY506" fmla="*/ 398583 h 2536816"/>
                  <a:gd name="connsiteX507" fmla="*/ 3108254 w 3940471"/>
                  <a:gd name="connsiteY507" fmla="*/ 381035 h 2536816"/>
                  <a:gd name="connsiteX508" fmla="*/ 3105747 w 3940471"/>
                  <a:gd name="connsiteY508" fmla="*/ 371009 h 2536816"/>
                  <a:gd name="connsiteX509" fmla="*/ 3103240 w 3940471"/>
                  <a:gd name="connsiteY509" fmla="*/ 363488 h 2536816"/>
                  <a:gd name="connsiteX510" fmla="*/ 3100734 w 3940471"/>
                  <a:gd name="connsiteY510" fmla="*/ 360982 h 2536816"/>
                  <a:gd name="connsiteX511" fmla="*/ 3093213 w 3940471"/>
                  <a:gd name="connsiteY511" fmla="*/ 355968 h 2536816"/>
                  <a:gd name="connsiteX512" fmla="*/ 3090707 w 3940471"/>
                  <a:gd name="connsiteY512" fmla="*/ 353461 h 2536816"/>
                  <a:gd name="connsiteX513" fmla="*/ 3090707 w 3940471"/>
                  <a:gd name="connsiteY513" fmla="*/ 325887 h 2536816"/>
                  <a:gd name="connsiteX514" fmla="*/ 3093213 w 3940471"/>
                  <a:gd name="connsiteY514" fmla="*/ 320874 h 2536816"/>
                  <a:gd name="connsiteX515" fmla="*/ 3090707 w 3940471"/>
                  <a:gd name="connsiteY515" fmla="*/ 310847 h 2536816"/>
                  <a:gd name="connsiteX516" fmla="*/ 3090707 w 3940471"/>
                  <a:gd name="connsiteY516" fmla="*/ 308341 h 2536816"/>
                  <a:gd name="connsiteX517" fmla="*/ 3093213 w 3940471"/>
                  <a:gd name="connsiteY517" fmla="*/ 303327 h 2536816"/>
                  <a:gd name="connsiteX518" fmla="*/ 3093213 w 3940471"/>
                  <a:gd name="connsiteY518" fmla="*/ 290793 h 2536816"/>
                  <a:gd name="connsiteX519" fmla="*/ 3090707 w 3940471"/>
                  <a:gd name="connsiteY519" fmla="*/ 288287 h 2536816"/>
                  <a:gd name="connsiteX520" fmla="*/ 3093213 w 3940471"/>
                  <a:gd name="connsiteY520" fmla="*/ 280767 h 2536816"/>
                  <a:gd name="connsiteX521" fmla="*/ 3093213 w 3940471"/>
                  <a:gd name="connsiteY521" fmla="*/ 270740 h 2536816"/>
                  <a:gd name="connsiteX522" fmla="*/ 3095721 w 3940471"/>
                  <a:gd name="connsiteY522" fmla="*/ 268233 h 2536816"/>
                  <a:gd name="connsiteX523" fmla="*/ 3095721 w 3940471"/>
                  <a:gd name="connsiteY523" fmla="*/ 265726 h 2536816"/>
                  <a:gd name="connsiteX524" fmla="*/ 3098227 w 3940471"/>
                  <a:gd name="connsiteY524" fmla="*/ 260713 h 2536816"/>
                  <a:gd name="connsiteX525" fmla="*/ 3105747 w 3940471"/>
                  <a:gd name="connsiteY525" fmla="*/ 258206 h 2536816"/>
                  <a:gd name="connsiteX526" fmla="*/ 3115774 w 3940471"/>
                  <a:gd name="connsiteY526" fmla="*/ 255699 h 2536816"/>
                  <a:gd name="connsiteX527" fmla="*/ 3115774 w 3940471"/>
                  <a:gd name="connsiteY527" fmla="*/ 248179 h 2536816"/>
                  <a:gd name="connsiteX528" fmla="*/ 3118280 w 3940471"/>
                  <a:gd name="connsiteY528" fmla="*/ 240659 h 2536816"/>
                  <a:gd name="connsiteX529" fmla="*/ 3118280 w 3940471"/>
                  <a:gd name="connsiteY529" fmla="*/ 228125 h 2536816"/>
                  <a:gd name="connsiteX530" fmla="*/ 3120788 w 3940471"/>
                  <a:gd name="connsiteY530" fmla="*/ 223112 h 2536816"/>
                  <a:gd name="connsiteX531" fmla="*/ 3120788 w 3940471"/>
                  <a:gd name="connsiteY531" fmla="*/ 220605 h 2536816"/>
                  <a:gd name="connsiteX532" fmla="*/ 3118280 w 3940471"/>
                  <a:gd name="connsiteY532" fmla="*/ 210578 h 2536816"/>
                  <a:gd name="connsiteX533" fmla="*/ 3118280 w 3940471"/>
                  <a:gd name="connsiteY533" fmla="*/ 205565 h 2536816"/>
                  <a:gd name="connsiteX534" fmla="*/ 3115774 w 3940471"/>
                  <a:gd name="connsiteY534" fmla="*/ 200551 h 2536816"/>
                  <a:gd name="connsiteX535" fmla="*/ 3118280 w 3940471"/>
                  <a:gd name="connsiteY535" fmla="*/ 188018 h 2536816"/>
                  <a:gd name="connsiteX536" fmla="*/ 3120788 w 3940471"/>
                  <a:gd name="connsiteY536" fmla="*/ 175484 h 2536816"/>
                  <a:gd name="connsiteX537" fmla="*/ 3120788 w 3940471"/>
                  <a:gd name="connsiteY537" fmla="*/ 170471 h 2536816"/>
                  <a:gd name="connsiteX538" fmla="*/ 3123294 w 3940471"/>
                  <a:gd name="connsiteY538" fmla="*/ 165457 h 2536816"/>
                  <a:gd name="connsiteX539" fmla="*/ 3123294 w 3940471"/>
                  <a:gd name="connsiteY539" fmla="*/ 162951 h 2536816"/>
                  <a:gd name="connsiteX540" fmla="*/ 3125801 w 3940471"/>
                  <a:gd name="connsiteY540" fmla="*/ 157937 h 2536816"/>
                  <a:gd name="connsiteX541" fmla="*/ 3125801 w 3940471"/>
                  <a:gd name="connsiteY541" fmla="*/ 145403 h 2536816"/>
                  <a:gd name="connsiteX542" fmla="*/ 3130814 w 3940471"/>
                  <a:gd name="connsiteY542" fmla="*/ 140390 h 2536816"/>
                  <a:gd name="connsiteX543" fmla="*/ 3135828 w 3940471"/>
                  <a:gd name="connsiteY543" fmla="*/ 142897 h 2536816"/>
                  <a:gd name="connsiteX544" fmla="*/ 3138335 w 3940471"/>
                  <a:gd name="connsiteY544" fmla="*/ 140390 h 2536816"/>
                  <a:gd name="connsiteX545" fmla="*/ 3143348 w 3940471"/>
                  <a:gd name="connsiteY545" fmla="*/ 137883 h 2536816"/>
                  <a:gd name="connsiteX546" fmla="*/ 3148361 w 3940471"/>
                  <a:gd name="connsiteY546" fmla="*/ 137883 h 2536816"/>
                  <a:gd name="connsiteX547" fmla="*/ 3160895 w 3940471"/>
                  <a:gd name="connsiteY547" fmla="*/ 132870 h 2536816"/>
                  <a:gd name="connsiteX548" fmla="*/ 3163402 w 3940471"/>
                  <a:gd name="connsiteY548" fmla="*/ 132870 h 2536816"/>
                  <a:gd name="connsiteX549" fmla="*/ 3170922 w 3940471"/>
                  <a:gd name="connsiteY549" fmla="*/ 130363 h 2536816"/>
                  <a:gd name="connsiteX550" fmla="*/ 3173428 w 3940471"/>
                  <a:gd name="connsiteY550" fmla="*/ 127857 h 2536816"/>
                  <a:gd name="connsiteX551" fmla="*/ 3173428 w 3940471"/>
                  <a:gd name="connsiteY551" fmla="*/ 122843 h 2536816"/>
                  <a:gd name="connsiteX552" fmla="*/ 3180949 w 3940471"/>
                  <a:gd name="connsiteY552" fmla="*/ 122843 h 2536816"/>
                  <a:gd name="connsiteX553" fmla="*/ 3185962 w 3940471"/>
                  <a:gd name="connsiteY553" fmla="*/ 112816 h 2536816"/>
                  <a:gd name="connsiteX554" fmla="*/ 3188469 w 3940471"/>
                  <a:gd name="connsiteY554" fmla="*/ 112816 h 2536816"/>
                  <a:gd name="connsiteX555" fmla="*/ 3193482 w 3940471"/>
                  <a:gd name="connsiteY555" fmla="*/ 110309 h 2536816"/>
                  <a:gd name="connsiteX556" fmla="*/ 3195989 w 3940471"/>
                  <a:gd name="connsiteY556" fmla="*/ 102789 h 2536816"/>
                  <a:gd name="connsiteX557" fmla="*/ 3218549 w 3940471"/>
                  <a:gd name="connsiteY557" fmla="*/ 80229 h 2536816"/>
                  <a:gd name="connsiteX558" fmla="*/ 3221057 w 3940471"/>
                  <a:gd name="connsiteY558" fmla="*/ 70202 h 2536816"/>
                  <a:gd name="connsiteX559" fmla="*/ 3223563 w 3940471"/>
                  <a:gd name="connsiteY559" fmla="*/ 67695 h 2536816"/>
                  <a:gd name="connsiteX560" fmla="*/ 3246124 w 3940471"/>
                  <a:gd name="connsiteY560" fmla="*/ 67695 h 2536816"/>
                  <a:gd name="connsiteX561" fmla="*/ 3253644 w 3940471"/>
                  <a:gd name="connsiteY561" fmla="*/ 72709 h 2536816"/>
                  <a:gd name="connsiteX562" fmla="*/ 3256150 w 3940471"/>
                  <a:gd name="connsiteY562" fmla="*/ 72709 h 2536816"/>
                  <a:gd name="connsiteX563" fmla="*/ 3266177 w 3940471"/>
                  <a:gd name="connsiteY563" fmla="*/ 67695 h 2536816"/>
                  <a:gd name="connsiteX564" fmla="*/ 3268684 w 3940471"/>
                  <a:gd name="connsiteY564" fmla="*/ 67695 h 2536816"/>
                  <a:gd name="connsiteX565" fmla="*/ 3268684 w 3940471"/>
                  <a:gd name="connsiteY565" fmla="*/ 70202 h 2536816"/>
                  <a:gd name="connsiteX566" fmla="*/ 3276205 w 3940471"/>
                  <a:gd name="connsiteY566" fmla="*/ 72709 h 2536816"/>
                  <a:gd name="connsiteX567" fmla="*/ 3283725 w 3940471"/>
                  <a:gd name="connsiteY567" fmla="*/ 85242 h 2536816"/>
                  <a:gd name="connsiteX568" fmla="*/ 3288738 w 3940471"/>
                  <a:gd name="connsiteY568" fmla="*/ 92762 h 2536816"/>
                  <a:gd name="connsiteX569" fmla="*/ 3291244 w 3940471"/>
                  <a:gd name="connsiteY569" fmla="*/ 92762 h 2536816"/>
                  <a:gd name="connsiteX570" fmla="*/ 3291244 w 3940471"/>
                  <a:gd name="connsiteY570" fmla="*/ 102789 h 2536816"/>
                  <a:gd name="connsiteX571" fmla="*/ 3293751 w 3940471"/>
                  <a:gd name="connsiteY571" fmla="*/ 110309 h 2536816"/>
                  <a:gd name="connsiteX572" fmla="*/ 3293751 w 3940471"/>
                  <a:gd name="connsiteY572" fmla="*/ 117830 h 2536816"/>
                  <a:gd name="connsiteX573" fmla="*/ 3296258 w 3940471"/>
                  <a:gd name="connsiteY573" fmla="*/ 125350 h 2536816"/>
                  <a:gd name="connsiteX574" fmla="*/ 3301272 w 3940471"/>
                  <a:gd name="connsiteY574" fmla="*/ 130363 h 2536816"/>
                  <a:gd name="connsiteX575" fmla="*/ 3318818 w 3940471"/>
                  <a:gd name="connsiteY575" fmla="*/ 132870 h 2536816"/>
                  <a:gd name="connsiteX576" fmla="*/ 3333859 w 3940471"/>
                  <a:gd name="connsiteY576" fmla="*/ 130363 h 2536816"/>
                  <a:gd name="connsiteX577" fmla="*/ 3336365 w 3940471"/>
                  <a:gd name="connsiteY577" fmla="*/ 132870 h 2536816"/>
                  <a:gd name="connsiteX578" fmla="*/ 3338873 w 3940471"/>
                  <a:gd name="connsiteY578" fmla="*/ 142897 h 2536816"/>
                  <a:gd name="connsiteX579" fmla="*/ 3341379 w 3940471"/>
                  <a:gd name="connsiteY579" fmla="*/ 142897 h 2536816"/>
                  <a:gd name="connsiteX580" fmla="*/ 3346393 w 3940471"/>
                  <a:gd name="connsiteY580" fmla="*/ 145403 h 2536816"/>
                  <a:gd name="connsiteX581" fmla="*/ 3346393 w 3940471"/>
                  <a:gd name="connsiteY581" fmla="*/ 155431 h 2536816"/>
                  <a:gd name="connsiteX582" fmla="*/ 3361432 w 3940471"/>
                  <a:gd name="connsiteY582" fmla="*/ 157937 h 2536816"/>
                  <a:gd name="connsiteX583" fmla="*/ 3363940 w 3940471"/>
                  <a:gd name="connsiteY583" fmla="*/ 157937 h 2536816"/>
                  <a:gd name="connsiteX584" fmla="*/ 3368953 w 3940471"/>
                  <a:gd name="connsiteY584" fmla="*/ 160444 h 2536816"/>
                  <a:gd name="connsiteX585" fmla="*/ 3373966 w 3940471"/>
                  <a:gd name="connsiteY585" fmla="*/ 160444 h 2536816"/>
                  <a:gd name="connsiteX586" fmla="*/ 3373966 w 3940471"/>
                  <a:gd name="connsiteY586" fmla="*/ 162951 h 2536816"/>
                  <a:gd name="connsiteX587" fmla="*/ 3376473 w 3940471"/>
                  <a:gd name="connsiteY587" fmla="*/ 165457 h 2536816"/>
                  <a:gd name="connsiteX588" fmla="*/ 3383993 w 3940471"/>
                  <a:gd name="connsiteY588" fmla="*/ 167964 h 2536816"/>
                  <a:gd name="connsiteX589" fmla="*/ 3389007 w 3940471"/>
                  <a:gd name="connsiteY589" fmla="*/ 172977 h 2536816"/>
                  <a:gd name="connsiteX590" fmla="*/ 3391513 w 3940471"/>
                  <a:gd name="connsiteY590" fmla="*/ 172977 h 2536816"/>
                  <a:gd name="connsiteX591" fmla="*/ 3396527 w 3940471"/>
                  <a:gd name="connsiteY591" fmla="*/ 175484 h 2536816"/>
                  <a:gd name="connsiteX592" fmla="*/ 3404047 w 3940471"/>
                  <a:gd name="connsiteY592" fmla="*/ 188018 h 2536816"/>
                  <a:gd name="connsiteX593" fmla="*/ 3411567 w 3940471"/>
                  <a:gd name="connsiteY593" fmla="*/ 190525 h 2536816"/>
                  <a:gd name="connsiteX594" fmla="*/ 3419088 w 3940471"/>
                  <a:gd name="connsiteY594" fmla="*/ 195538 h 2536816"/>
                  <a:gd name="connsiteX595" fmla="*/ 3419088 w 3940471"/>
                  <a:gd name="connsiteY595" fmla="*/ 200551 h 2536816"/>
                  <a:gd name="connsiteX596" fmla="*/ 3421594 w 3940471"/>
                  <a:gd name="connsiteY596" fmla="*/ 203058 h 2536816"/>
                  <a:gd name="connsiteX597" fmla="*/ 3419088 w 3940471"/>
                  <a:gd name="connsiteY597" fmla="*/ 205565 h 2536816"/>
                  <a:gd name="connsiteX598" fmla="*/ 3416580 w 3940471"/>
                  <a:gd name="connsiteY598" fmla="*/ 213085 h 2536816"/>
                  <a:gd name="connsiteX599" fmla="*/ 3421594 w 3940471"/>
                  <a:gd name="connsiteY599" fmla="*/ 220605 h 2536816"/>
                  <a:gd name="connsiteX600" fmla="*/ 3424101 w 3940471"/>
                  <a:gd name="connsiteY600" fmla="*/ 223112 h 2536816"/>
                  <a:gd name="connsiteX601" fmla="*/ 3429114 w 3940471"/>
                  <a:gd name="connsiteY601" fmla="*/ 230632 h 2536816"/>
                  <a:gd name="connsiteX602" fmla="*/ 3431621 w 3940471"/>
                  <a:gd name="connsiteY602" fmla="*/ 233139 h 2536816"/>
                  <a:gd name="connsiteX603" fmla="*/ 3434128 w 3940471"/>
                  <a:gd name="connsiteY603" fmla="*/ 233139 h 2536816"/>
                  <a:gd name="connsiteX604" fmla="*/ 3441648 w 3940471"/>
                  <a:gd name="connsiteY604" fmla="*/ 245673 h 2536816"/>
                  <a:gd name="connsiteX605" fmla="*/ 3446661 w 3940471"/>
                  <a:gd name="connsiteY605" fmla="*/ 248179 h 2536816"/>
                  <a:gd name="connsiteX606" fmla="*/ 3469222 w 3940471"/>
                  <a:gd name="connsiteY606" fmla="*/ 248179 h 2536816"/>
                  <a:gd name="connsiteX607" fmla="*/ 3479248 w 3940471"/>
                  <a:gd name="connsiteY607" fmla="*/ 238152 h 2536816"/>
                  <a:gd name="connsiteX608" fmla="*/ 3496796 w 3940471"/>
                  <a:gd name="connsiteY608" fmla="*/ 238152 h 2536816"/>
                  <a:gd name="connsiteX609" fmla="*/ 3501809 w 3940471"/>
                  <a:gd name="connsiteY609" fmla="*/ 248179 h 2536816"/>
                  <a:gd name="connsiteX610" fmla="*/ 3504316 w 3940471"/>
                  <a:gd name="connsiteY610" fmla="*/ 248179 h 2536816"/>
                  <a:gd name="connsiteX611" fmla="*/ 3509329 w 3940471"/>
                  <a:gd name="connsiteY611" fmla="*/ 253193 h 2536816"/>
                  <a:gd name="connsiteX612" fmla="*/ 3509329 w 3940471"/>
                  <a:gd name="connsiteY612" fmla="*/ 265726 h 2536816"/>
                  <a:gd name="connsiteX613" fmla="*/ 3541903 w 3940471"/>
                  <a:gd name="connsiteY613" fmla="*/ 265726 h 2536816"/>
                  <a:gd name="connsiteX614" fmla="*/ 3556944 w 3940471"/>
                  <a:gd name="connsiteY614" fmla="*/ 258206 h 2536816"/>
                  <a:gd name="connsiteX615" fmla="*/ 3559450 w 3940471"/>
                  <a:gd name="connsiteY615" fmla="*/ 253193 h 2536816"/>
                  <a:gd name="connsiteX616" fmla="*/ 3566970 w 3940471"/>
                  <a:gd name="connsiteY616" fmla="*/ 245673 h 2536816"/>
                  <a:gd name="connsiteX617" fmla="*/ 3569477 w 3940471"/>
                  <a:gd name="connsiteY617" fmla="*/ 245673 h 2536816"/>
                  <a:gd name="connsiteX618" fmla="*/ 3574490 w 3940471"/>
                  <a:gd name="connsiteY618" fmla="*/ 243166 h 2536816"/>
                  <a:gd name="connsiteX619" fmla="*/ 3576997 w 3940471"/>
                  <a:gd name="connsiteY619" fmla="*/ 248179 h 2536816"/>
                  <a:gd name="connsiteX620" fmla="*/ 3576997 w 3940471"/>
                  <a:gd name="connsiteY620" fmla="*/ 250686 h 2536816"/>
                  <a:gd name="connsiteX621" fmla="*/ 3574490 w 3940471"/>
                  <a:gd name="connsiteY621" fmla="*/ 255699 h 2536816"/>
                  <a:gd name="connsiteX622" fmla="*/ 3574490 w 3940471"/>
                  <a:gd name="connsiteY622" fmla="*/ 265726 h 2536816"/>
                  <a:gd name="connsiteX623" fmla="*/ 3569477 w 3940471"/>
                  <a:gd name="connsiteY623" fmla="*/ 270740 h 2536816"/>
                  <a:gd name="connsiteX624" fmla="*/ 3564464 w 3940471"/>
                  <a:gd name="connsiteY624" fmla="*/ 275753 h 2536816"/>
                  <a:gd name="connsiteX625" fmla="*/ 3551930 w 3940471"/>
                  <a:gd name="connsiteY625" fmla="*/ 278260 h 2536816"/>
                  <a:gd name="connsiteX626" fmla="*/ 3549423 w 3940471"/>
                  <a:gd name="connsiteY626" fmla="*/ 285780 h 2536816"/>
                  <a:gd name="connsiteX627" fmla="*/ 3546917 w 3940471"/>
                  <a:gd name="connsiteY627" fmla="*/ 288287 h 2536816"/>
                  <a:gd name="connsiteX628" fmla="*/ 3549423 w 3940471"/>
                  <a:gd name="connsiteY628" fmla="*/ 308341 h 2536816"/>
                  <a:gd name="connsiteX629" fmla="*/ 3546917 w 3940471"/>
                  <a:gd name="connsiteY629" fmla="*/ 318367 h 2536816"/>
                  <a:gd name="connsiteX630" fmla="*/ 3546917 w 3940471"/>
                  <a:gd name="connsiteY630" fmla="*/ 325887 h 2536816"/>
                  <a:gd name="connsiteX631" fmla="*/ 3549423 w 3940471"/>
                  <a:gd name="connsiteY631" fmla="*/ 325887 h 2536816"/>
                  <a:gd name="connsiteX632" fmla="*/ 3546917 w 3940471"/>
                  <a:gd name="connsiteY632" fmla="*/ 328394 h 2536816"/>
                  <a:gd name="connsiteX633" fmla="*/ 3546917 w 3940471"/>
                  <a:gd name="connsiteY633" fmla="*/ 330901 h 2536816"/>
                  <a:gd name="connsiteX634" fmla="*/ 3544410 w 3940471"/>
                  <a:gd name="connsiteY634" fmla="*/ 330901 h 2536816"/>
                  <a:gd name="connsiteX635" fmla="*/ 3544410 w 3940471"/>
                  <a:gd name="connsiteY635" fmla="*/ 335915 h 2536816"/>
                  <a:gd name="connsiteX636" fmla="*/ 3546917 w 3940471"/>
                  <a:gd name="connsiteY636" fmla="*/ 335915 h 2536816"/>
                  <a:gd name="connsiteX637" fmla="*/ 3546917 w 3940471"/>
                  <a:gd name="connsiteY637" fmla="*/ 343435 h 2536816"/>
                  <a:gd name="connsiteX638" fmla="*/ 3549423 w 3940471"/>
                  <a:gd name="connsiteY638" fmla="*/ 343435 h 2536816"/>
                  <a:gd name="connsiteX639" fmla="*/ 3549423 w 3940471"/>
                  <a:gd name="connsiteY639" fmla="*/ 348448 h 2536816"/>
                  <a:gd name="connsiteX640" fmla="*/ 3551930 w 3940471"/>
                  <a:gd name="connsiteY640" fmla="*/ 350955 h 2536816"/>
                  <a:gd name="connsiteX641" fmla="*/ 3554437 w 3940471"/>
                  <a:gd name="connsiteY641" fmla="*/ 353461 h 2536816"/>
                  <a:gd name="connsiteX642" fmla="*/ 3554437 w 3940471"/>
                  <a:gd name="connsiteY642" fmla="*/ 355968 h 2536816"/>
                  <a:gd name="connsiteX643" fmla="*/ 3561957 w 3940471"/>
                  <a:gd name="connsiteY643" fmla="*/ 360982 h 2536816"/>
                  <a:gd name="connsiteX644" fmla="*/ 3571984 w 3940471"/>
                  <a:gd name="connsiteY644" fmla="*/ 360982 h 2536816"/>
                  <a:gd name="connsiteX645" fmla="*/ 3574490 w 3940471"/>
                  <a:gd name="connsiteY645" fmla="*/ 365995 h 2536816"/>
                  <a:gd name="connsiteX646" fmla="*/ 3574490 w 3940471"/>
                  <a:gd name="connsiteY646" fmla="*/ 373515 h 2536816"/>
                  <a:gd name="connsiteX647" fmla="*/ 3576997 w 3940471"/>
                  <a:gd name="connsiteY647" fmla="*/ 376022 h 2536816"/>
                  <a:gd name="connsiteX648" fmla="*/ 3576997 w 3940471"/>
                  <a:gd name="connsiteY648" fmla="*/ 378529 h 2536816"/>
                  <a:gd name="connsiteX649" fmla="*/ 3579504 w 3940471"/>
                  <a:gd name="connsiteY649" fmla="*/ 381035 h 2536816"/>
                  <a:gd name="connsiteX650" fmla="*/ 3584517 w 3940471"/>
                  <a:gd name="connsiteY650" fmla="*/ 386049 h 2536816"/>
                  <a:gd name="connsiteX651" fmla="*/ 3584517 w 3940471"/>
                  <a:gd name="connsiteY651" fmla="*/ 388556 h 2536816"/>
                  <a:gd name="connsiteX652" fmla="*/ 3594544 w 3940471"/>
                  <a:gd name="connsiteY652" fmla="*/ 396076 h 2536816"/>
                  <a:gd name="connsiteX653" fmla="*/ 3619612 w 3940471"/>
                  <a:gd name="connsiteY653" fmla="*/ 396076 h 2536816"/>
                  <a:gd name="connsiteX654" fmla="*/ 3619612 w 3940471"/>
                  <a:gd name="connsiteY654" fmla="*/ 406103 h 2536816"/>
                  <a:gd name="connsiteX655" fmla="*/ 3622118 w 3940471"/>
                  <a:gd name="connsiteY655" fmla="*/ 411116 h 2536816"/>
                  <a:gd name="connsiteX656" fmla="*/ 3619612 w 3940471"/>
                  <a:gd name="connsiteY656" fmla="*/ 413623 h 2536816"/>
                  <a:gd name="connsiteX657" fmla="*/ 3619612 w 3940471"/>
                  <a:gd name="connsiteY657" fmla="*/ 423650 h 2536816"/>
                  <a:gd name="connsiteX658" fmla="*/ 3622118 w 3940471"/>
                  <a:gd name="connsiteY658" fmla="*/ 431170 h 2536816"/>
                  <a:gd name="connsiteX659" fmla="*/ 3619612 w 3940471"/>
                  <a:gd name="connsiteY659" fmla="*/ 433677 h 2536816"/>
                  <a:gd name="connsiteX660" fmla="*/ 3614598 w 3940471"/>
                  <a:gd name="connsiteY660" fmla="*/ 441197 h 2536816"/>
                  <a:gd name="connsiteX661" fmla="*/ 3609585 w 3940471"/>
                  <a:gd name="connsiteY661" fmla="*/ 446210 h 2536816"/>
                  <a:gd name="connsiteX662" fmla="*/ 3614598 w 3940471"/>
                  <a:gd name="connsiteY662" fmla="*/ 458744 h 2536816"/>
                  <a:gd name="connsiteX663" fmla="*/ 3614598 w 3940471"/>
                  <a:gd name="connsiteY663" fmla="*/ 466264 h 2536816"/>
                  <a:gd name="connsiteX664" fmla="*/ 3617105 w 3940471"/>
                  <a:gd name="connsiteY664" fmla="*/ 468771 h 2536816"/>
                  <a:gd name="connsiteX665" fmla="*/ 3619612 w 3940471"/>
                  <a:gd name="connsiteY665" fmla="*/ 478798 h 2536816"/>
                  <a:gd name="connsiteX666" fmla="*/ 3624625 w 3940471"/>
                  <a:gd name="connsiteY666" fmla="*/ 476291 h 2536816"/>
                  <a:gd name="connsiteX667" fmla="*/ 3629638 w 3940471"/>
                  <a:gd name="connsiteY667" fmla="*/ 478798 h 2536816"/>
                  <a:gd name="connsiteX668" fmla="*/ 3632145 w 3940471"/>
                  <a:gd name="connsiteY668" fmla="*/ 478798 h 2536816"/>
                  <a:gd name="connsiteX669" fmla="*/ 3634652 w 3940471"/>
                  <a:gd name="connsiteY669" fmla="*/ 481304 h 2536816"/>
                  <a:gd name="connsiteX670" fmla="*/ 3634652 w 3940471"/>
                  <a:gd name="connsiteY670" fmla="*/ 488825 h 2536816"/>
                  <a:gd name="connsiteX671" fmla="*/ 3639665 w 3940471"/>
                  <a:gd name="connsiteY671" fmla="*/ 493838 h 2536816"/>
                  <a:gd name="connsiteX672" fmla="*/ 3639665 w 3940471"/>
                  <a:gd name="connsiteY672" fmla="*/ 503865 h 2536816"/>
                  <a:gd name="connsiteX673" fmla="*/ 3642172 w 3940471"/>
                  <a:gd name="connsiteY673" fmla="*/ 506371 h 2536816"/>
                  <a:gd name="connsiteX674" fmla="*/ 3642172 w 3940471"/>
                  <a:gd name="connsiteY674" fmla="*/ 508878 h 2536816"/>
                  <a:gd name="connsiteX675" fmla="*/ 3644679 w 3940471"/>
                  <a:gd name="connsiteY675" fmla="*/ 516398 h 2536816"/>
                  <a:gd name="connsiteX676" fmla="*/ 3647185 w 3940471"/>
                  <a:gd name="connsiteY676" fmla="*/ 518905 h 2536816"/>
                  <a:gd name="connsiteX677" fmla="*/ 3652199 w 3940471"/>
                  <a:gd name="connsiteY677" fmla="*/ 518905 h 2536816"/>
                  <a:gd name="connsiteX678" fmla="*/ 3657213 w 3940471"/>
                  <a:gd name="connsiteY678" fmla="*/ 521412 h 2536816"/>
                  <a:gd name="connsiteX679" fmla="*/ 3659719 w 3940471"/>
                  <a:gd name="connsiteY679" fmla="*/ 523919 h 2536816"/>
                  <a:gd name="connsiteX680" fmla="*/ 3662226 w 3940471"/>
                  <a:gd name="connsiteY680" fmla="*/ 526425 h 2536816"/>
                  <a:gd name="connsiteX681" fmla="*/ 3662226 w 3940471"/>
                  <a:gd name="connsiteY681" fmla="*/ 528932 h 2536816"/>
                  <a:gd name="connsiteX682" fmla="*/ 3669746 w 3940471"/>
                  <a:gd name="connsiteY682" fmla="*/ 536452 h 2536816"/>
                  <a:gd name="connsiteX683" fmla="*/ 3674759 w 3940471"/>
                  <a:gd name="connsiteY683" fmla="*/ 543972 h 2536816"/>
                  <a:gd name="connsiteX684" fmla="*/ 3677266 w 3940471"/>
                  <a:gd name="connsiteY684" fmla="*/ 543972 h 2536816"/>
                  <a:gd name="connsiteX685" fmla="*/ 3679773 w 3940471"/>
                  <a:gd name="connsiteY685" fmla="*/ 546479 h 2536816"/>
                  <a:gd name="connsiteX686" fmla="*/ 3679773 w 3940471"/>
                  <a:gd name="connsiteY686" fmla="*/ 548986 h 2536816"/>
                  <a:gd name="connsiteX687" fmla="*/ 3682280 w 3940471"/>
                  <a:gd name="connsiteY687" fmla="*/ 559013 h 2536816"/>
                  <a:gd name="connsiteX688" fmla="*/ 3684786 w 3940471"/>
                  <a:gd name="connsiteY688" fmla="*/ 561519 h 2536816"/>
                  <a:gd name="connsiteX689" fmla="*/ 3687293 w 3940471"/>
                  <a:gd name="connsiteY689" fmla="*/ 564026 h 2536816"/>
                  <a:gd name="connsiteX690" fmla="*/ 3687293 w 3940471"/>
                  <a:gd name="connsiteY690" fmla="*/ 571546 h 2536816"/>
                  <a:gd name="connsiteX691" fmla="*/ 3689800 w 3940471"/>
                  <a:gd name="connsiteY691" fmla="*/ 576560 h 2536816"/>
                  <a:gd name="connsiteX692" fmla="*/ 3689800 w 3940471"/>
                  <a:gd name="connsiteY692" fmla="*/ 579067 h 2536816"/>
                  <a:gd name="connsiteX693" fmla="*/ 3692306 w 3940471"/>
                  <a:gd name="connsiteY693" fmla="*/ 581573 h 2536816"/>
                  <a:gd name="connsiteX694" fmla="*/ 3694814 w 3940471"/>
                  <a:gd name="connsiteY694" fmla="*/ 584080 h 2536816"/>
                  <a:gd name="connsiteX695" fmla="*/ 3694814 w 3940471"/>
                  <a:gd name="connsiteY695" fmla="*/ 589093 h 2536816"/>
                  <a:gd name="connsiteX696" fmla="*/ 3697320 w 3940471"/>
                  <a:gd name="connsiteY696" fmla="*/ 589093 h 2536816"/>
                  <a:gd name="connsiteX697" fmla="*/ 3697320 w 3940471"/>
                  <a:gd name="connsiteY697" fmla="*/ 591600 h 2536816"/>
                  <a:gd name="connsiteX698" fmla="*/ 3699827 w 3940471"/>
                  <a:gd name="connsiteY698" fmla="*/ 596613 h 2536816"/>
                  <a:gd name="connsiteX699" fmla="*/ 3699827 w 3940471"/>
                  <a:gd name="connsiteY699" fmla="*/ 606641 h 2536816"/>
                  <a:gd name="connsiteX700" fmla="*/ 3707347 w 3940471"/>
                  <a:gd name="connsiteY700" fmla="*/ 609147 h 2536816"/>
                  <a:gd name="connsiteX701" fmla="*/ 3712360 w 3940471"/>
                  <a:gd name="connsiteY701" fmla="*/ 614161 h 2536816"/>
                  <a:gd name="connsiteX702" fmla="*/ 3714867 w 3940471"/>
                  <a:gd name="connsiteY702" fmla="*/ 614161 h 2536816"/>
                  <a:gd name="connsiteX703" fmla="*/ 3717373 w 3940471"/>
                  <a:gd name="connsiteY703" fmla="*/ 616668 h 2536816"/>
                  <a:gd name="connsiteX704" fmla="*/ 3747454 w 3940471"/>
                  <a:gd name="connsiteY704" fmla="*/ 616668 h 2536816"/>
                  <a:gd name="connsiteX705" fmla="*/ 3747454 w 3940471"/>
                  <a:gd name="connsiteY705" fmla="*/ 621681 h 2536816"/>
                  <a:gd name="connsiteX706" fmla="*/ 3749961 w 3940471"/>
                  <a:gd name="connsiteY706" fmla="*/ 629201 h 2536816"/>
                  <a:gd name="connsiteX707" fmla="*/ 3749961 w 3940471"/>
                  <a:gd name="connsiteY707" fmla="*/ 631708 h 2536816"/>
                  <a:gd name="connsiteX708" fmla="*/ 3747454 w 3940471"/>
                  <a:gd name="connsiteY708" fmla="*/ 639228 h 2536816"/>
                  <a:gd name="connsiteX709" fmla="*/ 3747454 w 3940471"/>
                  <a:gd name="connsiteY709" fmla="*/ 649255 h 2536816"/>
                  <a:gd name="connsiteX710" fmla="*/ 3749961 w 3940471"/>
                  <a:gd name="connsiteY710" fmla="*/ 659282 h 2536816"/>
                  <a:gd name="connsiteX711" fmla="*/ 3752468 w 3940471"/>
                  <a:gd name="connsiteY711" fmla="*/ 669309 h 2536816"/>
                  <a:gd name="connsiteX712" fmla="*/ 3749961 w 3940471"/>
                  <a:gd name="connsiteY712" fmla="*/ 674322 h 2536816"/>
                  <a:gd name="connsiteX713" fmla="*/ 3747454 w 3940471"/>
                  <a:gd name="connsiteY713" fmla="*/ 679336 h 2536816"/>
                  <a:gd name="connsiteX714" fmla="*/ 3744948 w 3940471"/>
                  <a:gd name="connsiteY714" fmla="*/ 681842 h 2536816"/>
                  <a:gd name="connsiteX715" fmla="*/ 3747454 w 3940471"/>
                  <a:gd name="connsiteY715" fmla="*/ 686855 h 2536816"/>
                  <a:gd name="connsiteX716" fmla="*/ 3749961 w 3940471"/>
                  <a:gd name="connsiteY716" fmla="*/ 694376 h 2536816"/>
                  <a:gd name="connsiteX717" fmla="*/ 3752468 w 3940471"/>
                  <a:gd name="connsiteY717" fmla="*/ 704403 h 2536816"/>
                  <a:gd name="connsiteX718" fmla="*/ 3757482 w 3940471"/>
                  <a:gd name="connsiteY718" fmla="*/ 711923 h 2536816"/>
                  <a:gd name="connsiteX719" fmla="*/ 3759988 w 3940471"/>
                  <a:gd name="connsiteY719" fmla="*/ 714429 h 2536816"/>
                  <a:gd name="connsiteX720" fmla="*/ 3765001 w 3940471"/>
                  <a:gd name="connsiteY720" fmla="*/ 719443 h 2536816"/>
                  <a:gd name="connsiteX721" fmla="*/ 3770015 w 3940471"/>
                  <a:gd name="connsiteY721" fmla="*/ 724456 h 2536816"/>
                  <a:gd name="connsiteX722" fmla="*/ 3765001 w 3940471"/>
                  <a:gd name="connsiteY722" fmla="*/ 731977 h 2536816"/>
                  <a:gd name="connsiteX723" fmla="*/ 3757482 w 3940471"/>
                  <a:gd name="connsiteY723" fmla="*/ 734483 h 2536816"/>
                  <a:gd name="connsiteX724" fmla="*/ 3749961 w 3940471"/>
                  <a:gd name="connsiteY724" fmla="*/ 736990 h 2536816"/>
                  <a:gd name="connsiteX725" fmla="*/ 3742441 w 3940471"/>
                  <a:gd name="connsiteY725" fmla="*/ 744510 h 2536816"/>
                  <a:gd name="connsiteX726" fmla="*/ 3737427 w 3940471"/>
                  <a:gd name="connsiteY726" fmla="*/ 749524 h 2536816"/>
                  <a:gd name="connsiteX727" fmla="*/ 3729907 w 3940471"/>
                  <a:gd name="connsiteY727" fmla="*/ 749524 h 2536816"/>
                  <a:gd name="connsiteX728" fmla="*/ 3724894 w 3940471"/>
                  <a:gd name="connsiteY728" fmla="*/ 759551 h 2536816"/>
                  <a:gd name="connsiteX729" fmla="*/ 3719881 w 3940471"/>
                  <a:gd name="connsiteY729" fmla="*/ 759551 h 2536816"/>
                  <a:gd name="connsiteX730" fmla="*/ 3714867 w 3940471"/>
                  <a:gd name="connsiteY730" fmla="*/ 764564 h 2536816"/>
                  <a:gd name="connsiteX731" fmla="*/ 3709853 w 3940471"/>
                  <a:gd name="connsiteY731" fmla="*/ 769578 h 2536816"/>
                  <a:gd name="connsiteX732" fmla="*/ 3707347 w 3940471"/>
                  <a:gd name="connsiteY732" fmla="*/ 769578 h 2536816"/>
                  <a:gd name="connsiteX733" fmla="*/ 3704840 w 3940471"/>
                  <a:gd name="connsiteY733" fmla="*/ 774591 h 2536816"/>
                  <a:gd name="connsiteX734" fmla="*/ 3697320 w 3940471"/>
                  <a:gd name="connsiteY734" fmla="*/ 774591 h 2536816"/>
                  <a:gd name="connsiteX735" fmla="*/ 3692306 w 3940471"/>
                  <a:gd name="connsiteY735" fmla="*/ 777097 h 2536816"/>
                  <a:gd name="connsiteX736" fmla="*/ 3682280 w 3940471"/>
                  <a:gd name="connsiteY736" fmla="*/ 782111 h 2536816"/>
                  <a:gd name="connsiteX737" fmla="*/ 3674759 w 3940471"/>
                  <a:gd name="connsiteY737" fmla="*/ 792138 h 2536816"/>
                  <a:gd name="connsiteX738" fmla="*/ 3659719 w 3940471"/>
                  <a:gd name="connsiteY738" fmla="*/ 797152 h 2536816"/>
                  <a:gd name="connsiteX739" fmla="*/ 3652199 w 3940471"/>
                  <a:gd name="connsiteY739" fmla="*/ 799658 h 2536816"/>
                  <a:gd name="connsiteX740" fmla="*/ 3644679 w 3940471"/>
                  <a:gd name="connsiteY740" fmla="*/ 799658 h 2536816"/>
                  <a:gd name="connsiteX741" fmla="*/ 3642172 w 3940471"/>
                  <a:gd name="connsiteY741" fmla="*/ 804672 h 2536816"/>
                  <a:gd name="connsiteX742" fmla="*/ 3639665 w 3940471"/>
                  <a:gd name="connsiteY742" fmla="*/ 809685 h 2536816"/>
                  <a:gd name="connsiteX743" fmla="*/ 3637158 w 3940471"/>
                  <a:gd name="connsiteY743" fmla="*/ 809685 h 2536816"/>
                  <a:gd name="connsiteX744" fmla="*/ 3637158 w 3940471"/>
                  <a:gd name="connsiteY744" fmla="*/ 814698 h 2536816"/>
                  <a:gd name="connsiteX745" fmla="*/ 3639665 w 3940471"/>
                  <a:gd name="connsiteY745" fmla="*/ 819712 h 2536816"/>
                  <a:gd name="connsiteX746" fmla="*/ 3644679 w 3940471"/>
                  <a:gd name="connsiteY746" fmla="*/ 832246 h 2536816"/>
                  <a:gd name="connsiteX747" fmla="*/ 3644679 w 3940471"/>
                  <a:gd name="connsiteY747" fmla="*/ 834752 h 2536816"/>
                  <a:gd name="connsiteX748" fmla="*/ 3647185 w 3940471"/>
                  <a:gd name="connsiteY748" fmla="*/ 842272 h 2536816"/>
                  <a:gd name="connsiteX749" fmla="*/ 3647185 w 3940471"/>
                  <a:gd name="connsiteY749" fmla="*/ 859820 h 2536816"/>
                  <a:gd name="connsiteX750" fmla="*/ 3644679 w 3940471"/>
                  <a:gd name="connsiteY750" fmla="*/ 867340 h 2536816"/>
                  <a:gd name="connsiteX751" fmla="*/ 3644679 w 3940471"/>
                  <a:gd name="connsiteY751" fmla="*/ 869846 h 2536816"/>
                  <a:gd name="connsiteX752" fmla="*/ 3647185 w 3940471"/>
                  <a:gd name="connsiteY752" fmla="*/ 872353 h 2536816"/>
                  <a:gd name="connsiteX753" fmla="*/ 3647185 w 3940471"/>
                  <a:gd name="connsiteY753" fmla="*/ 882380 h 2536816"/>
                  <a:gd name="connsiteX754" fmla="*/ 3649692 w 3940471"/>
                  <a:gd name="connsiteY754" fmla="*/ 887394 h 2536816"/>
                  <a:gd name="connsiteX755" fmla="*/ 3649692 w 3940471"/>
                  <a:gd name="connsiteY755" fmla="*/ 889900 h 2536816"/>
                  <a:gd name="connsiteX756" fmla="*/ 3644679 w 3940471"/>
                  <a:gd name="connsiteY756" fmla="*/ 889900 h 2536816"/>
                  <a:gd name="connsiteX757" fmla="*/ 3642172 w 3940471"/>
                  <a:gd name="connsiteY757" fmla="*/ 892407 h 2536816"/>
                  <a:gd name="connsiteX758" fmla="*/ 3639665 w 3940471"/>
                  <a:gd name="connsiteY758" fmla="*/ 894914 h 2536816"/>
                  <a:gd name="connsiteX759" fmla="*/ 3637158 w 3940471"/>
                  <a:gd name="connsiteY759" fmla="*/ 897420 h 2536816"/>
                  <a:gd name="connsiteX760" fmla="*/ 3632145 w 3940471"/>
                  <a:gd name="connsiteY760" fmla="*/ 902434 h 2536816"/>
                  <a:gd name="connsiteX761" fmla="*/ 3632145 w 3940471"/>
                  <a:gd name="connsiteY761" fmla="*/ 904940 h 2536816"/>
                  <a:gd name="connsiteX762" fmla="*/ 3634652 w 3940471"/>
                  <a:gd name="connsiteY762" fmla="*/ 912461 h 2536816"/>
                  <a:gd name="connsiteX763" fmla="*/ 3634652 w 3940471"/>
                  <a:gd name="connsiteY763" fmla="*/ 914967 h 2536816"/>
                  <a:gd name="connsiteX764" fmla="*/ 3637158 w 3940471"/>
                  <a:gd name="connsiteY764" fmla="*/ 914967 h 2536816"/>
                  <a:gd name="connsiteX765" fmla="*/ 3637158 w 3940471"/>
                  <a:gd name="connsiteY765" fmla="*/ 917474 h 2536816"/>
                  <a:gd name="connsiteX766" fmla="*/ 3639665 w 3940471"/>
                  <a:gd name="connsiteY766" fmla="*/ 917474 h 2536816"/>
                  <a:gd name="connsiteX767" fmla="*/ 3639665 w 3940471"/>
                  <a:gd name="connsiteY767" fmla="*/ 922488 h 2536816"/>
                  <a:gd name="connsiteX768" fmla="*/ 3642172 w 3940471"/>
                  <a:gd name="connsiteY768" fmla="*/ 930008 h 2536816"/>
                  <a:gd name="connsiteX769" fmla="*/ 3637158 w 3940471"/>
                  <a:gd name="connsiteY769" fmla="*/ 935021 h 2536816"/>
                  <a:gd name="connsiteX770" fmla="*/ 3634652 w 3940471"/>
                  <a:gd name="connsiteY770" fmla="*/ 937528 h 2536816"/>
                  <a:gd name="connsiteX771" fmla="*/ 3637158 w 3940471"/>
                  <a:gd name="connsiteY771" fmla="*/ 945048 h 2536816"/>
                  <a:gd name="connsiteX772" fmla="*/ 3634652 w 3940471"/>
                  <a:gd name="connsiteY772" fmla="*/ 950062 h 2536816"/>
                  <a:gd name="connsiteX773" fmla="*/ 3634652 w 3940471"/>
                  <a:gd name="connsiteY773" fmla="*/ 952568 h 2536816"/>
                  <a:gd name="connsiteX774" fmla="*/ 3632145 w 3940471"/>
                  <a:gd name="connsiteY774" fmla="*/ 957582 h 2536816"/>
                  <a:gd name="connsiteX775" fmla="*/ 3632145 w 3940471"/>
                  <a:gd name="connsiteY775" fmla="*/ 975129 h 2536816"/>
                  <a:gd name="connsiteX776" fmla="*/ 3634652 w 3940471"/>
                  <a:gd name="connsiteY776" fmla="*/ 977635 h 2536816"/>
                  <a:gd name="connsiteX777" fmla="*/ 3634652 w 3940471"/>
                  <a:gd name="connsiteY777" fmla="*/ 980142 h 2536816"/>
                  <a:gd name="connsiteX778" fmla="*/ 3637158 w 3940471"/>
                  <a:gd name="connsiteY778" fmla="*/ 982649 h 2536816"/>
                  <a:gd name="connsiteX779" fmla="*/ 3637158 w 3940471"/>
                  <a:gd name="connsiteY779" fmla="*/ 987662 h 2536816"/>
                  <a:gd name="connsiteX780" fmla="*/ 3639665 w 3940471"/>
                  <a:gd name="connsiteY780" fmla="*/ 995182 h 2536816"/>
                  <a:gd name="connsiteX781" fmla="*/ 3644679 w 3940471"/>
                  <a:gd name="connsiteY781" fmla="*/ 1005209 h 2536816"/>
                  <a:gd name="connsiteX782" fmla="*/ 3652199 w 3940471"/>
                  <a:gd name="connsiteY782" fmla="*/ 1012730 h 2536816"/>
                  <a:gd name="connsiteX783" fmla="*/ 3659719 w 3940471"/>
                  <a:gd name="connsiteY783" fmla="*/ 1025263 h 2536816"/>
                  <a:gd name="connsiteX784" fmla="*/ 3664733 w 3940471"/>
                  <a:gd name="connsiteY784" fmla="*/ 1032783 h 2536816"/>
                  <a:gd name="connsiteX785" fmla="*/ 3687293 w 3940471"/>
                  <a:gd name="connsiteY785" fmla="*/ 1057850 h 2536816"/>
                  <a:gd name="connsiteX786" fmla="*/ 3689800 w 3940471"/>
                  <a:gd name="connsiteY786" fmla="*/ 1065371 h 2536816"/>
                  <a:gd name="connsiteX787" fmla="*/ 3702333 w 3940471"/>
                  <a:gd name="connsiteY787" fmla="*/ 1087931 h 2536816"/>
                  <a:gd name="connsiteX788" fmla="*/ 3707347 w 3940471"/>
                  <a:gd name="connsiteY788" fmla="*/ 1095451 h 2536816"/>
                  <a:gd name="connsiteX789" fmla="*/ 3712360 w 3940471"/>
                  <a:gd name="connsiteY789" fmla="*/ 1092945 h 2536816"/>
                  <a:gd name="connsiteX790" fmla="*/ 3719881 w 3940471"/>
                  <a:gd name="connsiteY790" fmla="*/ 1087931 h 2536816"/>
                  <a:gd name="connsiteX791" fmla="*/ 3722387 w 3940471"/>
                  <a:gd name="connsiteY791" fmla="*/ 1085424 h 2536816"/>
                  <a:gd name="connsiteX792" fmla="*/ 3722387 w 3940471"/>
                  <a:gd name="connsiteY792" fmla="*/ 1082918 h 2536816"/>
                  <a:gd name="connsiteX793" fmla="*/ 3727401 w 3940471"/>
                  <a:gd name="connsiteY793" fmla="*/ 1077904 h 2536816"/>
                  <a:gd name="connsiteX794" fmla="*/ 3739934 w 3940471"/>
                  <a:gd name="connsiteY794" fmla="*/ 1075398 h 2536816"/>
                  <a:gd name="connsiteX795" fmla="*/ 3744948 w 3940471"/>
                  <a:gd name="connsiteY795" fmla="*/ 1070384 h 2536816"/>
                  <a:gd name="connsiteX796" fmla="*/ 3754974 w 3940471"/>
                  <a:gd name="connsiteY796" fmla="*/ 1072891 h 2536816"/>
                  <a:gd name="connsiteX797" fmla="*/ 3765001 w 3940471"/>
                  <a:gd name="connsiteY797" fmla="*/ 1075398 h 2536816"/>
                  <a:gd name="connsiteX798" fmla="*/ 3772521 w 3940471"/>
                  <a:gd name="connsiteY798" fmla="*/ 1072891 h 2536816"/>
                  <a:gd name="connsiteX799" fmla="*/ 3780041 w 3940471"/>
                  <a:gd name="connsiteY799" fmla="*/ 1075398 h 2536816"/>
                  <a:gd name="connsiteX800" fmla="*/ 3785055 w 3940471"/>
                  <a:gd name="connsiteY800" fmla="*/ 1080411 h 2536816"/>
                  <a:gd name="connsiteX801" fmla="*/ 3790069 w 3940471"/>
                  <a:gd name="connsiteY801" fmla="*/ 1087931 h 2536816"/>
                  <a:gd name="connsiteX802" fmla="*/ 3797589 w 3940471"/>
                  <a:gd name="connsiteY802" fmla="*/ 1090438 h 2536816"/>
                  <a:gd name="connsiteX803" fmla="*/ 3802602 w 3940471"/>
                  <a:gd name="connsiteY803" fmla="*/ 1095451 h 2536816"/>
                  <a:gd name="connsiteX804" fmla="*/ 3810122 w 3940471"/>
                  <a:gd name="connsiteY804" fmla="*/ 1100465 h 2536816"/>
                  <a:gd name="connsiteX805" fmla="*/ 3815136 w 3940471"/>
                  <a:gd name="connsiteY805" fmla="*/ 1100465 h 2536816"/>
                  <a:gd name="connsiteX806" fmla="*/ 3820150 w 3940471"/>
                  <a:gd name="connsiteY806" fmla="*/ 1102972 h 2536816"/>
                  <a:gd name="connsiteX807" fmla="*/ 3827669 w 3940471"/>
                  <a:gd name="connsiteY807" fmla="*/ 1105478 h 2536816"/>
                  <a:gd name="connsiteX808" fmla="*/ 3835189 w 3940471"/>
                  <a:gd name="connsiteY808" fmla="*/ 1110492 h 2536816"/>
                  <a:gd name="connsiteX809" fmla="*/ 3850230 w 3940471"/>
                  <a:gd name="connsiteY809" fmla="*/ 1110492 h 2536816"/>
                  <a:gd name="connsiteX810" fmla="*/ 3860257 w 3940471"/>
                  <a:gd name="connsiteY810" fmla="*/ 1107985 h 2536816"/>
                  <a:gd name="connsiteX811" fmla="*/ 3875297 w 3940471"/>
                  <a:gd name="connsiteY811" fmla="*/ 1100465 h 2536816"/>
                  <a:gd name="connsiteX812" fmla="*/ 3885324 w 3940471"/>
                  <a:gd name="connsiteY812" fmla="*/ 1097958 h 2536816"/>
                  <a:gd name="connsiteX813" fmla="*/ 3890337 w 3940471"/>
                  <a:gd name="connsiteY813" fmla="*/ 1095451 h 2536816"/>
                  <a:gd name="connsiteX814" fmla="*/ 3892844 w 3940471"/>
                  <a:gd name="connsiteY814" fmla="*/ 1097958 h 2536816"/>
                  <a:gd name="connsiteX815" fmla="*/ 3902871 w 3940471"/>
                  <a:gd name="connsiteY815" fmla="*/ 1097958 h 2536816"/>
                  <a:gd name="connsiteX816" fmla="*/ 3910391 w 3940471"/>
                  <a:gd name="connsiteY816" fmla="*/ 1100465 h 2536816"/>
                  <a:gd name="connsiteX817" fmla="*/ 3927938 w 3940471"/>
                  <a:gd name="connsiteY817" fmla="*/ 1107985 h 2536816"/>
                  <a:gd name="connsiteX818" fmla="*/ 3932952 w 3940471"/>
                  <a:gd name="connsiteY818" fmla="*/ 1118012 h 2536816"/>
                  <a:gd name="connsiteX819" fmla="*/ 3935458 w 3940471"/>
                  <a:gd name="connsiteY819" fmla="*/ 1120519 h 2536816"/>
                  <a:gd name="connsiteX820" fmla="*/ 3940472 w 3940471"/>
                  <a:gd name="connsiteY820" fmla="*/ 1128039 h 2536816"/>
                  <a:gd name="connsiteX821" fmla="*/ 3937966 w 3940471"/>
                  <a:gd name="connsiteY821" fmla="*/ 1138066 h 2536816"/>
                  <a:gd name="connsiteX822" fmla="*/ 3930445 w 3940471"/>
                  <a:gd name="connsiteY822" fmla="*/ 1153106 h 2536816"/>
                  <a:gd name="connsiteX823" fmla="*/ 3927938 w 3940471"/>
                  <a:gd name="connsiteY823" fmla="*/ 1153106 h 2536816"/>
                  <a:gd name="connsiteX824" fmla="*/ 3927938 w 3940471"/>
                  <a:gd name="connsiteY824" fmla="*/ 1155613 h 2536816"/>
                  <a:gd name="connsiteX825" fmla="*/ 3925432 w 3940471"/>
                  <a:gd name="connsiteY825" fmla="*/ 1160626 h 2536816"/>
                  <a:gd name="connsiteX826" fmla="*/ 3920418 w 3940471"/>
                  <a:gd name="connsiteY826" fmla="*/ 1163133 h 2536816"/>
                  <a:gd name="connsiteX827" fmla="*/ 3917911 w 3940471"/>
                  <a:gd name="connsiteY827" fmla="*/ 1175666 h 2536816"/>
                  <a:gd name="connsiteX828" fmla="*/ 3912898 w 3940471"/>
                  <a:gd name="connsiteY828" fmla="*/ 1188200 h 2536816"/>
                  <a:gd name="connsiteX829" fmla="*/ 3905378 w 3940471"/>
                  <a:gd name="connsiteY829" fmla="*/ 1195720 h 2536816"/>
                  <a:gd name="connsiteX830" fmla="*/ 3902871 w 3940471"/>
                  <a:gd name="connsiteY830" fmla="*/ 1198227 h 2536816"/>
                  <a:gd name="connsiteX831" fmla="*/ 3900365 w 3940471"/>
                  <a:gd name="connsiteY831" fmla="*/ 1198227 h 2536816"/>
                  <a:gd name="connsiteX832" fmla="*/ 3887831 w 3940471"/>
                  <a:gd name="connsiteY832" fmla="*/ 1203240 h 2536816"/>
                  <a:gd name="connsiteX833" fmla="*/ 3882818 w 3940471"/>
                  <a:gd name="connsiteY833" fmla="*/ 1208254 h 2536816"/>
                  <a:gd name="connsiteX834" fmla="*/ 3882818 w 3940471"/>
                  <a:gd name="connsiteY834" fmla="*/ 1210761 h 2536816"/>
                  <a:gd name="connsiteX835" fmla="*/ 3875297 w 3940471"/>
                  <a:gd name="connsiteY835" fmla="*/ 1215774 h 2536816"/>
                  <a:gd name="connsiteX836" fmla="*/ 3867777 w 3940471"/>
                  <a:gd name="connsiteY836" fmla="*/ 1228308 h 2536816"/>
                  <a:gd name="connsiteX837" fmla="*/ 3870284 w 3940471"/>
                  <a:gd name="connsiteY837" fmla="*/ 1233321 h 2536816"/>
                  <a:gd name="connsiteX838" fmla="*/ 3870284 w 3940471"/>
                  <a:gd name="connsiteY838" fmla="*/ 1240841 h 2536816"/>
                  <a:gd name="connsiteX839" fmla="*/ 3872790 w 3940471"/>
                  <a:gd name="connsiteY839" fmla="*/ 1245855 h 2536816"/>
                  <a:gd name="connsiteX840" fmla="*/ 3875297 w 3940471"/>
                  <a:gd name="connsiteY840" fmla="*/ 1248361 h 2536816"/>
                  <a:gd name="connsiteX841" fmla="*/ 3877804 w 3940471"/>
                  <a:gd name="connsiteY841" fmla="*/ 1250868 h 2536816"/>
                  <a:gd name="connsiteX842" fmla="*/ 3875297 w 3940471"/>
                  <a:gd name="connsiteY842" fmla="*/ 1253375 h 2536816"/>
                  <a:gd name="connsiteX843" fmla="*/ 3875297 w 3940471"/>
                  <a:gd name="connsiteY843" fmla="*/ 1275935 h 2536816"/>
                  <a:gd name="connsiteX844" fmla="*/ 3872790 w 3940471"/>
                  <a:gd name="connsiteY844" fmla="*/ 1280949 h 2536816"/>
                  <a:gd name="connsiteX845" fmla="*/ 3872790 w 3940471"/>
                  <a:gd name="connsiteY845" fmla="*/ 1308523 h 2536816"/>
                  <a:gd name="connsiteX846" fmla="*/ 3867777 w 3940471"/>
                  <a:gd name="connsiteY846" fmla="*/ 1313536 h 2536816"/>
                  <a:gd name="connsiteX847" fmla="*/ 3862764 w 3940471"/>
                  <a:gd name="connsiteY847" fmla="*/ 1316043 h 2536816"/>
                  <a:gd name="connsiteX848" fmla="*/ 3860257 w 3940471"/>
                  <a:gd name="connsiteY848" fmla="*/ 1316043 h 2536816"/>
                  <a:gd name="connsiteX849" fmla="*/ 3855243 w 3940471"/>
                  <a:gd name="connsiteY849" fmla="*/ 1321056 h 2536816"/>
                  <a:gd name="connsiteX850" fmla="*/ 3857750 w 3940471"/>
                  <a:gd name="connsiteY850" fmla="*/ 1326070 h 2536816"/>
                  <a:gd name="connsiteX851" fmla="*/ 3852737 w 3940471"/>
                  <a:gd name="connsiteY851" fmla="*/ 1336097 h 2536816"/>
                  <a:gd name="connsiteX852" fmla="*/ 3855243 w 3940471"/>
                  <a:gd name="connsiteY852" fmla="*/ 1346124 h 2536816"/>
                  <a:gd name="connsiteX853" fmla="*/ 3852737 w 3940471"/>
                  <a:gd name="connsiteY853" fmla="*/ 1351137 h 2536816"/>
                  <a:gd name="connsiteX854" fmla="*/ 3852737 w 3940471"/>
                  <a:gd name="connsiteY854" fmla="*/ 1356150 h 2536816"/>
                  <a:gd name="connsiteX855" fmla="*/ 3850230 w 3940471"/>
                  <a:gd name="connsiteY855" fmla="*/ 1366177 h 2536816"/>
                  <a:gd name="connsiteX856" fmla="*/ 3852737 w 3940471"/>
                  <a:gd name="connsiteY856" fmla="*/ 1371191 h 2536816"/>
                  <a:gd name="connsiteX857" fmla="*/ 3845217 w 3940471"/>
                  <a:gd name="connsiteY857" fmla="*/ 1383724 h 2536816"/>
                  <a:gd name="connsiteX858" fmla="*/ 3840203 w 3940471"/>
                  <a:gd name="connsiteY858" fmla="*/ 1393751 h 2536816"/>
                  <a:gd name="connsiteX859" fmla="*/ 3837697 w 3940471"/>
                  <a:gd name="connsiteY859" fmla="*/ 1401272 h 2536816"/>
                  <a:gd name="connsiteX860" fmla="*/ 3837697 w 3940471"/>
                  <a:gd name="connsiteY860" fmla="*/ 1406285 h 2536816"/>
                  <a:gd name="connsiteX861" fmla="*/ 3835189 w 3940471"/>
                  <a:gd name="connsiteY861" fmla="*/ 1418818 h 2536816"/>
                  <a:gd name="connsiteX862" fmla="*/ 3835189 w 3940471"/>
                  <a:gd name="connsiteY862" fmla="*/ 1426339 h 2536816"/>
                  <a:gd name="connsiteX863" fmla="*/ 3830176 w 3940471"/>
                  <a:gd name="connsiteY863" fmla="*/ 1436366 h 2536816"/>
                  <a:gd name="connsiteX864" fmla="*/ 3802602 w 3940471"/>
                  <a:gd name="connsiteY864" fmla="*/ 1441379 h 2536816"/>
                  <a:gd name="connsiteX865" fmla="*/ 3800096 w 3940471"/>
                  <a:gd name="connsiteY865" fmla="*/ 1443886 h 2536816"/>
                  <a:gd name="connsiteX866" fmla="*/ 3792575 w 3940471"/>
                  <a:gd name="connsiteY866" fmla="*/ 1453913 h 2536816"/>
                  <a:gd name="connsiteX867" fmla="*/ 3790069 w 3940471"/>
                  <a:gd name="connsiteY867" fmla="*/ 1458926 h 2536816"/>
                  <a:gd name="connsiteX868" fmla="*/ 3782549 w 3940471"/>
                  <a:gd name="connsiteY868" fmla="*/ 1466446 h 2536816"/>
                  <a:gd name="connsiteX869" fmla="*/ 3775028 w 3940471"/>
                  <a:gd name="connsiteY869" fmla="*/ 1473966 h 2536816"/>
                  <a:gd name="connsiteX870" fmla="*/ 3767508 w 3940471"/>
                  <a:gd name="connsiteY870" fmla="*/ 1481486 h 2536816"/>
                  <a:gd name="connsiteX871" fmla="*/ 3765001 w 3940471"/>
                  <a:gd name="connsiteY871" fmla="*/ 1483993 h 2536816"/>
                  <a:gd name="connsiteX872" fmla="*/ 3765001 w 3940471"/>
                  <a:gd name="connsiteY872" fmla="*/ 1486500 h 2536816"/>
                  <a:gd name="connsiteX873" fmla="*/ 3754974 w 3940471"/>
                  <a:gd name="connsiteY873" fmla="*/ 1509060 h 2536816"/>
                  <a:gd name="connsiteX874" fmla="*/ 3752468 w 3940471"/>
                  <a:gd name="connsiteY874" fmla="*/ 1511567 h 2536816"/>
                  <a:gd name="connsiteX875" fmla="*/ 3742441 w 3940471"/>
                  <a:gd name="connsiteY875" fmla="*/ 1514074 h 2536816"/>
                  <a:gd name="connsiteX876" fmla="*/ 3739934 w 3940471"/>
                  <a:gd name="connsiteY876" fmla="*/ 1516581 h 2536816"/>
                  <a:gd name="connsiteX877" fmla="*/ 3737427 w 3940471"/>
                  <a:gd name="connsiteY877" fmla="*/ 1516581 h 2536816"/>
                  <a:gd name="connsiteX878" fmla="*/ 3734921 w 3940471"/>
                  <a:gd name="connsiteY878" fmla="*/ 1521594 h 2536816"/>
                  <a:gd name="connsiteX879" fmla="*/ 3717373 w 3940471"/>
                  <a:gd name="connsiteY879" fmla="*/ 1551675 h 2536816"/>
                  <a:gd name="connsiteX880" fmla="*/ 3712360 w 3940471"/>
                  <a:gd name="connsiteY880" fmla="*/ 1554182 h 2536816"/>
                  <a:gd name="connsiteX881" fmla="*/ 3694814 w 3940471"/>
                  <a:gd name="connsiteY881" fmla="*/ 1561702 h 2536816"/>
                  <a:gd name="connsiteX882" fmla="*/ 3679773 w 3940471"/>
                  <a:gd name="connsiteY882" fmla="*/ 1561702 h 2536816"/>
                  <a:gd name="connsiteX883" fmla="*/ 3677266 w 3940471"/>
                  <a:gd name="connsiteY883" fmla="*/ 1564208 h 2536816"/>
                  <a:gd name="connsiteX884" fmla="*/ 3664733 w 3940471"/>
                  <a:gd name="connsiteY884" fmla="*/ 1566715 h 2536816"/>
                  <a:gd name="connsiteX885" fmla="*/ 3662226 w 3940471"/>
                  <a:gd name="connsiteY885" fmla="*/ 1564208 h 2536816"/>
                  <a:gd name="connsiteX886" fmla="*/ 3652199 w 3940471"/>
                  <a:gd name="connsiteY886" fmla="*/ 1564208 h 2536816"/>
                  <a:gd name="connsiteX887" fmla="*/ 3647185 w 3940471"/>
                  <a:gd name="connsiteY887" fmla="*/ 1566715 h 2536816"/>
                  <a:gd name="connsiteX888" fmla="*/ 3642172 w 3940471"/>
                  <a:gd name="connsiteY888" fmla="*/ 1569222 h 2536816"/>
                  <a:gd name="connsiteX889" fmla="*/ 3642172 w 3940471"/>
                  <a:gd name="connsiteY889" fmla="*/ 1576742 h 2536816"/>
                  <a:gd name="connsiteX890" fmla="*/ 3639665 w 3940471"/>
                  <a:gd name="connsiteY890" fmla="*/ 1581756 h 2536816"/>
                  <a:gd name="connsiteX891" fmla="*/ 3639665 w 3940471"/>
                  <a:gd name="connsiteY891" fmla="*/ 1584262 h 2536816"/>
                  <a:gd name="connsiteX892" fmla="*/ 3637158 w 3940471"/>
                  <a:gd name="connsiteY892" fmla="*/ 1586769 h 2536816"/>
                  <a:gd name="connsiteX893" fmla="*/ 3632145 w 3940471"/>
                  <a:gd name="connsiteY893" fmla="*/ 1594289 h 2536816"/>
                  <a:gd name="connsiteX894" fmla="*/ 3629638 w 3940471"/>
                  <a:gd name="connsiteY894" fmla="*/ 1599302 h 2536816"/>
                  <a:gd name="connsiteX895" fmla="*/ 3627132 w 3940471"/>
                  <a:gd name="connsiteY895" fmla="*/ 1606823 h 2536816"/>
                  <a:gd name="connsiteX896" fmla="*/ 3624625 w 3940471"/>
                  <a:gd name="connsiteY896" fmla="*/ 1609329 h 2536816"/>
                  <a:gd name="connsiteX897" fmla="*/ 3619612 w 3940471"/>
                  <a:gd name="connsiteY897" fmla="*/ 1616850 h 2536816"/>
                  <a:gd name="connsiteX898" fmla="*/ 3609585 w 3940471"/>
                  <a:gd name="connsiteY898" fmla="*/ 1626876 h 2536816"/>
                  <a:gd name="connsiteX899" fmla="*/ 3607078 w 3940471"/>
                  <a:gd name="connsiteY899" fmla="*/ 1626876 h 2536816"/>
                  <a:gd name="connsiteX900" fmla="*/ 3607078 w 3940471"/>
                  <a:gd name="connsiteY900" fmla="*/ 1641917 h 2536816"/>
                  <a:gd name="connsiteX901" fmla="*/ 3604571 w 3940471"/>
                  <a:gd name="connsiteY901" fmla="*/ 1644424 h 2536816"/>
                  <a:gd name="connsiteX902" fmla="*/ 3602065 w 3940471"/>
                  <a:gd name="connsiteY902" fmla="*/ 1654450 h 2536816"/>
                  <a:gd name="connsiteX903" fmla="*/ 3587024 w 3940471"/>
                  <a:gd name="connsiteY903" fmla="*/ 1669491 h 2536816"/>
                  <a:gd name="connsiteX904" fmla="*/ 3584517 w 3940471"/>
                  <a:gd name="connsiteY904" fmla="*/ 1674504 h 2536816"/>
                  <a:gd name="connsiteX905" fmla="*/ 3579504 w 3940471"/>
                  <a:gd name="connsiteY905" fmla="*/ 1679518 h 2536816"/>
                  <a:gd name="connsiteX906" fmla="*/ 3564464 w 3940471"/>
                  <a:gd name="connsiteY906" fmla="*/ 1694558 h 2536816"/>
                  <a:gd name="connsiteX907" fmla="*/ 3554437 w 3940471"/>
                  <a:gd name="connsiteY907" fmla="*/ 1714612 h 2536816"/>
                  <a:gd name="connsiteX908" fmla="*/ 3549423 w 3940471"/>
                  <a:gd name="connsiteY908" fmla="*/ 1729652 h 2536816"/>
                  <a:gd name="connsiteX909" fmla="*/ 3546917 w 3940471"/>
                  <a:gd name="connsiteY909" fmla="*/ 1739679 h 2536816"/>
                  <a:gd name="connsiteX910" fmla="*/ 3544410 w 3940471"/>
                  <a:gd name="connsiteY910" fmla="*/ 1752212 h 2536816"/>
                  <a:gd name="connsiteX911" fmla="*/ 3544410 w 3940471"/>
                  <a:gd name="connsiteY911" fmla="*/ 1762239 h 2536816"/>
                  <a:gd name="connsiteX912" fmla="*/ 3546917 w 3940471"/>
                  <a:gd name="connsiteY912" fmla="*/ 1767253 h 2536816"/>
                  <a:gd name="connsiteX913" fmla="*/ 3551930 w 3940471"/>
                  <a:gd name="connsiteY913" fmla="*/ 1804854 h 2536816"/>
                  <a:gd name="connsiteX914" fmla="*/ 3551930 w 3940471"/>
                  <a:gd name="connsiteY914" fmla="*/ 1807361 h 2536816"/>
                  <a:gd name="connsiteX915" fmla="*/ 3541903 w 3940471"/>
                  <a:gd name="connsiteY915" fmla="*/ 1822401 h 2536816"/>
                  <a:gd name="connsiteX916" fmla="*/ 3526863 w 3940471"/>
                  <a:gd name="connsiteY916" fmla="*/ 1839948 h 2536816"/>
                  <a:gd name="connsiteX917" fmla="*/ 3516836 w 3940471"/>
                  <a:gd name="connsiteY917" fmla="*/ 1849975 h 2536816"/>
                  <a:gd name="connsiteX918" fmla="*/ 3506809 w 3940471"/>
                  <a:gd name="connsiteY918" fmla="*/ 1857495 h 2536816"/>
                  <a:gd name="connsiteX919" fmla="*/ 3484249 w 3940471"/>
                  <a:gd name="connsiteY919" fmla="*/ 1870029 h 2536816"/>
                  <a:gd name="connsiteX920" fmla="*/ 3471715 w 3940471"/>
                  <a:gd name="connsiteY920" fmla="*/ 1877549 h 2536816"/>
                  <a:gd name="connsiteX921" fmla="*/ 3454168 w 3940471"/>
                  <a:gd name="connsiteY921" fmla="*/ 1880055 h 2536816"/>
                  <a:gd name="connsiteX922" fmla="*/ 3446648 w 3940471"/>
                  <a:gd name="connsiteY922" fmla="*/ 1882562 h 2536816"/>
                  <a:gd name="connsiteX923" fmla="*/ 3439128 w 3940471"/>
                  <a:gd name="connsiteY923" fmla="*/ 1895096 h 2536816"/>
                  <a:gd name="connsiteX924" fmla="*/ 3431607 w 3940471"/>
                  <a:gd name="connsiteY924" fmla="*/ 1902616 h 2536816"/>
                  <a:gd name="connsiteX925" fmla="*/ 3426594 w 3940471"/>
                  <a:gd name="connsiteY925" fmla="*/ 1912643 h 2536816"/>
                  <a:gd name="connsiteX926" fmla="*/ 3434114 w 3940471"/>
                  <a:gd name="connsiteY926" fmla="*/ 1930190 h 2536816"/>
                  <a:gd name="connsiteX927" fmla="*/ 3439128 w 3940471"/>
                  <a:gd name="connsiteY927" fmla="*/ 1957764 h 2536816"/>
                  <a:gd name="connsiteX928" fmla="*/ 3436621 w 3940471"/>
                  <a:gd name="connsiteY928" fmla="*/ 1967791 h 2536816"/>
                  <a:gd name="connsiteX929" fmla="*/ 3436621 w 3940471"/>
                  <a:gd name="connsiteY929" fmla="*/ 1982831 h 2536816"/>
                  <a:gd name="connsiteX930" fmla="*/ 3439128 w 3940471"/>
                  <a:gd name="connsiteY930" fmla="*/ 1990351 h 2536816"/>
                  <a:gd name="connsiteX931" fmla="*/ 3439128 w 3940471"/>
                  <a:gd name="connsiteY931" fmla="*/ 2000378 h 2536816"/>
                  <a:gd name="connsiteX932" fmla="*/ 3444141 w 3940471"/>
                  <a:gd name="connsiteY932" fmla="*/ 2012912 h 2536816"/>
                  <a:gd name="connsiteX933" fmla="*/ 3451661 w 3940471"/>
                  <a:gd name="connsiteY933" fmla="*/ 2020432 h 2536816"/>
                  <a:gd name="connsiteX934" fmla="*/ 3461688 w 3940471"/>
                  <a:gd name="connsiteY934" fmla="*/ 2030459 h 2536816"/>
                  <a:gd name="connsiteX935" fmla="*/ 3466701 w 3940471"/>
                  <a:gd name="connsiteY935" fmla="*/ 2050513 h 2536816"/>
                  <a:gd name="connsiteX936" fmla="*/ 3474221 w 3940471"/>
                  <a:gd name="connsiteY936" fmla="*/ 2070566 h 2536816"/>
                  <a:gd name="connsiteX937" fmla="*/ 3484249 w 3940471"/>
                  <a:gd name="connsiteY937" fmla="*/ 2078087 h 2536816"/>
                  <a:gd name="connsiteX938" fmla="*/ 3494275 w 3940471"/>
                  <a:gd name="connsiteY938" fmla="*/ 2080593 h 2536816"/>
                  <a:gd name="connsiteX939" fmla="*/ 3494275 w 3940471"/>
                  <a:gd name="connsiteY939" fmla="*/ 2083100 h 2536816"/>
                  <a:gd name="connsiteX940" fmla="*/ 3504302 w 3940471"/>
                  <a:gd name="connsiteY940" fmla="*/ 2090620 h 2536816"/>
                  <a:gd name="connsiteX941" fmla="*/ 3506809 w 3940471"/>
                  <a:gd name="connsiteY941" fmla="*/ 2090620 h 2536816"/>
                  <a:gd name="connsiteX942" fmla="*/ 3511822 w 3940471"/>
                  <a:gd name="connsiteY942" fmla="*/ 2095634 h 2536816"/>
                  <a:gd name="connsiteX943" fmla="*/ 3514329 w 3940471"/>
                  <a:gd name="connsiteY943" fmla="*/ 2110674 h 2536816"/>
                  <a:gd name="connsiteX944" fmla="*/ 3526863 w 3940471"/>
                  <a:gd name="connsiteY944" fmla="*/ 2125714 h 2536816"/>
                  <a:gd name="connsiteX945" fmla="*/ 3526863 w 3940471"/>
                  <a:gd name="connsiteY945" fmla="*/ 2128221 h 2536816"/>
                  <a:gd name="connsiteX946" fmla="*/ 3531876 w 3940471"/>
                  <a:gd name="connsiteY946" fmla="*/ 2143261 h 2536816"/>
                  <a:gd name="connsiteX947" fmla="*/ 3534383 w 3940471"/>
                  <a:gd name="connsiteY947" fmla="*/ 2145768 h 2536816"/>
                  <a:gd name="connsiteX948" fmla="*/ 3529369 w 3940471"/>
                  <a:gd name="connsiteY948" fmla="*/ 2170835 h 2536816"/>
                  <a:gd name="connsiteX949" fmla="*/ 3529369 w 3940471"/>
                  <a:gd name="connsiteY949" fmla="*/ 2180862 h 2536816"/>
                  <a:gd name="connsiteX950" fmla="*/ 3526863 w 3940471"/>
                  <a:gd name="connsiteY950" fmla="*/ 2190889 h 2536816"/>
                  <a:gd name="connsiteX951" fmla="*/ 3519343 w 3940471"/>
                  <a:gd name="connsiteY951" fmla="*/ 2203423 h 2536816"/>
                  <a:gd name="connsiteX952" fmla="*/ 3514329 w 3940471"/>
                  <a:gd name="connsiteY952" fmla="*/ 2218463 h 2536816"/>
                  <a:gd name="connsiteX953" fmla="*/ 3511822 w 3940471"/>
                  <a:gd name="connsiteY953" fmla="*/ 2228490 h 2536816"/>
                  <a:gd name="connsiteX954" fmla="*/ 3511822 w 3940471"/>
                  <a:gd name="connsiteY954" fmla="*/ 2241023 h 2536816"/>
                  <a:gd name="connsiteX955" fmla="*/ 3489262 w 3940471"/>
                  <a:gd name="connsiteY955" fmla="*/ 2248544 h 2536816"/>
                  <a:gd name="connsiteX956" fmla="*/ 3479235 w 3940471"/>
                  <a:gd name="connsiteY956" fmla="*/ 2253557 h 2536816"/>
                  <a:gd name="connsiteX957" fmla="*/ 3466701 w 3940471"/>
                  <a:gd name="connsiteY957" fmla="*/ 2258571 h 2536816"/>
                  <a:gd name="connsiteX958" fmla="*/ 3464195 w 3940471"/>
                  <a:gd name="connsiteY958" fmla="*/ 2263584 h 2536816"/>
                  <a:gd name="connsiteX959" fmla="*/ 3451661 w 3940471"/>
                  <a:gd name="connsiteY959" fmla="*/ 2281131 h 2536816"/>
                  <a:gd name="connsiteX960" fmla="*/ 3449154 w 3940471"/>
                  <a:gd name="connsiteY960" fmla="*/ 2286145 h 2536816"/>
                  <a:gd name="connsiteX961" fmla="*/ 3436621 w 3940471"/>
                  <a:gd name="connsiteY961" fmla="*/ 2291158 h 2536816"/>
                  <a:gd name="connsiteX962" fmla="*/ 3429101 w 3940471"/>
                  <a:gd name="connsiteY962" fmla="*/ 2296171 h 2536816"/>
                  <a:gd name="connsiteX963" fmla="*/ 3409047 w 3940471"/>
                  <a:gd name="connsiteY963" fmla="*/ 2313719 h 2536816"/>
                  <a:gd name="connsiteX964" fmla="*/ 3404033 w 3940471"/>
                  <a:gd name="connsiteY964" fmla="*/ 2323745 h 2536816"/>
                  <a:gd name="connsiteX965" fmla="*/ 3401527 w 3940471"/>
                  <a:gd name="connsiteY965" fmla="*/ 2343799 h 2536816"/>
                  <a:gd name="connsiteX966" fmla="*/ 3399020 w 3940471"/>
                  <a:gd name="connsiteY966" fmla="*/ 2356333 h 2536816"/>
                  <a:gd name="connsiteX967" fmla="*/ 3394006 w 3940471"/>
                  <a:gd name="connsiteY967" fmla="*/ 2368866 h 2536816"/>
                  <a:gd name="connsiteX968" fmla="*/ 3383980 w 3940471"/>
                  <a:gd name="connsiteY968" fmla="*/ 2378893 h 2536816"/>
                  <a:gd name="connsiteX969" fmla="*/ 3373953 w 3940471"/>
                  <a:gd name="connsiteY969" fmla="*/ 2383907 h 2536816"/>
                  <a:gd name="connsiteX970" fmla="*/ 3361419 w 3940471"/>
                  <a:gd name="connsiteY970" fmla="*/ 2391427 h 2536816"/>
                  <a:gd name="connsiteX971" fmla="*/ 3341365 w 3940471"/>
                  <a:gd name="connsiteY971" fmla="*/ 2406467 h 2536816"/>
                  <a:gd name="connsiteX972" fmla="*/ 3311285 w 3940471"/>
                  <a:gd name="connsiteY972" fmla="*/ 2426521 h 2536816"/>
                  <a:gd name="connsiteX973" fmla="*/ 3308778 w 3940471"/>
                  <a:gd name="connsiteY973" fmla="*/ 2429028 h 2536816"/>
                  <a:gd name="connsiteX974" fmla="*/ 3301258 w 3940471"/>
                  <a:gd name="connsiteY974" fmla="*/ 2439055 h 2536816"/>
                  <a:gd name="connsiteX975" fmla="*/ 3288724 w 3940471"/>
                  <a:gd name="connsiteY975" fmla="*/ 2444068 h 2536816"/>
                  <a:gd name="connsiteX976" fmla="*/ 3281204 w 3940471"/>
                  <a:gd name="connsiteY976" fmla="*/ 2446575 h 2536816"/>
                  <a:gd name="connsiteX977" fmla="*/ 3266164 w 3940471"/>
                  <a:gd name="connsiteY977" fmla="*/ 2451588 h 2536816"/>
                  <a:gd name="connsiteX978" fmla="*/ 3253630 w 3940471"/>
                  <a:gd name="connsiteY978" fmla="*/ 2459108 h 2536816"/>
                  <a:gd name="connsiteX979" fmla="*/ 3241097 w 3940471"/>
                  <a:gd name="connsiteY979" fmla="*/ 2464122 h 2536816"/>
                  <a:gd name="connsiteX980" fmla="*/ 3231069 w 3940471"/>
                  <a:gd name="connsiteY980" fmla="*/ 2469135 h 2536816"/>
                  <a:gd name="connsiteX981" fmla="*/ 3218536 w 3940471"/>
                  <a:gd name="connsiteY981" fmla="*/ 2471642 h 2536816"/>
                  <a:gd name="connsiteX982" fmla="*/ 3206002 w 3940471"/>
                  <a:gd name="connsiteY982" fmla="*/ 2471642 h 2536816"/>
                  <a:gd name="connsiteX983" fmla="*/ 3193469 w 3940471"/>
                  <a:gd name="connsiteY983" fmla="*/ 2466629 h 2536816"/>
                  <a:gd name="connsiteX984" fmla="*/ 3180935 w 3940471"/>
                  <a:gd name="connsiteY984" fmla="*/ 2466629 h 2536816"/>
                  <a:gd name="connsiteX985" fmla="*/ 3170908 w 3940471"/>
                  <a:gd name="connsiteY985" fmla="*/ 2469135 h 2536816"/>
                  <a:gd name="connsiteX986" fmla="*/ 3165895 w 3940471"/>
                  <a:gd name="connsiteY986" fmla="*/ 2471642 h 2536816"/>
                  <a:gd name="connsiteX987" fmla="*/ 3140828 w 3940471"/>
                  <a:gd name="connsiteY987" fmla="*/ 2454095 h 2536816"/>
                  <a:gd name="connsiteX988" fmla="*/ 3130801 w 3940471"/>
                  <a:gd name="connsiteY988" fmla="*/ 2446575 h 2536816"/>
                  <a:gd name="connsiteX989" fmla="*/ 3125787 w 3940471"/>
                  <a:gd name="connsiteY989" fmla="*/ 2441561 h 2536816"/>
                  <a:gd name="connsiteX990" fmla="*/ 3125787 w 3940471"/>
                  <a:gd name="connsiteY990" fmla="*/ 2439055 h 2536816"/>
                  <a:gd name="connsiteX991" fmla="*/ 3123281 w 3940471"/>
                  <a:gd name="connsiteY991" fmla="*/ 2434041 h 2536816"/>
                  <a:gd name="connsiteX992" fmla="*/ 3120774 w 3940471"/>
                  <a:gd name="connsiteY992" fmla="*/ 2426521 h 2536816"/>
                  <a:gd name="connsiteX993" fmla="*/ 3115761 w 3940471"/>
                  <a:gd name="connsiteY993" fmla="*/ 2421507 h 2536816"/>
                  <a:gd name="connsiteX994" fmla="*/ 3105733 w 3940471"/>
                  <a:gd name="connsiteY994" fmla="*/ 2408974 h 2536816"/>
                  <a:gd name="connsiteX995" fmla="*/ 3098213 w 3940471"/>
                  <a:gd name="connsiteY995" fmla="*/ 2396440 h 2536816"/>
                  <a:gd name="connsiteX996" fmla="*/ 3095707 w 3940471"/>
                  <a:gd name="connsiteY996" fmla="*/ 2393933 h 2536816"/>
                  <a:gd name="connsiteX997" fmla="*/ 3088186 w 3940471"/>
                  <a:gd name="connsiteY997" fmla="*/ 2378893 h 2536816"/>
                  <a:gd name="connsiteX998" fmla="*/ 3080666 w 3940471"/>
                  <a:gd name="connsiteY998" fmla="*/ 2373880 h 2536816"/>
                  <a:gd name="connsiteX999" fmla="*/ 3070639 w 3940471"/>
                  <a:gd name="connsiteY999" fmla="*/ 2371373 h 2536816"/>
                  <a:gd name="connsiteX1000" fmla="*/ 3058106 w 3940471"/>
                  <a:gd name="connsiteY1000" fmla="*/ 2368866 h 2536816"/>
                  <a:gd name="connsiteX1001" fmla="*/ 3050585 w 3940471"/>
                  <a:gd name="connsiteY1001" fmla="*/ 2366360 h 2536816"/>
                  <a:gd name="connsiteX1002" fmla="*/ 3040559 w 3940471"/>
                  <a:gd name="connsiteY1002" fmla="*/ 2358839 h 2536816"/>
                  <a:gd name="connsiteX1003" fmla="*/ 3035545 w 3940471"/>
                  <a:gd name="connsiteY1003" fmla="*/ 2358839 h 2536816"/>
                  <a:gd name="connsiteX1004" fmla="*/ 3028025 w 3940471"/>
                  <a:gd name="connsiteY1004" fmla="*/ 2353826 h 2536816"/>
                  <a:gd name="connsiteX1005" fmla="*/ 3023012 w 3940471"/>
                  <a:gd name="connsiteY1005" fmla="*/ 2351319 h 2536816"/>
                  <a:gd name="connsiteX1006" fmla="*/ 2995438 w 3940471"/>
                  <a:gd name="connsiteY1006" fmla="*/ 2343799 h 2536816"/>
                  <a:gd name="connsiteX1007" fmla="*/ 2985411 w 3940471"/>
                  <a:gd name="connsiteY1007" fmla="*/ 2346306 h 2536816"/>
                  <a:gd name="connsiteX1008" fmla="*/ 2982904 w 3940471"/>
                  <a:gd name="connsiteY1008" fmla="*/ 2343799 h 2536816"/>
                  <a:gd name="connsiteX1009" fmla="*/ 2977891 w 3940471"/>
                  <a:gd name="connsiteY1009" fmla="*/ 2338786 h 2536816"/>
                  <a:gd name="connsiteX1010" fmla="*/ 2965357 w 3940471"/>
                  <a:gd name="connsiteY1010" fmla="*/ 2328759 h 2536816"/>
                  <a:gd name="connsiteX1011" fmla="*/ 2962850 w 3940471"/>
                  <a:gd name="connsiteY1011" fmla="*/ 2316225 h 2536816"/>
                  <a:gd name="connsiteX1012" fmla="*/ 2955330 w 3940471"/>
                  <a:gd name="connsiteY1012" fmla="*/ 2313719 h 2536816"/>
                  <a:gd name="connsiteX1013" fmla="*/ 2952824 w 3940471"/>
                  <a:gd name="connsiteY1013" fmla="*/ 2311212 h 2536816"/>
                  <a:gd name="connsiteX1014" fmla="*/ 2932769 w 3940471"/>
                  <a:gd name="connsiteY1014" fmla="*/ 2303691 h 2536816"/>
                  <a:gd name="connsiteX1015" fmla="*/ 2917729 w 3940471"/>
                  <a:gd name="connsiteY1015" fmla="*/ 2296171 h 2536816"/>
                  <a:gd name="connsiteX1016" fmla="*/ 2915223 w 3940471"/>
                  <a:gd name="connsiteY1016" fmla="*/ 2296171 h 2536816"/>
                  <a:gd name="connsiteX1017" fmla="*/ 2905196 w 3940471"/>
                  <a:gd name="connsiteY1017" fmla="*/ 2293665 h 2536816"/>
                  <a:gd name="connsiteX1018" fmla="*/ 2897676 w 3940471"/>
                  <a:gd name="connsiteY1018" fmla="*/ 2291158 h 2536816"/>
                  <a:gd name="connsiteX1019" fmla="*/ 2892662 w 3940471"/>
                  <a:gd name="connsiteY1019" fmla="*/ 2288651 h 2536816"/>
                  <a:gd name="connsiteX1020" fmla="*/ 2882635 w 3940471"/>
                  <a:gd name="connsiteY1020" fmla="*/ 2281131 h 2536816"/>
                  <a:gd name="connsiteX1021" fmla="*/ 2880128 w 3940471"/>
                  <a:gd name="connsiteY1021" fmla="*/ 2273611 h 2536816"/>
                  <a:gd name="connsiteX1022" fmla="*/ 2880128 w 3940471"/>
                  <a:gd name="connsiteY1022" fmla="*/ 2248544 h 2536816"/>
                  <a:gd name="connsiteX1023" fmla="*/ 2875115 w 3940471"/>
                  <a:gd name="connsiteY1023" fmla="*/ 2230997 h 2536816"/>
                  <a:gd name="connsiteX1024" fmla="*/ 2867595 w 3940471"/>
                  <a:gd name="connsiteY1024" fmla="*/ 2223477 h 2536816"/>
                  <a:gd name="connsiteX1025" fmla="*/ 2865088 w 3940471"/>
                  <a:gd name="connsiteY1025" fmla="*/ 2220970 h 2536816"/>
                  <a:gd name="connsiteX1026" fmla="*/ 2862582 w 3940471"/>
                  <a:gd name="connsiteY1026" fmla="*/ 2218463 h 2536816"/>
                  <a:gd name="connsiteX1027" fmla="*/ 2827487 w 3940471"/>
                  <a:gd name="connsiteY1027" fmla="*/ 2218463 h 2536816"/>
                  <a:gd name="connsiteX1028" fmla="*/ 2817460 w 3940471"/>
                  <a:gd name="connsiteY1028" fmla="*/ 2215956 h 2536816"/>
                  <a:gd name="connsiteX1029" fmla="*/ 2807433 w 3940471"/>
                  <a:gd name="connsiteY1029" fmla="*/ 2215956 h 2536816"/>
                  <a:gd name="connsiteX1030" fmla="*/ 2804927 w 3940471"/>
                  <a:gd name="connsiteY1030" fmla="*/ 2213450 h 2536816"/>
                  <a:gd name="connsiteX1031" fmla="*/ 2802420 w 3940471"/>
                  <a:gd name="connsiteY1031" fmla="*/ 2213450 h 2536816"/>
                  <a:gd name="connsiteX1032" fmla="*/ 2797407 w 3940471"/>
                  <a:gd name="connsiteY1032" fmla="*/ 2210943 h 2536816"/>
                  <a:gd name="connsiteX1033" fmla="*/ 2789886 w 3940471"/>
                  <a:gd name="connsiteY1033" fmla="*/ 2205929 h 2536816"/>
                  <a:gd name="connsiteX1034" fmla="*/ 2784873 w 3940471"/>
                  <a:gd name="connsiteY1034" fmla="*/ 2198409 h 2536816"/>
                  <a:gd name="connsiteX1035" fmla="*/ 2777353 w 3940471"/>
                  <a:gd name="connsiteY1035" fmla="*/ 2188382 h 2536816"/>
                  <a:gd name="connsiteX1036" fmla="*/ 2772340 w 3940471"/>
                  <a:gd name="connsiteY1036" fmla="*/ 2178355 h 2536816"/>
                  <a:gd name="connsiteX1037" fmla="*/ 2759806 w 3940471"/>
                  <a:gd name="connsiteY1037" fmla="*/ 2145768 h 2536816"/>
                  <a:gd name="connsiteX1038" fmla="*/ 2754792 w 3940471"/>
                  <a:gd name="connsiteY1038" fmla="*/ 2138248 h 2536816"/>
                  <a:gd name="connsiteX1039" fmla="*/ 2747272 w 3940471"/>
                  <a:gd name="connsiteY1039" fmla="*/ 2128221 h 2536816"/>
                  <a:gd name="connsiteX1040" fmla="*/ 2739752 w 3940471"/>
                  <a:gd name="connsiteY1040" fmla="*/ 2120701 h 2536816"/>
                  <a:gd name="connsiteX1041" fmla="*/ 2729725 w 3940471"/>
                  <a:gd name="connsiteY1041" fmla="*/ 2113181 h 2536816"/>
                  <a:gd name="connsiteX1042" fmla="*/ 2727218 w 3940471"/>
                  <a:gd name="connsiteY1042" fmla="*/ 2113181 h 2536816"/>
                  <a:gd name="connsiteX1043" fmla="*/ 2719698 w 3940471"/>
                  <a:gd name="connsiteY1043" fmla="*/ 2108167 h 2536816"/>
                  <a:gd name="connsiteX1044" fmla="*/ 2714685 w 3940471"/>
                  <a:gd name="connsiteY1044" fmla="*/ 2108167 h 2536816"/>
                  <a:gd name="connsiteX1045" fmla="*/ 2702151 w 3940471"/>
                  <a:gd name="connsiteY1045" fmla="*/ 2105661 h 2536816"/>
                  <a:gd name="connsiteX1046" fmla="*/ 2684604 w 3940471"/>
                  <a:gd name="connsiteY1046" fmla="*/ 2103154 h 2536816"/>
                  <a:gd name="connsiteX1047" fmla="*/ 2674577 w 3940471"/>
                  <a:gd name="connsiteY1047" fmla="*/ 2095634 h 2536816"/>
                  <a:gd name="connsiteX1048" fmla="*/ 2674577 w 3940471"/>
                  <a:gd name="connsiteY1048" fmla="*/ 2093127 h 2536816"/>
                  <a:gd name="connsiteX1049" fmla="*/ 2672071 w 3940471"/>
                  <a:gd name="connsiteY1049" fmla="*/ 2090620 h 2536816"/>
                  <a:gd name="connsiteX1050" fmla="*/ 2669564 w 3940471"/>
                  <a:gd name="connsiteY1050" fmla="*/ 2085607 h 2536816"/>
                  <a:gd name="connsiteX1051" fmla="*/ 2667057 w 3940471"/>
                  <a:gd name="connsiteY1051" fmla="*/ 2083100 h 2536816"/>
                  <a:gd name="connsiteX1052" fmla="*/ 2659537 w 3940471"/>
                  <a:gd name="connsiteY1052" fmla="*/ 2068060 h 2536816"/>
                  <a:gd name="connsiteX1053" fmla="*/ 2659537 w 3940471"/>
                  <a:gd name="connsiteY1053" fmla="*/ 2065553 h 2536816"/>
                  <a:gd name="connsiteX1054" fmla="*/ 2654523 w 3940471"/>
                  <a:gd name="connsiteY1054" fmla="*/ 2058033 h 2536816"/>
                  <a:gd name="connsiteX1055" fmla="*/ 2649510 w 3940471"/>
                  <a:gd name="connsiteY1055" fmla="*/ 2055526 h 2536816"/>
                  <a:gd name="connsiteX1056" fmla="*/ 2639483 w 3940471"/>
                  <a:gd name="connsiteY1056" fmla="*/ 2048006 h 2536816"/>
                  <a:gd name="connsiteX1057" fmla="*/ 2629456 w 3940471"/>
                  <a:gd name="connsiteY1057" fmla="*/ 2045499 h 2536816"/>
                  <a:gd name="connsiteX1058" fmla="*/ 2616923 w 3940471"/>
                  <a:gd name="connsiteY1058" fmla="*/ 2042993 h 2536816"/>
                  <a:gd name="connsiteX1059" fmla="*/ 2606896 w 3940471"/>
                  <a:gd name="connsiteY1059" fmla="*/ 2037979 h 2536816"/>
                  <a:gd name="connsiteX1060" fmla="*/ 2596869 w 3940471"/>
                  <a:gd name="connsiteY1060" fmla="*/ 2030459 h 2536816"/>
                  <a:gd name="connsiteX1061" fmla="*/ 2589349 w 3940471"/>
                  <a:gd name="connsiteY1061" fmla="*/ 2017925 h 2536816"/>
                  <a:gd name="connsiteX1062" fmla="*/ 2584335 w 3940471"/>
                  <a:gd name="connsiteY1062" fmla="*/ 2010405 h 2536816"/>
                  <a:gd name="connsiteX1063" fmla="*/ 2581829 w 3940471"/>
                  <a:gd name="connsiteY1063" fmla="*/ 2010405 h 2536816"/>
                  <a:gd name="connsiteX1064" fmla="*/ 2576815 w 3940471"/>
                  <a:gd name="connsiteY1064" fmla="*/ 2002885 h 2536816"/>
                  <a:gd name="connsiteX1065" fmla="*/ 2566788 w 3940471"/>
                  <a:gd name="connsiteY1065" fmla="*/ 1995365 h 2536816"/>
                  <a:gd name="connsiteX1066" fmla="*/ 2556761 w 3940471"/>
                  <a:gd name="connsiteY1066" fmla="*/ 1987845 h 2536816"/>
                  <a:gd name="connsiteX1067" fmla="*/ 2541721 w 3940471"/>
                  <a:gd name="connsiteY1067" fmla="*/ 1977818 h 2536816"/>
                  <a:gd name="connsiteX1068" fmla="*/ 2524174 w 3940471"/>
                  <a:gd name="connsiteY1068" fmla="*/ 1972804 h 2536816"/>
                  <a:gd name="connsiteX1069" fmla="*/ 2519161 w 3940471"/>
                  <a:gd name="connsiteY1069" fmla="*/ 1972804 h 2536816"/>
                  <a:gd name="connsiteX1070" fmla="*/ 2509134 w 3940471"/>
                  <a:gd name="connsiteY1070" fmla="*/ 1975311 h 2536816"/>
                  <a:gd name="connsiteX1071" fmla="*/ 2499107 w 3940471"/>
                  <a:gd name="connsiteY1071" fmla="*/ 1977818 h 2536816"/>
                  <a:gd name="connsiteX1072" fmla="*/ 2489080 w 3940471"/>
                  <a:gd name="connsiteY1072" fmla="*/ 1977818 h 2536816"/>
                  <a:gd name="connsiteX1073" fmla="*/ 2486573 w 3940471"/>
                  <a:gd name="connsiteY1073" fmla="*/ 1980324 h 2536816"/>
                  <a:gd name="connsiteX1074" fmla="*/ 2479053 w 3940471"/>
                  <a:gd name="connsiteY1074" fmla="*/ 1982831 h 2536816"/>
                  <a:gd name="connsiteX1075" fmla="*/ 2443959 w 3940471"/>
                  <a:gd name="connsiteY1075" fmla="*/ 1982831 h 2536816"/>
                  <a:gd name="connsiteX1076" fmla="*/ 2433932 w 3940471"/>
                  <a:gd name="connsiteY1076" fmla="*/ 1985338 h 2536816"/>
                  <a:gd name="connsiteX1077" fmla="*/ 2426412 w 3940471"/>
                  <a:gd name="connsiteY1077" fmla="*/ 1987845 h 2536816"/>
                  <a:gd name="connsiteX1078" fmla="*/ 2418892 w 3940471"/>
                  <a:gd name="connsiteY1078" fmla="*/ 1980324 h 2536816"/>
                  <a:gd name="connsiteX1079" fmla="*/ 2416385 w 3940471"/>
                  <a:gd name="connsiteY1079" fmla="*/ 1975311 h 2536816"/>
                  <a:gd name="connsiteX1080" fmla="*/ 2406358 w 3940471"/>
                  <a:gd name="connsiteY1080" fmla="*/ 1970297 h 2536816"/>
                  <a:gd name="connsiteX1081" fmla="*/ 2403851 w 3940471"/>
                  <a:gd name="connsiteY1081" fmla="*/ 1967791 h 2536816"/>
                  <a:gd name="connsiteX1082" fmla="*/ 2398838 w 3940471"/>
                  <a:gd name="connsiteY1082" fmla="*/ 1962777 h 2536816"/>
                  <a:gd name="connsiteX1083" fmla="*/ 2388811 w 3940471"/>
                  <a:gd name="connsiteY1083" fmla="*/ 1957764 h 2536816"/>
                  <a:gd name="connsiteX1084" fmla="*/ 2386304 w 3940471"/>
                  <a:gd name="connsiteY1084" fmla="*/ 1955257 h 2536816"/>
                  <a:gd name="connsiteX1085" fmla="*/ 2383797 w 3940471"/>
                  <a:gd name="connsiteY1085" fmla="*/ 1935203 h 2536816"/>
                  <a:gd name="connsiteX1086" fmla="*/ 2371264 w 3940471"/>
                  <a:gd name="connsiteY1086" fmla="*/ 1930190 h 2536816"/>
                  <a:gd name="connsiteX1087" fmla="*/ 2368757 w 3940471"/>
                  <a:gd name="connsiteY1087" fmla="*/ 1932697 h 2536816"/>
                  <a:gd name="connsiteX1088" fmla="*/ 2361237 w 3940471"/>
                  <a:gd name="connsiteY1088" fmla="*/ 1932697 h 2536816"/>
                  <a:gd name="connsiteX1089" fmla="*/ 2353717 w 3940471"/>
                  <a:gd name="connsiteY1089" fmla="*/ 1930190 h 2536816"/>
                  <a:gd name="connsiteX1090" fmla="*/ 2333663 w 3940471"/>
                  <a:gd name="connsiteY1090" fmla="*/ 1930190 h 2536816"/>
                  <a:gd name="connsiteX1091" fmla="*/ 2328650 w 3940471"/>
                  <a:gd name="connsiteY1091" fmla="*/ 1925177 h 2536816"/>
                  <a:gd name="connsiteX1092" fmla="*/ 2313609 w 3940471"/>
                  <a:gd name="connsiteY1092" fmla="*/ 1925177 h 2536816"/>
                  <a:gd name="connsiteX1093" fmla="*/ 2306089 w 3940471"/>
                  <a:gd name="connsiteY1093" fmla="*/ 1920163 h 2536816"/>
                  <a:gd name="connsiteX1094" fmla="*/ 2301076 w 3940471"/>
                  <a:gd name="connsiteY1094" fmla="*/ 1920163 h 2536816"/>
                  <a:gd name="connsiteX1095" fmla="*/ 2298569 w 3940471"/>
                  <a:gd name="connsiteY1095" fmla="*/ 1922670 h 2536816"/>
                  <a:gd name="connsiteX1096" fmla="*/ 2288542 w 3940471"/>
                  <a:gd name="connsiteY1096" fmla="*/ 1922670 h 2536816"/>
                  <a:gd name="connsiteX1097" fmla="*/ 2278515 w 3940471"/>
                  <a:gd name="connsiteY1097" fmla="*/ 1930190 h 2536816"/>
                  <a:gd name="connsiteX1098" fmla="*/ 2270995 w 3940471"/>
                  <a:gd name="connsiteY1098" fmla="*/ 1930190 h 2536816"/>
                  <a:gd name="connsiteX1099" fmla="*/ 2268488 w 3940471"/>
                  <a:gd name="connsiteY1099" fmla="*/ 1937710 h 2536816"/>
                  <a:gd name="connsiteX1100" fmla="*/ 2238408 w 3940471"/>
                  <a:gd name="connsiteY1100" fmla="*/ 1937710 h 2536816"/>
                  <a:gd name="connsiteX1101" fmla="*/ 2235901 w 3940471"/>
                  <a:gd name="connsiteY1101" fmla="*/ 1935203 h 2536816"/>
                  <a:gd name="connsiteX1102" fmla="*/ 2235901 w 3940471"/>
                  <a:gd name="connsiteY1102" fmla="*/ 1932697 h 2536816"/>
                  <a:gd name="connsiteX1103" fmla="*/ 2233394 w 3940471"/>
                  <a:gd name="connsiteY1103" fmla="*/ 1932697 h 2536816"/>
                  <a:gd name="connsiteX1104" fmla="*/ 2230887 w 3940471"/>
                  <a:gd name="connsiteY1104" fmla="*/ 1935203 h 2536816"/>
                  <a:gd name="connsiteX1105" fmla="*/ 2215847 w 3940471"/>
                  <a:gd name="connsiteY1105" fmla="*/ 1935203 h 2536816"/>
                  <a:gd name="connsiteX1106" fmla="*/ 2215847 w 3940471"/>
                  <a:gd name="connsiteY1106" fmla="*/ 1937710 h 2536816"/>
                  <a:gd name="connsiteX1107" fmla="*/ 2205820 w 3940471"/>
                  <a:gd name="connsiteY1107" fmla="*/ 1937710 h 2536816"/>
                  <a:gd name="connsiteX1108" fmla="*/ 2205820 w 3940471"/>
                  <a:gd name="connsiteY1108" fmla="*/ 1945230 h 2536816"/>
                  <a:gd name="connsiteX1109" fmla="*/ 2203313 w 3940471"/>
                  <a:gd name="connsiteY1109" fmla="*/ 1947737 h 2536816"/>
                  <a:gd name="connsiteX1110" fmla="*/ 2200807 w 3940471"/>
                  <a:gd name="connsiteY1110" fmla="*/ 1950244 h 2536816"/>
                  <a:gd name="connsiteX1111" fmla="*/ 2188273 w 3940471"/>
                  <a:gd name="connsiteY1111" fmla="*/ 1950244 h 2536816"/>
                  <a:gd name="connsiteX1112" fmla="*/ 2183260 w 3940471"/>
                  <a:gd name="connsiteY1112" fmla="*/ 1952751 h 2536816"/>
                  <a:gd name="connsiteX1113" fmla="*/ 2180753 w 3940471"/>
                  <a:gd name="connsiteY1113" fmla="*/ 1957764 h 2536816"/>
                  <a:gd name="connsiteX1114" fmla="*/ 2173233 w 3940471"/>
                  <a:gd name="connsiteY1114" fmla="*/ 1965284 h 2536816"/>
                  <a:gd name="connsiteX1115" fmla="*/ 2170726 w 3940471"/>
                  <a:gd name="connsiteY1115" fmla="*/ 1965284 h 2536816"/>
                  <a:gd name="connsiteX1116" fmla="*/ 2168219 w 3940471"/>
                  <a:gd name="connsiteY1116" fmla="*/ 1962777 h 2536816"/>
                  <a:gd name="connsiteX1117" fmla="*/ 2160699 w 3940471"/>
                  <a:gd name="connsiteY1117" fmla="*/ 1960271 h 2536816"/>
                  <a:gd name="connsiteX1118" fmla="*/ 2153179 w 3940471"/>
                  <a:gd name="connsiteY1118" fmla="*/ 1960271 h 2536816"/>
                  <a:gd name="connsiteX1119" fmla="*/ 2145659 w 3940471"/>
                  <a:gd name="connsiteY1119" fmla="*/ 1957764 h 2536816"/>
                  <a:gd name="connsiteX1120" fmla="*/ 2143152 w 3940471"/>
                  <a:gd name="connsiteY1120" fmla="*/ 1957764 h 2536816"/>
                  <a:gd name="connsiteX1121" fmla="*/ 2133125 w 3940471"/>
                  <a:gd name="connsiteY1121" fmla="*/ 1962777 h 2536816"/>
                  <a:gd name="connsiteX1122" fmla="*/ 2128112 w 3940471"/>
                  <a:gd name="connsiteY1122" fmla="*/ 1960271 h 2536816"/>
                  <a:gd name="connsiteX1123" fmla="*/ 2120592 w 3940471"/>
                  <a:gd name="connsiteY1123" fmla="*/ 1957764 h 2536816"/>
                  <a:gd name="connsiteX1124" fmla="*/ 2115578 w 3940471"/>
                  <a:gd name="connsiteY1124" fmla="*/ 1957764 h 2536816"/>
                  <a:gd name="connsiteX1125" fmla="*/ 2115578 w 3940471"/>
                  <a:gd name="connsiteY1125" fmla="*/ 1960271 h 2536816"/>
                  <a:gd name="connsiteX1126" fmla="*/ 2110565 w 3940471"/>
                  <a:gd name="connsiteY1126" fmla="*/ 1965284 h 2536816"/>
                  <a:gd name="connsiteX1127" fmla="*/ 2103045 w 3940471"/>
                  <a:gd name="connsiteY1127" fmla="*/ 1962777 h 2536816"/>
                  <a:gd name="connsiteX1128" fmla="*/ 2100538 w 3940471"/>
                  <a:gd name="connsiteY1128" fmla="*/ 1960271 h 2536816"/>
                  <a:gd name="connsiteX1129" fmla="*/ 2095524 w 3940471"/>
                  <a:gd name="connsiteY1129" fmla="*/ 1960271 h 2536816"/>
                  <a:gd name="connsiteX1130" fmla="*/ 2090511 w 3940471"/>
                  <a:gd name="connsiteY1130" fmla="*/ 1962777 h 2536816"/>
                  <a:gd name="connsiteX1131" fmla="*/ 2085497 w 3940471"/>
                  <a:gd name="connsiteY1131" fmla="*/ 1960271 h 2536816"/>
                  <a:gd name="connsiteX1132" fmla="*/ 2077977 w 3940471"/>
                  <a:gd name="connsiteY1132" fmla="*/ 1957764 h 2536816"/>
                  <a:gd name="connsiteX1133" fmla="*/ 2075471 w 3940471"/>
                  <a:gd name="connsiteY1133" fmla="*/ 1955257 h 2536816"/>
                  <a:gd name="connsiteX1134" fmla="*/ 2070457 w 3940471"/>
                  <a:gd name="connsiteY1134" fmla="*/ 1950244 h 2536816"/>
                  <a:gd name="connsiteX1135" fmla="*/ 2072964 w 3940471"/>
                  <a:gd name="connsiteY1135" fmla="*/ 1947737 h 2536816"/>
                  <a:gd name="connsiteX1136" fmla="*/ 2075471 w 3940471"/>
                  <a:gd name="connsiteY1136" fmla="*/ 1942723 h 2536816"/>
                  <a:gd name="connsiteX1137" fmla="*/ 2075471 w 3940471"/>
                  <a:gd name="connsiteY1137" fmla="*/ 1937710 h 2536816"/>
                  <a:gd name="connsiteX1138" fmla="*/ 2072964 w 3940471"/>
                  <a:gd name="connsiteY1138" fmla="*/ 1935203 h 2536816"/>
                  <a:gd name="connsiteX1139" fmla="*/ 2070457 w 3940471"/>
                  <a:gd name="connsiteY1139" fmla="*/ 1935203 h 2536816"/>
                  <a:gd name="connsiteX1140" fmla="*/ 2070457 w 3940471"/>
                  <a:gd name="connsiteY1140" fmla="*/ 1932697 h 2536816"/>
                  <a:gd name="connsiteX1141" fmla="*/ 2067951 w 3940471"/>
                  <a:gd name="connsiteY1141" fmla="*/ 1935203 h 2536816"/>
                  <a:gd name="connsiteX1142" fmla="*/ 2065444 w 3940471"/>
                  <a:gd name="connsiteY1142" fmla="*/ 1935203 h 2536816"/>
                  <a:gd name="connsiteX1143" fmla="*/ 2062937 w 3940471"/>
                  <a:gd name="connsiteY1143" fmla="*/ 1937710 h 2536816"/>
                  <a:gd name="connsiteX1144" fmla="*/ 2057924 w 3940471"/>
                  <a:gd name="connsiteY1144" fmla="*/ 1937710 h 2536816"/>
                  <a:gd name="connsiteX1145" fmla="*/ 2055417 w 3940471"/>
                  <a:gd name="connsiteY1145" fmla="*/ 1940217 h 2536816"/>
                  <a:gd name="connsiteX1146" fmla="*/ 2050403 w 3940471"/>
                  <a:gd name="connsiteY1146" fmla="*/ 1940217 h 2536816"/>
                  <a:gd name="connsiteX1147" fmla="*/ 2047897 w 3940471"/>
                  <a:gd name="connsiteY1147" fmla="*/ 1942723 h 2536816"/>
                  <a:gd name="connsiteX1148" fmla="*/ 2042883 w 3940471"/>
                  <a:gd name="connsiteY1148" fmla="*/ 1945230 h 2536816"/>
                  <a:gd name="connsiteX1149" fmla="*/ 2035363 w 3940471"/>
                  <a:gd name="connsiteY1149" fmla="*/ 1945230 h 2536816"/>
                  <a:gd name="connsiteX1150" fmla="*/ 2032856 w 3940471"/>
                  <a:gd name="connsiteY1150" fmla="*/ 1947737 h 2536816"/>
                  <a:gd name="connsiteX1151" fmla="*/ 2030350 w 3940471"/>
                  <a:gd name="connsiteY1151" fmla="*/ 1950244 h 2536816"/>
                  <a:gd name="connsiteX1152" fmla="*/ 2030350 w 3940471"/>
                  <a:gd name="connsiteY1152" fmla="*/ 1952751 h 2536816"/>
                  <a:gd name="connsiteX1153" fmla="*/ 2027843 w 3940471"/>
                  <a:gd name="connsiteY1153" fmla="*/ 1955257 h 2536816"/>
                  <a:gd name="connsiteX1154" fmla="*/ 2027843 w 3940471"/>
                  <a:gd name="connsiteY1154" fmla="*/ 1960271 h 2536816"/>
                  <a:gd name="connsiteX1155" fmla="*/ 2020323 w 3940471"/>
                  <a:gd name="connsiteY1155" fmla="*/ 1962777 h 2536816"/>
                  <a:gd name="connsiteX1156" fmla="*/ 2012803 w 3940471"/>
                  <a:gd name="connsiteY1156" fmla="*/ 1970297 h 2536816"/>
                  <a:gd name="connsiteX1157" fmla="*/ 2007789 w 3940471"/>
                  <a:gd name="connsiteY1157" fmla="*/ 1972804 h 2536816"/>
                  <a:gd name="connsiteX1158" fmla="*/ 2002776 w 3940471"/>
                  <a:gd name="connsiteY1158" fmla="*/ 1980324 h 2536816"/>
                  <a:gd name="connsiteX1159" fmla="*/ 1997762 w 3940471"/>
                  <a:gd name="connsiteY1159" fmla="*/ 1985338 h 2536816"/>
                  <a:gd name="connsiteX1160" fmla="*/ 1992749 w 3940471"/>
                  <a:gd name="connsiteY1160" fmla="*/ 1985338 h 2536816"/>
                  <a:gd name="connsiteX1161" fmla="*/ 1985229 w 3940471"/>
                  <a:gd name="connsiteY1161" fmla="*/ 1990351 h 2536816"/>
                  <a:gd name="connsiteX1162" fmla="*/ 1977709 w 3940471"/>
                  <a:gd name="connsiteY1162" fmla="*/ 1995365 h 2536816"/>
                  <a:gd name="connsiteX1163" fmla="*/ 1972695 w 3940471"/>
                  <a:gd name="connsiteY1163" fmla="*/ 2000378 h 2536816"/>
                  <a:gd name="connsiteX1164" fmla="*/ 1970188 w 3940471"/>
                  <a:gd name="connsiteY1164" fmla="*/ 2005392 h 2536816"/>
                  <a:gd name="connsiteX1165" fmla="*/ 1967682 w 3940471"/>
                  <a:gd name="connsiteY1165" fmla="*/ 2005392 h 2536816"/>
                  <a:gd name="connsiteX1166" fmla="*/ 1967682 w 3940471"/>
                  <a:gd name="connsiteY1166" fmla="*/ 2015419 h 2536816"/>
                  <a:gd name="connsiteX1167" fmla="*/ 1962668 w 3940471"/>
                  <a:gd name="connsiteY1167" fmla="*/ 2020432 h 2536816"/>
                  <a:gd name="connsiteX1168" fmla="*/ 1962668 w 3940471"/>
                  <a:gd name="connsiteY1168" fmla="*/ 2022939 h 2536816"/>
                  <a:gd name="connsiteX1169" fmla="*/ 1957655 w 3940471"/>
                  <a:gd name="connsiteY1169" fmla="*/ 2025445 h 2536816"/>
                  <a:gd name="connsiteX1170" fmla="*/ 1952641 w 3940471"/>
                  <a:gd name="connsiteY1170" fmla="*/ 2027952 h 2536816"/>
                  <a:gd name="connsiteX1171" fmla="*/ 1950135 w 3940471"/>
                  <a:gd name="connsiteY1171" fmla="*/ 2027952 h 2536816"/>
                  <a:gd name="connsiteX1172" fmla="*/ 1947628 w 3940471"/>
                  <a:gd name="connsiteY1172" fmla="*/ 2032965 h 2536816"/>
                  <a:gd name="connsiteX1173" fmla="*/ 1945121 w 3940471"/>
                  <a:gd name="connsiteY1173" fmla="*/ 2032965 h 2536816"/>
                  <a:gd name="connsiteX1174" fmla="*/ 1945121 w 3940471"/>
                  <a:gd name="connsiteY1174" fmla="*/ 2035472 h 2536816"/>
                  <a:gd name="connsiteX1175" fmla="*/ 1942614 w 3940471"/>
                  <a:gd name="connsiteY1175" fmla="*/ 2037979 h 2536816"/>
                  <a:gd name="connsiteX1176" fmla="*/ 1937601 w 3940471"/>
                  <a:gd name="connsiteY1176" fmla="*/ 2040486 h 2536816"/>
                  <a:gd name="connsiteX1177" fmla="*/ 1935094 w 3940471"/>
                  <a:gd name="connsiteY1177" fmla="*/ 2040486 h 2536816"/>
                  <a:gd name="connsiteX1178" fmla="*/ 1935094 w 3940471"/>
                  <a:gd name="connsiteY1178" fmla="*/ 2042993 h 2536816"/>
                  <a:gd name="connsiteX1179" fmla="*/ 1932587 w 3940471"/>
                  <a:gd name="connsiteY1179" fmla="*/ 2042993 h 2536816"/>
                  <a:gd name="connsiteX1180" fmla="*/ 1937601 w 3940471"/>
                  <a:gd name="connsiteY1180" fmla="*/ 2048006 h 2536816"/>
                  <a:gd name="connsiteX1181" fmla="*/ 1927574 w 3940471"/>
                  <a:gd name="connsiteY1181" fmla="*/ 2055526 h 2536816"/>
                  <a:gd name="connsiteX1182" fmla="*/ 1925067 w 3940471"/>
                  <a:gd name="connsiteY1182" fmla="*/ 2055526 h 2536816"/>
                  <a:gd name="connsiteX1183" fmla="*/ 1920054 w 3940471"/>
                  <a:gd name="connsiteY1183" fmla="*/ 2058033 h 2536816"/>
                  <a:gd name="connsiteX1184" fmla="*/ 1910027 w 3940471"/>
                  <a:gd name="connsiteY1184" fmla="*/ 2060539 h 2536816"/>
                  <a:gd name="connsiteX1185" fmla="*/ 1902507 w 3940471"/>
                  <a:gd name="connsiteY1185" fmla="*/ 2085607 h 2536816"/>
                  <a:gd name="connsiteX1186" fmla="*/ 1902507 w 3940471"/>
                  <a:gd name="connsiteY1186" fmla="*/ 2105661 h 2536816"/>
                  <a:gd name="connsiteX1187" fmla="*/ 1900000 w 3940471"/>
                  <a:gd name="connsiteY1187" fmla="*/ 2115687 h 2536816"/>
                  <a:gd name="connsiteX1188" fmla="*/ 1889973 w 3940471"/>
                  <a:gd name="connsiteY1188" fmla="*/ 2130728 h 2536816"/>
                  <a:gd name="connsiteX1189" fmla="*/ 1887467 w 3940471"/>
                  <a:gd name="connsiteY1189" fmla="*/ 2143261 h 2536816"/>
                  <a:gd name="connsiteX1190" fmla="*/ 1879946 w 3940471"/>
                  <a:gd name="connsiteY1190" fmla="*/ 2153288 h 2536816"/>
                  <a:gd name="connsiteX1191" fmla="*/ 1869919 w 3940471"/>
                  <a:gd name="connsiteY1191" fmla="*/ 2158302 h 2536816"/>
                  <a:gd name="connsiteX1192" fmla="*/ 1869919 w 3940471"/>
                  <a:gd name="connsiteY1192" fmla="*/ 2165822 h 2536816"/>
                  <a:gd name="connsiteX1193" fmla="*/ 1867413 w 3940471"/>
                  <a:gd name="connsiteY1193" fmla="*/ 2175849 h 2536816"/>
                  <a:gd name="connsiteX1194" fmla="*/ 1867413 w 3940471"/>
                  <a:gd name="connsiteY1194" fmla="*/ 2180862 h 2536816"/>
                  <a:gd name="connsiteX1195" fmla="*/ 1864906 w 3940471"/>
                  <a:gd name="connsiteY1195" fmla="*/ 2193396 h 2536816"/>
                  <a:gd name="connsiteX1196" fmla="*/ 1862399 w 3940471"/>
                  <a:gd name="connsiteY1196" fmla="*/ 2200916 h 2536816"/>
                  <a:gd name="connsiteX1197" fmla="*/ 1859893 w 3940471"/>
                  <a:gd name="connsiteY1197" fmla="*/ 2205929 h 2536816"/>
                  <a:gd name="connsiteX1198" fmla="*/ 1849866 w 3940471"/>
                  <a:gd name="connsiteY1198" fmla="*/ 2215956 h 2536816"/>
                  <a:gd name="connsiteX1199" fmla="*/ 1842345 w 3940471"/>
                  <a:gd name="connsiteY1199" fmla="*/ 2223477 h 2536816"/>
                  <a:gd name="connsiteX1200" fmla="*/ 1829812 w 3940471"/>
                  <a:gd name="connsiteY1200" fmla="*/ 2233503 h 2536816"/>
                  <a:gd name="connsiteX1201" fmla="*/ 1829812 w 3940471"/>
                  <a:gd name="connsiteY1201" fmla="*/ 2243530 h 2536816"/>
                  <a:gd name="connsiteX1202" fmla="*/ 1824799 w 3940471"/>
                  <a:gd name="connsiteY1202" fmla="*/ 2253557 h 2536816"/>
                  <a:gd name="connsiteX1203" fmla="*/ 1824799 w 3940471"/>
                  <a:gd name="connsiteY1203" fmla="*/ 2258571 h 2536816"/>
                  <a:gd name="connsiteX1204" fmla="*/ 1814771 w 3940471"/>
                  <a:gd name="connsiteY1204" fmla="*/ 2268597 h 2536816"/>
                  <a:gd name="connsiteX1205" fmla="*/ 1814771 w 3940471"/>
                  <a:gd name="connsiteY1205" fmla="*/ 2278624 h 2536816"/>
                  <a:gd name="connsiteX1206" fmla="*/ 1807251 w 3940471"/>
                  <a:gd name="connsiteY1206" fmla="*/ 2288651 h 2536816"/>
                  <a:gd name="connsiteX1207" fmla="*/ 1807251 w 3940471"/>
                  <a:gd name="connsiteY1207" fmla="*/ 2291158 h 2536816"/>
                  <a:gd name="connsiteX1208" fmla="*/ 1799731 w 3940471"/>
                  <a:gd name="connsiteY1208" fmla="*/ 2301185 h 2536816"/>
                  <a:gd name="connsiteX1209" fmla="*/ 1794718 w 3940471"/>
                  <a:gd name="connsiteY1209" fmla="*/ 2308705 h 2536816"/>
                  <a:gd name="connsiteX1210" fmla="*/ 1787198 w 3940471"/>
                  <a:gd name="connsiteY1210" fmla="*/ 2321239 h 2536816"/>
                  <a:gd name="connsiteX1211" fmla="*/ 1779677 w 3940471"/>
                  <a:gd name="connsiteY1211" fmla="*/ 2326252 h 2536816"/>
                  <a:gd name="connsiteX1212" fmla="*/ 1767144 w 3940471"/>
                  <a:gd name="connsiteY1212" fmla="*/ 2331265 h 2536816"/>
                  <a:gd name="connsiteX1213" fmla="*/ 1757117 w 3940471"/>
                  <a:gd name="connsiteY1213" fmla="*/ 2331265 h 2536816"/>
                  <a:gd name="connsiteX1214" fmla="*/ 1747090 w 3940471"/>
                  <a:gd name="connsiteY1214" fmla="*/ 2336279 h 2536816"/>
                  <a:gd name="connsiteX1215" fmla="*/ 1742076 w 3940471"/>
                  <a:gd name="connsiteY1215" fmla="*/ 2343799 h 2536816"/>
                  <a:gd name="connsiteX1216" fmla="*/ 1739570 w 3940471"/>
                  <a:gd name="connsiteY1216" fmla="*/ 2348813 h 2536816"/>
                  <a:gd name="connsiteX1217" fmla="*/ 1737063 w 3940471"/>
                  <a:gd name="connsiteY1217" fmla="*/ 2351319 h 2536816"/>
                  <a:gd name="connsiteX1218" fmla="*/ 1734557 w 3940471"/>
                  <a:gd name="connsiteY1218" fmla="*/ 2356333 h 2536816"/>
                  <a:gd name="connsiteX1219" fmla="*/ 1732050 w 3940471"/>
                  <a:gd name="connsiteY1219" fmla="*/ 2363853 h 2536816"/>
                  <a:gd name="connsiteX1220" fmla="*/ 1732050 w 3940471"/>
                  <a:gd name="connsiteY1220" fmla="*/ 2376387 h 2536816"/>
                  <a:gd name="connsiteX1221" fmla="*/ 1729543 w 3940471"/>
                  <a:gd name="connsiteY1221" fmla="*/ 2393933 h 2536816"/>
                  <a:gd name="connsiteX1222" fmla="*/ 1724530 w 3940471"/>
                  <a:gd name="connsiteY1222" fmla="*/ 2403961 h 2536816"/>
                  <a:gd name="connsiteX1223" fmla="*/ 1719516 w 3940471"/>
                  <a:gd name="connsiteY1223" fmla="*/ 2406467 h 2536816"/>
                  <a:gd name="connsiteX1224" fmla="*/ 1719516 w 3940471"/>
                  <a:gd name="connsiteY1224" fmla="*/ 2408974 h 2536816"/>
                  <a:gd name="connsiteX1225" fmla="*/ 1717009 w 3940471"/>
                  <a:gd name="connsiteY1225" fmla="*/ 2411481 h 2536816"/>
                  <a:gd name="connsiteX1226" fmla="*/ 1711996 w 3940471"/>
                  <a:gd name="connsiteY1226" fmla="*/ 2419001 h 2536816"/>
                  <a:gd name="connsiteX1227" fmla="*/ 1709489 w 3940471"/>
                  <a:gd name="connsiteY1227" fmla="*/ 2419001 h 2536816"/>
                  <a:gd name="connsiteX1228" fmla="*/ 1699462 w 3940471"/>
                  <a:gd name="connsiteY1228" fmla="*/ 2424014 h 2536816"/>
                  <a:gd name="connsiteX1229" fmla="*/ 1686929 w 3940471"/>
                  <a:gd name="connsiteY1229" fmla="*/ 2429028 h 2536816"/>
                  <a:gd name="connsiteX1230" fmla="*/ 1679408 w 3940471"/>
                  <a:gd name="connsiteY1230" fmla="*/ 2434041 h 2536816"/>
                  <a:gd name="connsiteX1231" fmla="*/ 1676902 w 3940471"/>
                  <a:gd name="connsiteY1231" fmla="*/ 2446575 h 2536816"/>
                  <a:gd name="connsiteX1232" fmla="*/ 1676902 w 3940471"/>
                  <a:gd name="connsiteY1232" fmla="*/ 2456602 h 2536816"/>
                  <a:gd name="connsiteX1233" fmla="*/ 1679408 w 3940471"/>
                  <a:gd name="connsiteY1233" fmla="*/ 2464122 h 2536816"/>
                  <a:gd name="connsiteX1234" fmla="*/ 1681915 w 3940471"/>
                  <a:gd name="connsiteY1234" fmla="*/ 2469135 h 2536816"/>
                  <a:gd name="connsiteX1235" fmla="*/ 1681915 w 3940471"/>
                  <a:gd name="connsiteY1235" fmla="*/ 2479162 h 2536816"/>
                  <a:gd name="connsiteX1236" fmla="*/ 1679408 w 3940471"/>
                  <a:gd name="connsiteY1236" fmla="*/ 2486682 h 2536816"/>
                  <a:gd name="connsiteX1237" fmla="*/ 1666875 w 3940471"/>
                  <a:gd name="connsiteY1237" fmla="*/ 2491696 h 2536816"/>
                  <a:gd name="connsiteX1238" fmla="*/ 1651834 w 3940471"/>
                  <a:gd name="connsiteY1238" fmla="*/ 2501723 h 2536816"/>
                  <a:gd name="connsiteX1239" fmla="*/ 1646821 w 3940471"/>
                  <a:gd name="connsiteY1239" fmla="*/ 2516763 h 2536816"/>
                  <a:gd name="connsiteX1240" fmla="*/ 1631781 w 3940471"/>
                  <a:gd name="connsiteY1240" fmla="*/ 2526790 h 2536816"/>
                  <a:gd name="connsiteX1241" fmla="*/ 1621754 w 3940471"/>
                  <a:gd name="connsiteY1241" fmla="*/ 2529297 h 2536816"/>
                  <a:gd name="connsiteX1242" fmla="*/ 1614234 w 3940471"/>
                  <a:gd name="connsiteY1242" fmla="*/ 2534310 h 2536816"/>
                  <a:gd name="connsiteX1243" fmla="*/ 1614234 w 3940471"/>
                  <a:gd name="connsiteY1243" fmla="*/ 2536817 h 2536816"/>
                  <a:gd name="connsiteX1244" fmla="*/ 1606714 w 3940471"/>
                  <a:gd name="connsiteY1244" fmla="*/ 2534310 h 2536816"/>
                  <a:gd name="connsiteX1245" fmla="*/ 1606714 w 3940471"/>
                  <a:gd name="connsiteY1245" fmla="*/ 2531803 h 2536816"/>
                  <a:gd name="connsiteX1246" fmla="*/ 1591673 w 3940471"/>
                  <a:gd name="connsiteY1246" fmla="*/ 2524283 h 2536816"/>
                  <a:gd name="connsiteX1247" fmla="*/ 1591673 w 3940471"/>
                  <a:gd name="connsiteY1247" fmla="*/ 2521776 h 2536816"/>
                  <a:gd name="connsiteX1248" fmla="*/ 1586660 w 3940471"/>
                  <a:gd name="connsiteY1248" fmla="*/ 2521776 h 2536816"/>
                  <a:gd name="connsiteX1249" fmla="*/ 1576633 w 3940471"/>
                  <a:gd name="connsiteY1249" fmla="*/ 2524283 h 2536816"/>
                  <a:gd name="connsiteX1250" fmla="*/ 1574126 w 3940471"/>
                  <a:gd name="connsiteY1250" fmla="*/ 2516763 h 2536816"/>
                  <a:gd name="connsiteX1251" fmla="*/ 1574126 w 3940471"/>
                  <a:gd name="connsiteY1251" fmla="*/ 2511749 h 2536816"/>
                  <a:gd name="connsiteX1252" fmla="*/ 1571619 w 3940471"/>
                  <a:gd name="connsiteY1252" fmla="*/ 2509243 h 2536816"/>
                  <a:gd name="connsiteX1253" fmla="*/ 1569113 w 3940471"/>
                  <a:gd name="connsiteY1253" fmla="*/ 2499216 h 2536816"/>
                  <a:gd name="connsiteX1254" fmla="*/ 1569113 w 3940471"/>
                  <a:gd name="connsiteY1254" fmla="*/ 2496709 h 2536816"/>
                  <a:gd name="connsiteX1255" fmla="*/ 1566606 w 3940471"/>
                  <a:gd name="connsiteY1255" fmla="*/ 2489189 h 2536816"/>
                  <a:gd name="connsiteX1256" fmla="*/ 1561592 w 3940471"/>
                  <a:gd name="connsiteY1256" fmla="*/ 2484175 h 2536816"/>
                  <a:gd name="connsiteX1257" fmla="*/ 1564099 w 3940471"/>
                  <a:gd name="connsiteY1257" fmla="*/ 2481669 h 2536816"/>
                  <a:gd name="connsiteX1258" fmla="*/ 1561592 w 3940471"/>
                  <a:gd name="connsiteY1258" fmla="*/ 2476655 h 2536816"/>
                  <a:gd name="connsiteX1259" fmla="*/ 1559086 w 3940471"/>
                  <a:gd name="connsiteY1259" fmla="*/ 2474149 h 2536816"/>
                  <a:gd name="connsiteX1260" fmla="*/ 1556579 w 3940471"/>
                  <a:gd name="connsiteY1260" fmla="*/ 2469135 h 2536816"/>
                  <a:gd name="connsiteX1261" fmla="*/ 1556579 w 3940471"/>
                  <a:gd name="connsiteY1261" fmla="*/ 2466629 h 2536816"/>
                  <a:gd name="connsiteX1262" fmla="*/ 1554072 w 3940471"/>
                  <a:gd name="connsiteY1262" fmla="*/ 2459108 h 2536816"/>
                  <a:gd name="connsiteX1263" fmla="*/ 1549059 w 3940471"/>
                  <a:gd name="connsiteY1263" fmla="*/ 2449081 h 2536816"/>
                  <a:gd name="connsiteX1264" fmla="*/ 1541539 w 3940471"/>
                  <a:gd name="connsiteY1264" fmla="*/ 2441561 h 2536816"/>
                  <a:gd name="connsiteX1265" fmla="*/ 1541539 w 3940471"/>
                  <a:gd name="connsiteY1265" fmla="*/ 2439055 h 2536816"/>
                  <a:gd name="connsiteX1266" fmla="*/ 1529005 w 3940471"/>
                  <a:gd name="connsiteY1266" fmla="*/ 2434041 h 2536816"/>
                  <a:gd name="connsiteX1267" fmla="*/ 1521485 w 3940471"/>
                  <a:gd name="connsiteY1267" fmla="*/ 2429028 h 2536816"/>
                  <a:gd name="connsiteX1268" fmla="*/ 1518978 w 3940471"/>
                  <a:gd name="connsiteY1268" fmla="*/ 2429028 h 2536816"/>
                  <a:gd name="connsiteX1269" fmla="*/ 1513965 w 3940471"/>
                  <a:gd name="connsiteY1269" fmla="*/ 2426521 h 2536816"/>
                  <a:gd name="connsiteX1270" fmla="*/ 1508951 w 3940471"/>
                  <a:gd name="connsiteY1270" fmla="*/ 2421507 h 2536816"/>
                  <a:gd name="connsiteX1271" fmla="*/ 1501431 w 3940471"/>
                  <a:gd name="connsiteY1271" fmla="*/ 2416494 h 2536816"/>
                  <a:gd name="connsiteX1272" fmla="*/ 1498924 w 3940471"/>
                  <a:gd name="connsiteY1272" fmla="*/ 2416494 h 2536816"/>
                  <a:gd name="connsiteX1273" fmla="*/ 1496418 w 3940471"/>
                  <a:gd name="connsiteY1273" fmla="*/ 2419001 h 2536816"/>
                  <a:gd name="connsiteX1274" fmla="*/ 1491404 w 3940471"/>
                  <a:gd name="connsiteY1274" fmla="*/ 2416494 h 2536816"/>
                  <a:gd name="connsiteX1275" fmla="*/ 1488898 w 3940471"/>
                  <a:gd name="connsiteY1275" fmla="*/ 2419001 h 2536816"/>
                  <a:gd name="connsiteX1276" fmla="*/ 1486391 w 3940471"/>
                  <a:gd name="connsiteY1276" fmla="*/ 2419001 h 2536816"/>
                  <a:gd name="connsiteX1277" fmla="*/ 1481377 w 3940471"/>
                  <a:gd name="connsiteY1277" fmla="*/ 2421507 h 2536816"/>
                  <a:gd name="connsiteX1278" fmla="*/ 1476364 w 3940471"/>
                  <a:gd name="connsiteY1278" fmla="*/ 2421507 h 2536816"/>
                  <a:gd name="connsiteX1279" fmla="*/ 1468844 w 3940471"/>
                  <a:gd name="connsiteY1279" fmla="*/ 2416494 h 2536816"/>
                  <a:gd name="connsiteX1280" fmla="*/ 1468844 w 3940471"/>
                  <a:gd name="connsiteY1280" fmla="*/ 2411481 h 2536816"/>
                  <a:gd name="connsiteX1281" fmla="*/ 1466337 w 3940471"/>
                  <a:gd name="connsiteY1281" fmla="*/ 2408974 h 2536816"/>
                  <a:gd name="connsiteX1282" fmla="*/ 1463830 w 3940471"/>
                  <a:gd name="connsiteY1282" fmla="*/ 2408974 h 2536816"/>
                  <a:gd name="connsiteX1283" fmla="*/ 1463830 w 3940471"/>
                  <a:gd name="connsiteY1283" fmla="*/ 2403961 h 2536816"/>
                  <a:gd name="connsiteX1284" fmla="*/ 1461324 w 3940471"/>
                  <a:gd name="connsiteY1284" fmla="*/ 2398947 h 2536816"/>
                  <a:gd name="connsiteX1285" fmla="*/ 1458817 w 3940471"/>
                  <a:gd name="connsiteY1285" fmla="*/ 2398947 h 2536816"/>
                  <a:gd name="connsiteX1286" fmla="*/ 1453804 w 3940471"/>
                  <a:gd name="connsiteY1286" fmla="*/ 2401454 h 2536816"/>
                  <a:gd name="connsiteX1287" fmla="*/ 1448790 w 3940471"/>
                  <a:gd name="connsiteY1287" fmla="*/ 2403961 h 2536816"/>
                  <a:gd name="connsiteX1288" fmla="*/ 1448790 w 3940471"/>
                  <a:gd name="connsiteY1288" fmla="*/ 2401454 h 2536816"/>
                  <a:gd name="connsiteX1289" fmla="*/ 1446283 w 3940471"/>
                  <a:gd name="connsiteY1289" fmla="*/ 2401454 h 2536816"/>
                  <a:gd name="connsiteX1290" fmla="*/ 1441270 w 3940471"/>
                  <a:gd name="connsiteY1290" fmla="*/ 2398947 h 2536816"/>
                  <a:gd name="connsiteX1291" fmla="*/ 1436256 w 3940471"/>
                  <a:gd name="connsiteY1291" fmla="*/ 2391427 h 2536816"/>
                  <a:gd name="connsiteX1292" fmla="*/ 1433750 w 3940471"/>
                  <a:gd name="connsiteY1292" fmla="*/ 2391427 h 2536816"/>
                  <a:gd name="connsiteX1293" fmla="*/ 1433750 w 3940471"/>
                  <a:gd name="connsiteY1293" fmla="*/ 2388920 h 2536816"/>
                  <a:gd name="connsiteX1294" fmla="*/ 1431243 w 3940471"/>
                  <a:gd name="connsiteY1294" fmla="*/ 2388920 h 2536816"/>
                  <a:gd name="connsiteX1295" fmla="*/ 1431243 w 3940471"/>
                  <a:gd name="connsiteY1295" fmla="*/ 2386413 h 2536816"/>
                  <a:gd name="connsiteX1296" fmla="*/ 1428736 w 3940471"/>
                  <a:gd name="connsiteY1296" fmla="*/ 2386413 h 2536816"/>
                  <a:gd name="connsiteX1297" fmla="*/ 1428736 w 3940471"/>
                  <a:gd name="connsiteY1297" fmla="*/ 2383907 h 2536816"/>
                  <a:gd name="connsiteX1298" fmla="*/ 1426230 w 3940471"/>
                  <a:gd name="connsiteY1298" fmla="*/ 2381400 h 2536816"/>
                  <a:gd name="connsiteX1299" fmla="*/ 1423723 w 3940471"/>
                  <a:gd name="connsiteY1299" fmla="*/ 2378893 h 2536816"/>
                  <a:gd name="connsiteX1300" fmla="*/ 1423723 w 3940471"/>
                  <a:gd name="connsiteY1300" fmla="*/ 2376387 h 2536816"/>
                  <a:gd name="connsiteX1301" fmla="*/ 1418709 w 3940471"/>
                  <a:gd name="connsiteY1301" fmla="*/ 2373880 h 2536816"/>
                  <a:gd name="connsiteX1302" fmla="*/ 1418709 w 3940471"/>
                  <a:gd name="connsiteY1302" fmla="*/ 2371373 h 2536816"/>
                  <a:gd name="connsiteX1303" fmla="*/ 1416203 w 3940471"/>
                  <a:gd name="connsiteY1303" fmla="*/ 2368866 h 2536816"/>
                  <a:gd name="connsiteX1304" fmla="*/ 1413696 w 3940471"/>
                  <a:gd name="connsiteY1304" fmla="*/ 2366360 h 2536816"/>
                  <a:gd name="connsiteX1305" fmla="*/ 1413696 w 3940471"/>
                  <a:gd name="connsiteY1305" fmla="*/ 2363853 h 2536816"/>
                  <a:gd name="connsiteX1306" fmla="*/ 1411189 w 3940471"/>
                  <a:gd name="connsiteY1306" fmla="*/ 2361346 h 2536816"/>
                  <a:gd name="connsiteX1307" fmla="*/ 1408682 w 3940471"/>
                  <a:gd name="connsiteY1307" fmla="*/ 2358839 h 2536816"/>
                  <a:gd name="connsiteX1308" fmla="*/ 1403669 w 3940471"/>
                  <a:gd name="connsiteY1308" fmla="*/ 2356333 h 2536816"/>
                  <a:gd name="connsiteX1309" fmla="*/ 1401162 w 3940471"/>
                  <a:gd name="connsiteY1309" fmla="*/ 2351319 h 2536816"/>
                  <a:gd name="connsiteX1310" fmla="*/ 1388629 w 3940471"/>
                  <a:gd name="connsiteY1310" fmla="*/ 2351319 h 2536816"/>
                  <a:gd name="connsiteX1311" fmla="*/ 1386122 w 3940471"/>
                  <a:gd name="connsiteY1311" fmla="*/ 2348813 h 2536816"/>
                  <a:gd name="connsiteX1312" fmla="*/ 1381108 w 3940471"/>
                  <a:gd name="connsiteY1312" fmla="*/ 2348813 h 2536816"/>
                  <a:gd name="connsiteX1313" fmla="*/ 1378602 w 3940471"/>
                  <a:gd name="connsiteY1313" fmla="*/ 2343799 h 2536816"/>
                  <a:gd name="connsiteX1314" fmla="*/ 1376095 w 3940471"/>
                  <a:gd name="connsiteY1314" fmla="*/ 2343799 h 2536816"/>
                  <a:gd name="connsiteX1315" fmla="*/ 1373588 w 3940471"/>
                  <a:gd name="connsiteY1315" fmla="*/ 2341292 h 2536816"/>
                  <a:gd name="connsiteX1316" fmla="*/ 1368575 w 3940471"/>
                  <a:gd name="connsiteY1316" fmla="*/ 2341292 h 2536816"/>
                  <a:gd name="connsiteX1317" fmla="*/ 1366068 w 3940471"/>
                  <a:gd name="connsiteY1317" fmla="*/ 2343799 h 2536816"/>
                  <a:gd name="connsiteX1318" fmla="*/ 1363562 w 3940471"/>
                  <a:gd name="connsiteY1318" fmla="*/ 2346306 h 2536816"/>
                  <a:gd name="connsiteX1319" fmla="*/ 1361055 w 3940471"/>
                  <a:gd name="connsiteY1319" fmla="*/ 2346306 h 2536816"/>
                  <a:gd name="connsiteX1320" fmla="*/ 1361055 w 3940471"/>
                  <a:gd name="connsiteY1320" fmla="*/ 2348813 h 2536816"/>
                  <a:gd name="connsiteX1321" fmla="*/ 1356041 w 3940471"/>
                  <a:gd name="connsiteY1321" fmla="*/ 2348813 h 2536816"/>
                  <a:gd name="connsiteX1322" fmla="*/ 1356041 w 3940471"/>
                  <a:gd name="connsiteY1322" fmla="*/ 2351319 h 2536816"/>
                  <a:gd name="connsiteX1323" fmla="*/ 1353535 w 3940471"/>
                  <a:gd name="connsiteY1323" fmla="*/ 2356333 h 2536816"/>
                  <a:gd name="connsiteX1324" fmla="*/ 1351028 w 3940471"/>
                  <a:gd name="connsiteY1324" fmla="*/ 2353826 h 2536816"/>
                  <a:gd name="connsiteX1325" fmla="*/ 1351028 w 3940471"/>
                  <a:gd name="connsiteY1325" fmla="*/ 2356333 h 2536816"/>
                  <a:gd name="connsiteX1326" fmla="*/ 1348521 w 3940471"/>
                  <a:gd name="connsiteY1326" fmla="*/ 2358839 h 2536816"/>
                  <a:gd name="connsiteX1327" fmla="*/ 1338494 w 3940471"/>
                  <a:gd name="connsiteY1327" fmla="*/ 2358839 h 2536816"/>
                  <a:gd name="connsiteX1328" fmla="*/ 1335988 w 3940471"/>
                  <a:gd name="connsiteY1328" fmla="*/ 2361346 h 2536816"/>
                  <a:gd name="connsiteX1329" fmla="*/ 1333481 w 3940471"/>
                  <a:gd name="connsiteY1329" fmla="*/ 2363853 h 2536816"/>
                  <a:gd name="connsiteX1330" fmla="*/ 1330974 w 3940471"/>
                  <a:gd name="connsiteY1330" fmla="*/ 2366360 h 2536816"/>
                  <a:gd name="connsiteX1331" fmla="*/ 1328467 w 3940471"/>
                  <a:gd name="connsiteY1331" fmla="*/ 2366360 h 2536816"/>
                  <a:gd name="connsiteX1332" fmla="*/ 1325961 w 3940471"/>
                  <a:gd name="connsiteY1332" fmla="*/ 2371373 h 2536816"/>
                  <a:gd name="connsiteX1333" fmla="*/ 1325961 w 3940471"/>
                  <a:gd name="connsiteY1333" fmla="*/ 2373880 h 2536816"/>
                  <a:gd name="connsiteX1334" fmla="*/ 1323454 w 3940471"/>
                  <a:gd name="connsiteY1334" fmla="*/ 2373880 h 2536816"/>
                  <a:gd name="connsiteX1335" fmla="*/ 1323454 w 3940471"/>
                  <a:gd name="connsiteY1335" fmla="*/ 2376387 h 2536816"/>
                  <a:gd name="connsiteX1336" fmla="*/ 1320947 w 3940471"/>
                  <a:gd name="connsiteY1336" fmla="*/ 2376387 h 2536816"/>
                  <a:gd name="connsiteX1337" fmla="*/ 1315934 w 3940471"/>
                  <a:gd name="connsiteY1337" fmla="*/ 2373880 h 2536816"/>
                  <a:gd name="connsiteX1338" fmla="*/ 1315934 w 3940471"/>
                  <a:gd name="connsiteY1338" fmla="*/ 2371373 h 2536816"/>
                  <a:gd name="connsiteX1339" fmla="*/ 1313427 w 3940471"/>
                  <a:gd name="connsiteY1339" fmla="*/ 2368866 h 2536816"/>
                  <a:gd name="connsiteX1340" fmla="*/ 1310920 w 3940471"/>
                  <a:gd name="connsiteY1340" fmla="*/ 2371373 h 2536816"/>
                  <a:gd name="connsiteX1341" fmla="*/ 1308414 w 3940471"/>
                  <a:gd name="connsiteY1341" fmla="*/ 2371373 h 2536816"/>
                  <a:gd name="connsiteX1342" fmla="*/ 1305907 w 3940471"/>
                  <a:gd name="connsiteY1342" fmla="*/ 2373880 h 2536816"/>
                  <a:gd name="connsiteX1343" fmla="*/ 1305907 w 3940471"/>
                  <a:gd name="connsiteY1343" fmla="*/ 2378893 h 2536816"/>
                  <a:gd name="connsiteX1344" fmla="*/ 1303400 w 3940471"/>
                  <a:gd name="connsiteY1344" fmla="*/ 2378893 h 2536816"/>
                  <a:gd name="connsiteX1345" fmla="*/ 1300894 w 3940471"/>
                  <a:gd name="connsiteY1345" fmla="*/ 2381400 h 2536816"/>
                  <a:gd name="connsiteX1346" fmla="*/ 1295880 w 3940471"/>
                  <a:gd name="connsiteY1346" fmla="*/ 2381400 h 2536816"/>
                  <a:gd name="connsiteX1347" fmla="*/ 1290866 w 3940471"/>
                  <a:gd name="connsiteY1347" fmla="*/ 2378893 h 2536816"/>
                  <a:gd name="connsiteX1348" fmla="*/ 1288360 w 3940471"/>
                  <a:gd name="connsiteY1348" fmla="*/ 2381400 h 2536816"/>
                  <a:gd name="connsiteX1349" fmla="*/ 1288360 w 3940471"/>
                  <a:gd name="connsiteY1349" fmla="*/ 2383907 h 2536816"/>
                  <a:gd name="connsiteX1350" fmla="*/ 1283346 w 3940471"/>
                  <a:gd name="connsiteY1350" fmla="*/ 2383907 h 2536816"/>
                  <a:gd name="connsiteX1351" fmla="*/ 1283346 w 3940471"/>
                  <a:gd name="connsiteY1351" fmla="*/ 2386413 h 2536816"/>
                  <a:gd name="connsiteX1352" fmla="*/ 1278333 w 3940471"/>
                  <a:gd name="connsiteY1352" fmla="*/ 2383907 h 2536816"/>
                  <a:gd name="connsiteX1353" fmla="*/ 1278333 w 3940471"/>
                  <a:gd name="connsiteY1353" fmla="*/ 2381400 h 2536816"/>
                  <a:gd name="connsiteX1354" fmla="*/ 1275826 w 3940471"/>
                  <a:gd name="connsiteY1354" fmla="*/ 2381400 h 2536816"/>
                  <a:gd name="connsiteX1355" fmla="*/ 1270813 w 3940471"/>
                  <a:gd name="connsiteY1355" fmla="*/ 2383907 h 2536816"/>
                  <a:gd name="connsiteX1356" fmla="*/ 1265799 w 3940471"/>
                  <a:gd name="connsiteY1356" fmla="*/ 2388920 h 2536816"/>
                  <a:gd name="connsiteX1357" fmla="*/ 1263293 w 3940471"/>
                  <a:gd name="connsiteY1357" fmla="*/ 2388920 h 2536816"/>
                  <a:gd name="connsiteX1358" fmla="*/ 1263293 w 3940471"/>
                  <a:gd name="connsiteY1358" fmla="*/ 2386413 h 2536816"/>
                  <a:gd name="connsiteX1359" fmla="*/ 1260786 w 3940471"/>
                  <a:gd name="connsiteY1359" fmla="*/ 2386413 h 2536816"/>
                  <a:gd name="connsiteX1360" fmla="*/ 1260786 w 3940471"/>
                  <a:gd name="connsiteY1360" fmla="*/ 2383907 h 2536816"/>
                  <a:gd name="connsiteX1361" fmla="*/ 1250759 w 3940471"/>
                  <a:gd name="connsiteY1361" fmla="*/ 2383907 h 2536816"/>
                  <a:gd name="connsiteX1362" fmla="*/ 1245746 w 3940471"/>
                  <a:gd name="connsiteY1362" fmla="*/ 2386413 h 2536816"/>
                  <a:gd name="connsiteX1363" fmla="*/ 1245746 w 3940471"/>
                  <a:gd name="connsiteY1363" fmla="*/ 2388920 h 2536816"/>
                  <a:gd name="connsiteX1364" fmla="*/ 1243239 w 3940471"/>
                  <a:gd name="connsiteY1364" fmla="*/ 2391427 h 2536816"/>
                  <a:gd name="connsiteX1365" fmla="*/ 1243239 w 3940471"/>
                  <a:gd name="connsiteY1365" fmla="*/ 2396440 h 2536816"/>
                  <a:gd name="connsiteX1366" fmla="*/ 1240732 w 3940471"/>
                  <a:gd name="connsiteY1366" fmla="*/ 2398947 h 2536816"/>
                  <a:gd name="connsiteX1367" fmla="*/ 1238225 w 3940471"/>
                  <a:gd name="connsiteY1367" fmla="*/ 2401454 h 2536816"/>
                  <a:gd name="connsiteX1368" fmla="*/ 1235719 w 3940471"/>
                  <a:gd name="connsiteY1368" fmla="*/ 2403961 h 2536816"/>
                  <a:gd name="connsiteX1369" fmla="*/ 1233212 w 3940471"/>
                  <a:gd name="connsiteY1369" fmla="*/ 2403961 h 2536816"/>
                  <a:gd name="connsiteX1370" fmla="*/ 1230705 w 3940471"/>
                  <a:gd name="connsiteY1370" fmla="*/ 2406467 h 2536816"/>
                  <a:gd name="connsiteX1371" fmla="*/ 1228198 w 3940471"/>
                  <a:gd name="connsiteY1371" fmla="*/ 2408974 h 2536816"/>
                  <a:gd name="connsiteX1372" fmla="*/ 1225692 w 3940471"/>
                  <a:gd name="connsiteY1372" fmla="*/ 2411481 h 2536816"/>
                  <a:gd name="connsiteX1373" fmla="*/ 1225692 w 3940471"/>
                  <a:gd name="connsiteY1373" fmla="*/ 2413987 h 2536816"/>
                  <a:gd name="connsiteX1374" fmla="*/ 1220678 w 3940471"/>
                  <a:gd name="connsiteY1374" fmla="*/ 2413987 h 2536816"/>
                  <a:gd name="connsiteX1375" fmla="*/ 1218172 w 3940471"/>
                  <a:gd name="connsiteY1375" fmla="*/ 2411481 h 2536816"/>
                  <a:gd name="connsiteX1376" fmla="*/ 1215665 w 3940471"/>
                  <a:gd name="connsiteY1376" fmla="*/ 2408974 h 2536816"/>
                  <a:gd name="connsiteX1377" fmla="*/ 1213158 w 3940471"/>
                  <a:gd name="connsiteY1377" fmla="*/ 2406467 h 2536816"/>
                  <a:gd name="connsiteX1378" fmla="*/ 1208145 w 3940471"/>
                  <a:gd name="connsiteY1378" fmla="*/ 2406467 h 2536816"/>
                  <a:gd name="connsiteX1379" fmla="*/ 1205638 w 3940471"/>
                  <a:gd name="connsiteY1379" fmla="*/ 2408974 h 2536816"/>
                  <a:gd name="connsiteX1380" fmla="*/ 1203131 w 3940471"/>
                  <a:gd name="connsiteY1380" fmla="*/ 2411481 h 2536816"/>
                  <a:gd name="connsiteX1381" fmla="*/ 1180571 w 3940471"/>
                  <a:gd name="connsiteY1381" fmla="*/ 2411481 h 2536816"/>
                  <a:gd name="connsiteX1382" fmla="*/ 1180571 w 3940471"/>
                  <a:gd name="connsiteY1382" fmla="*/ 2413987 h 2536816"/>
                  <a:gd name="connsiteX1383" fmla="*/ 1178064 w 3940471"/>
                  <a:gd name="connsiteY1383" fmla="*/ 2413987 h 2536816"/>
                  <a:gd name="connsiteX1384" fmla="*/ 1178064 w 3940471"/>
                  <a:gd name="connsiteY1384" fmla="*/ 2416494 h 2536816"/>
                  <a:gd name="connsiteX1385" fmla="*/ 1175557 w 3940471"/>
                  <a:gd name="connsiteY1385" fmla="*/ 2421507 h 2536816"/>
                  <a:gd name="connsiteX1386" fmla="*/ 1175557 w 3940471"/>
                  <a:gd name="connsiteY1386" fmla="*/ 2434041 h 2536816"/>
                  <a:gd name="connsiteX1387" fmla="*/ 1178064 w 3940471"/>
                  <a:gd name="connsiteY1387" fmla="*/ 2434041 h 2536816"/>
                  <a:gd name="connsiteX1388" fmla="*/ 1178064 w 3940471"/>
                  <a:gd name="connsiteY1388" fmla="*/ 2439055 h 2536816"/>
                  <a:gd name="connsiteX1389" fmla="*/ 1175557 w 3940471"/>
                  <a:gd name="connsiteY1389" fmla="*/ 2441561 h 2536816"/>
                  <a:gd name="connsiteX1390" fmla="*/ 1175557 w 3940471"/>
                  <a:gd name="connsiteY1390" fmla="*/ 2444068 h 2536816"/>
                  <a:gd name="connsiteX1391" fmla="*/ 1173051 w 3940471"/>
                  <a:gd name="connsiteY1391" fmla="*/ 2444068 h 2536816"/>
                  <a:gd name="connsiteX1392" fmla="*/ 1173051 w 3940471"/>
                  <a:gd name="connsiteY1392" fmla="*/ 2446575 h 2536816"/>
                  <a:gd name="connsiteX1393" fmla="*/ 1170544 w 3940471"/>
                  <a:gd name="connsiteY1393" fmla="*/ 2446575 h 2536816"/>
                  <a:gd name="connsiteX1394" fmla="*/ 1170544 w 3940471"/>
                  <a:gd name="connsiteY1394" fmla="*/ 2451588 h 2536816"/>
                  <a:gd name="connsiteX1395" fmla="*/ 1165530 w 3940471"/>
                  <a:gd name="connsiteY1395" fmla="*/ 2451588 h 2536816"/>
                  <a:gd name="connsiteX1396" fmla="*/ 1163024 w 3940471"/>
                  <a:gd name="connsiteY1396" fmla="*/ 2454095 h 2536816"/>
                  <a:gd name="connsiteX1397" fmla="*/ 1160517 w 3940471"/>
                  <a:gd name="connsiteY1397" fmla="*/ 2456602 h 2536816"/>
                  <a:gd name="connsiteX1398" fmla="*/ 1158010 w 3940471"/>
                  <a:gd name="connsiteY1398" fmla="*/ 2459108 h 2536816"/>
                  <a:gd name="connsiteX1399" fmla="*/ 1155504 w 3940471"/>
                  <a:gd name="connsiteY1399" fmla="*/ 2461615 h 2536816"/>
                  <a:gd name="connsiteX1400" fmla="*/ 1152997 w 3940471"/>
                  <a:gd name="connsiteY1400" fmla="*/ 2461615 h 2536816"/>
                  <a:gd name="connsiteX1401" fmla="*/ 1152997 w 3940471"/>
                  <a:gd name="connsiteY1401" fmla="*/ 2464122 h 2536816"/>
                  <a:gd name="connsiteX1402" fmla="*/ 1150490 w 3940471"/>
                  <a:gd name="connsiteY1402" fmla="*/ 2464122 h 2536816"/>
                  <a:gd name="connsiteX1403" fmla="*/ 1150490 w 3940471"/>
                  <a:gd name="connsiteY1403" fmla="*/ 2466629 h 2536816"/>
                  <a:gd name="connsiteX1404" fmla="*/ 1145477 w 3940471"/>
                  <a:gd name="connsiteY1404" fmla="*/ 2466629 h 2536816"/>
                  <a:gd name="connsiteX1405" fmla="*/ 1145477 w 3940471"/>
                  <a:gd name="connsiteY1405" fmla="*/ 2469135 h 2536816"/>
                  <a:gd name="connsiteX1406" fmla="*/ 1142970 w 3940471"/>
                  <a:gd name="connsiteY1406" fmla="*/ 2466629 h 2536816"/>
                  <a:gd name="connsiteX1407" fmla="*/ 1140463 w 3940471"/>
                  <a:gd name="connsiteY1407" fmla="*/ 2464122 h 2536816"/>
                  <a:gd name="connsiteX1408" fmla="*/ 1140463 w 3940471"/>
                  <a:gd name="connsiteY1408" fmla="*/ 2456602 h 2536816"/>
                  <a:gd name="connsiteX1409" fmla="*/ 1137956 w 3940471"/>
                  <a:gd name="connsiteY1409" fmla="*/ 2456602 h 2536816"/>
                  <a:gd name="connsiteX1410" fmla="*/ 1137956 w 3940471"/>
                  <a:gd name="connsiteY1410" fmla="*/ 2459108 h 2536816"/>
                  <a:gd name="connsiteX1411" fmla="*/ 1135450 w 3940471"/>
                  <a:gd name="connsiteY1411" fmla="*/ 2461615 h 2536816"/>
                  <a:gd name="connsiteX1412" fmla="*/ 1132943 w 3940471"/>
                  <a:gd name="connsiteY1412" fmla="*/ 2464122 h 2536816"/>
                  <a:gd name="connsiteX1413" fmla="*/ 1132943 w 3940471"/>
                  <a:gd name="connsiteY1413" fmla="*/ 2466629 h 2536816"/>
                  <a:gd name="connsiteX1414" fmla="*/ 1130436 w 3940471"/>
                  <a:gd name="connsiteY1414" fmla="*/ 2466629 h 2536816"/>
                  <a:gd name="connsiteX1415" fmla="*/ 1130436 w 3940471"/>
                  <a:gd name="connsiteY1415" fmla="*/ 2469135 h 2536816"/>
                  <a:gd name="connsiteX1416" fmla="*/ 1127930 w 3940471"/>
                  <a:gd name="connsiteY1416" fmla="*/ 2474149 h 2536816"/>
                  <a:gd name="connsiteX1417" fmla="*/ 1127930 w 3940471"/>
                  <a:gd name="connsiteY1417" fmla="*/ 2476655 h 2536816"/>
                  <a:gd name="connsiteX1418" fmla="*/ 1125423 w 3940471"/>
                  <a:gd name="connsiteY1418" fmla="*/ 2479162 h 2536816"/>
                  <a:gd name="connsiteX1419" fmla="*/ 1122916 w 3940471"/>
                  <a:gd name="connsiteY1419" fmla="*/ 2484175 h 2536816"/>
                  <a:gd name="connsiteX1420" fmla="*/ 1122916 w 3940471"/>
                  <a:gd name="connsiteY1420" fmla="*/ 2486682 h 2536816"/>
                  <a:gd name="connsiteX1421" fmla="*/ 1110383 w 3940471"/>
                  <a:gd name="connsiteY1421" fmla="*/ 2486682 h 2536816"/>
                  <a:gd name="connsiteX1422" fmla="*/ 1097849 w 3940471"/>
                  <a:gd name="connsiteY1422" fmla="*/ 2494203 h 2536816"/>
                  <a:gd name="connsiteX1423" fmla="*/ 1090329 w 3940471"/>
                  <a:gd name="connsiteY1423" fmla="*/ 2496709 h 2536816"/>
                  <a:gd name="connsiteX1424" fmla="*/ 1075288 w 3940471"/>
                  <a:gd name="connsiteY1424" fmla="*/ 2496709 h 2536816"/>
                  <a:gd name="connsiteX1425" fmla="*/ 1067768 w 3940471"/>
                  <a:gd name="connsiteY1425" fmla="*/ 2499216 h 2536816"/>
                  <a:gd name="connsiteX1426" fmla="*/ 1050221 w 3940471"/>
                  <a:gd name="connsiteY1426" fmla="*/ 2499216 h 2536816"/>
                  <a:gd name="connsiteX1427" fmla="*/ 1047714 w 3940471"/>
                  <a:gd name="connsiteY1427" fmla="*/ 2501723 h 2536816"/>
                  <a:gd name="connsiteX1428" fmla="*/ 1040194 w 3940471"/>
                  <a:gd name="connsiteY1428" fmla="*/ 2506736 h 2536816"/>
                  <a:gd name="connsiteX1429" fmla="*/ 1022647 w 3940471"/>
                  <a:gd name="connsiteY1429" fmla="*/ 2511749 h 2536816"/>
                  <a:gd name="connsiteX1430" fmla="*/ 1015127 w 3940471"/>
                  <a:gd name="connsiteY1430" fmla="*/ 2514256 h 2536816"/>
                  <a:gd name="connsiteX1431" fmla="*/ 990060 w 3940471"/>
                  <a:gd name="connsiteY1431" fmla="*/ 2514256 h 2536816"/>
                  <a:gd name="connsiteX1432" fmla="*/ 990060 w 3940471"/>
                  <a:gd name="connsiteY1432" fmla="*/ 2514256 h 2536816"/>
                  <a:gd name="connsiteX1433" fmla="*/ 982540 w 3940471"/>
                  <a:gd name="connsiteY1433" fmla="*/ 2514256 h 2536816"/>
                  <a:gd name="connsiteX1434" fmla="*/ 970006 w 3940471"/>
                  <a:gd name="connsiteY1434" fmla="*/ 2506736 h 2536816"/>
                  <a:gd name="connsiteX1435" fmla="*/ 964993 w 3940471"/>
                  <a:gd name="connsiteY1435" fmla="*/ 2504229 h 2536816"/>
                  <a:gd name="connsiteX1436" fmla="*/ 959979 w 3940471"/>
                  <a:gd name="connsiteY1436" fmla="*/ 2499216 h 2536816"/>
                  <a:gd name="connsiteX1437" fmla="*/ 959979 w 3940471"/>
                  <a:gd name="connsiteY1437" fmla="*/ 2496709 h 2536816"/>
                  <a:gd name="connsiteX1438" fmla="*/ 957472 w 3940471"/>
                  <a:gd name="connsiteY1438" fmla="*/ 2496709 h 2536816"/>
                  <a:gd name="connsiteX1439" fmla="*/ 954966 w 3940471"/>
                  <a:gd name="connsiteY1439" fmla="*/ 2491696 h 2536816"/>
                  <a:gd name="connsiteX1440" fmla="*/ 949952 w 3940471"/>
                  <a:gd name="connsiteY1440" fmla="*/ 2489189 h 2536816"/>
                  <a:gd name="connsiteX1441" fmla="*/ 949952 w 3940471"/>
                  <a:gd name="connsiteY1441" fmla="*/ 2486682 h 2536816"/>
                  <a:gd name="connsiteX1442" fmla="*/ 942432 w 3940471"/>
                  <a:gd name="connsiteY1442" fmla="*/ 2481669 h 2536816"/>
                  <a:gd name="connsiteX1443" fmla="*/ 937419 w 3940471"/>
                  <a:gd name="connsiteY1443" fmla="*/ 2479162 h 2536816"/>
                  <a:gd name="connsiteX1444" fmla="*/ 937419 w 3940471"/>
                  <a:gd name="connsiteY1444" fmla="*/ 2476655 h 2536816"/>
                  <a:gd name="connsiteX1445" fmla="*/ 934912 w 3940471"/>
                  <a:gd name="connsiteY1445" fmla="*/ 2476655 h 2536816"/>
                  <a:gd name="connsiteX1446" fmla="*/ 934912 w 3940471"/>
                  <a:gd name="connsiteY1446" fmla="*/ 2474149 h 2536816"/>
                  <a:gd name="connsiteX1447" fmla="*/ 932405 w 3940471"/>
                  <a:gd name="connsiteY1447" fmla="*/ 2474149 h 2536816"/>
                  <a:gd name="connsiteX1448" fmla="*/ 929899 w 3940471"/>
                  <a:gd name="connsiteY1448" fmla="*/ 2471642 h 2536816"/>
                  <a:gd name="connsiteX1449" fmla="*/ 927392 w 3940471"/>
                  <a:gd name="connsiteY1449" fmla="*/ 2469135 h 2536816"/>
                  <a:gd name="connsiteX1450" fmla="*/ 922378 w 3940471"/>
                  <a:gd name="connsiteY1450" fmla="*/ 2464122 h 2536816"/>
                  <a:gd name="connsiteX1451" fmla="*/ 919872 w 3940471"/>
                  <a:gd name="connsiteY1451" fmla="*/ 2464122 h 2536816"/>
                  <a:gd name="connsiteX1452" fmla="*/ 914858 w 3940471"/>
                  <a:gd name="connsiteY1452" fmla="*/ 2461615 h 2536816"/>
                  <a:gd name="connsiteX1453" fmla="*/ 909845 w 3940471"/>
                  <a:gd name="connsiteY1453" fmla="*/ 2459108 h 2536816"/>
                  <a:gd name="connsiteX1454" fmla="*/ 902325 w 3940471"/>
                  <a:gd name="connsiteY1454" fmla="*/ 2456602 h 2536816"/>
                  <a:gd name="connsiteX1455" fmla="*/ 899818 w 3940471"/>
                  <a:gd name="connsiteY1455" fmla="*/ 2456602 h 2536816"/>
                  <a:gd name="connsiteX1456" fmla="*/ 897311 w 3940471"/>
                  <a:gd name="connsiteY1456" fmla="*/ 2454095 h 2536816"/>
                  <a:gd name="connsiteX1457" fmla="*/ 894804 w 3940471"/>
                  <a:gd name="connsiteY1457" fmla="*/ 2451588 h 2536816"/>
                  <a:gd name="connsiteX1458" fmla="*/ 892298 w 3940471"/>
                  <a:gd name="connsiteY1458" fmla="*/ 2451588 h 2536816"/>
                  <a:gd name="connsiteX1459" fmla="*/ 889791 w 3940471"/>
                  <a:gd name="connsiteY1459" fmla="*/ 2449081 h 2536816"/>
                  <a:gd name="connsiteX1460" fmla="*/ 887284 w 3940471"/>
                  <a:gd name="connsiteY1460" fmla="*/ 2446575 h 2536816"/>
                  <a:gd name="connsiteX1461" fmla="*/ 884778 w 3940471"/>
                  <a:gd name="connsiteY1461" fmla="*/ 2446575 h 2536816"/>
                  <a:gd name="connsiteX1462" fmla="*/ 879764 w 3940471"/>
                  <a:gd name="connsiteY1462" fmla="*/ 2441561 h 2536816"/>
                  <a:gd name="connsiteX1463" fmla="*/ 869737 w 3940471"/>
                  <a:gd name="connsiteY1463" fmla="*/ 2436548 h 2536816"/>
                  <a:gd name="connsiteX1464" fmla="*/ 867230 w 3940471"/>
                  <a:gd name="connsiteY1464" fmla="*/ 2431534 h 2536816"/>
                  <a:gd name="connsiteX1465" fmla="*/ 864724 w 3940471"/>
                  <a:gd name="connsiteY1465" fmla="*/ 2429028 h 2536816"/>
                  <a:gd name="connsiteX1466" fmla="*/ 859710 w 3940471"/>
                  <a:gd name="connsiteY1466" fmla="*/ 2426521 h 2536816"/>
                  <a:gd name="connsiteX1467" fmla="*/ 849684 w 3940471"/>
                  <a:gd name="connsiteY1467" fmla="*/ 2426521 h 2536816"/>
                  <a:gd name="connsiteX1468" fmla="*/ 847177 w 3940471"/>
                  <a:gd name="connsiteY1468" fmla="*/ 2424014 h 2536816"/>
                  <a:gd name="connsiteX1469" fmla="*/ 834643 w 3940471"/>
                  <a:gd name="connsiteY1469" fmla="*/ 2424014 h 2536816"/>
                  <a:gd name="connsiteX1470" fmla="*/ 829630 w 3940471"/>
                  <a:gd name="connsiteY1470" fmla="*/ 2421507 h 2536816"/>
                  <a:gd name="connsiteX1471" fmla="*/ 764469 w 3940471"/>
                  <a:gd name="connsiteY1471" fmla="*/ 2421507 h 2536816"/>
                  <a:gd name="connsiteX1472" fmla="*/ 751935 w 3940471"/>
                  <a:gd name="connsiteY1472" fmla="*/ 2424014 h 2536816"/>
                  <a:gd name="connsiteX1473" fmla="*/ 736895 w 3940471"/>
                  <a:gd name="connsiteY1473" fmla="*/ 2426521 h 2536816"/>
                  <a:gd name="connsiteX1474" fmla="*/ 719347 w 3940471"/>
                  <a:gd name="connsiteY1474" fmla="*/ 2429028 h 2536816"/>
                  <a:gd name="connsiteX1475" fmla="*/ 714334 w 3940471"/>
                  <a:gd name="connsiteY1475" fmla="*/ 2429028 h 2536816"/>
                  <a:gd name="connsiteX1476" fmla="*/ 709321 w 3940471"/>
                  <a:gd name="connsiteY1476" fmla="*/ 2431534 h 2536816"/>
                  <a:gd name="connsiteX1477" fmla="*/ 694280 w 3940471"/>
                  <a:gd name="connsiteY1477" fmla="*/ 2429028 h 2536816"/>
                  <a:gd name="connsiteX1478" fmla="*/ 679240 w 3940471"/>
                  <a:gd name="connsiteY1478" fmla="*/ 2429028 h 2536816"/>
                  <a:gd name="connsiteX1479" fmla="*/ 671720 w 3940471"/>
                  <a:gd name="connsiteY1479" fmla="*/ 2426521 h 2536816"/>
                  <a:gd name="connsiteX1480" fmla="*/ 671720 w 3940471"/>
                  <a:gd name="connsiteY1480" fmla="*/ 2424014 h 2536816"/>
                  <a:gd name="connsiteX1481" fmla="*/ 651666 w 3940471"/>
                  <a:gd name="connsiteY1481" fmla="*/ 2424014 h 2536816"/>
                  <a:gd name="connsiteX1482" fmla="*/ 649159 w 3940471"/>
                  <a:gd name="connsiteY1482" fmla="*/ 2426521 h 2536816"/>
                  <a:gd name="connsiteX1483" fmla="*/ 641639 w 3940471"/>
                  <a:gd name="connsiteY1483" fmla="*/ 2426521 h 2536816"/>
                  <a:gd name="connsiteX1484" fmla="*/ 639132 w 3940471"/>
                  <a:gd name="connsiteY1484" fmla="*/ 2429028 h 2536816"/>
                  <a:gd name="connsiteX1485" fmla="*/ 636626 w 3940471"/>
                  <a:gd name="connsiteY1485" fmla="*/ 2429028 h 2536816"/>
                  <a:gd name="connsiteX1486" fmla="*/ 631612 w 3940471"/>
                  <a:gd name="connsiteY1486" fmla="*/ 2431534 h 2536816"/>
                  <a:gd name="connsiteX1487" fmla="*/ 626599 w 3940471"/>
                  <a:gd name="connsiteY1487" fmla="*/ 2436548 h 2536816"/>
                  <a:gd name="connsiteX1488" fmla="*/ 624092 w 3940471"/>
                  <a:gd name="connsiteY1488" fmla="*/ 2439055 h 2536816"/>
                  <a:gd name="connsiteX1489" fmla="*/ 614065 w 3940471"/>
                  <a:gd name="connsiteY1489" fmla="*/ 2439055 h 2536816"/>
                  <a:gd name="connsiteX1490" fmla="*/ 609052 w 3940471"/>
                  <a:gd name="connsiteY1490" fmla="*/ 2436548 h 2536816"/>
                  <a:gd name="connsiteX1491" fmla="*/ 588998 w 3940471"/>
                  <a:gd name="connsiteY1491" fmla="*/ 2436548 h 2536816"/>
                  <a:gd name="connsiteX1492" fmla="*/ 573958 w 3940471"/>
                  <a:gd name="connsiteY1492" fmla="*/ 2429028 h 2536816"/>
                  <a:gd name="connsiteX1493" fmla="*/ 571451 w 3940471"/>
                  <a:gd name="connsiteY1493" fmla="*/ 2426521 h 2536816"/>
                  <a:gd name="connsiteX1494" fmla="*/ 568944 w 3940471"/>
                  <a:gd name="connsiteY1494" fmla="*/ 2426521 h 2536816"/>
                  <a:gd name="connsiteX1495" fmla="*/ 568944 w 3940471"/>
                  <a:gd name="connsiteY1495" fmla="*/ 2424014 h 2536816"/>
                  <a:gd name="connsiteX1496" fmla="*/ 566437 w 3940471"/>
                  <a:gd name="connsiteY1496" fmla="*/ 2424014 h 2536816"/>
                  <a:gd name="connsiteX1497" fmla="*/ 563931 w 3940471"/>
                  <a:gd name="connsiteY1497" fmla="*/ 2421507 h 2536816"/>
                  <a:gd name="connsiteX1498" fmla="*/ 561424 w 3940471"/>
                  <a:gd name="connsiteY1498" fmla="*/ 2419001 h 2536816"/>
                  <a:gd name="connsiteX1499" fmla="*/ 556411 w 3940471"/>
                  <a:gd name="connsiteY1499" fmla="*/ 2416494 h 2536816"/>
                  <a:gd name="connsiteX1500" fmla="*/ 553904 w 3940471"/>
                  <a:gd name="connsiteY1500" fmla="*/ 2411481 h 2536816"/>
                  <a:gd name="connsiteX1501" fmla="*/ 551397 w 3940471"/>
                  <a:gd name="connsiteY1501" fmla="*/ 2406467 h 2536816"/>
                  <a:gd name="connsiteX1502" fmla="*/ 541370 w 3940471"/>
                  <a:gd name="connsiteY1502" fmla="*/ 2391427 h 2536816"/>
                  <a:gd name="connsiteX1503" fmla="*/ 541370 w 3940471"/>
                  <a:gd name="connsiteY1503" fmla="*/ 2388920 h 2536816"/>
                  <a:gd name="connsiteX1504" fmla="*/ 536357 w 3940471"/>
                  <a:gd name="connsiteY1504" fmla="*/ 2378893 h 2536816"/>
                  <a:gd name="connsiteX1505" fmla="*/ 516303 w 3940471"/>
                  <a:gd name="connsiteY1505" fmla="*/ 2361346 h 2536816"/>
                  <a:gd name="connsiteX1506" fmla="*/ 513796 w 3940471"/>
                  <a:gd name="connsiteY1506" fmla="*/ 2356333 h 2536816"/>
                  <a:gd name="connsiteX1507" fmla="*/ 511289 w 3940471"/>
                  <a:gd name="connsiteY1507" fmla="*/ 2356333 h 2536816"/>
                  <a:gd name="connsiteX1508" fmla="*/ 511289 w 3940471"/>
                  <a:gd name="connsiteY1508" fmla="*/ 2353826 h 2536816"/>
                  <a:gd name="connsiteX1509" fmla="*/ 508783 w 3940471"/>
                  <a:gd name="connsiteY1509" fmla="*/ 2351319 h 2536816"/>
                  <a:gd name="connsiteX1510" fmla="*/ 498756 w 3940471"/>
                  <a:gd name="connsiteY1510" fmla="*/ 2346306 h 2536816"/>
                  <a:gd name="connsiteX1511" fmla="*/ 491236 w 3940471"/>
                  <a:gd name="connsiteY1511" fmla="*/ 2341292 h 2536816"/>
                  <a:gd name="connsiteX1512" fmla="*/ 488729 w 3940471"/>
                  <a:gd name="connsiteY1512" fmla="*/ 2338786 h 2536816"/>
                  <a:gd name="connsiteX1513" fmla="*/ 478702 w 3940471"/>
                  <a:gd name="connsiteY1513" fmla="*/ 2333772 h 2536816"/>
                  <a:gd name="connsiteX1514" fmla="*/ 473689 w 3940471"/>
                  <a:gd name="connsiteY1514" fmla="*/ 2328759 h 2536816"/>
                  <a:gd name="connsiteX1515" fmla="*/ 471182 w 3940471"/>
                  <a:gd name="connsiteY1515" fmla="*/ 2323745 h 2536816"/>
                  <a:gd name="connsiteX1516" fmla="*/ 463662 w 3940471"/>
                  <a:gd name="connsiteY1516" fmla="*/ 2318732 h 2536816"/>
                  <a:gd name="connsiteX1517" fmla="*/ 458648 w 3940471"/>
                  <a:gd name="connsiteY1517" fmla="*/ 2311212 h 2536816"/>
                  <a:gd name="connsiteX1518" fmla="*/ 448621 w 3940471"/>
                  <a:gd name="connsiteY1518" fmla="*/ 2298678 h 2536816"/>
                  <a:gd name="connsiteX1519" fmla="*/ 441101 w 3940471"/>
                  <a:gd name="connsiteY1519" fmla="*/ 2286145 h 2536816"/>
                  <a:gd name="connsiteX1520" fmla="*/ 436088 w 3940471"/>
                  <a:gd name="connsiteY1520" fmla="*/ 2283638 h 2536816"/>
                  <a:gd name="connsiteX1521" fmla="*/ 433581 w 3940471"/>
                  <a:gd name="connsiteY1521" fmla="*/ 2281131 h 2536816"/>
                  <a:gd name="connsiteX1522" fmla="*/ 428568 w 3940471"/>
                  <a:gd name="connsiteY1522" fmla="*/ 2278624 h 2536816"/>
                  <a:gd name="connsiteX1523" fmla="*/ 423554 w 3940471"/>
                  <a:gd name="connsiteY1523" fmla="*/ 2273611 h 2536816"/>
                  <a:gd name="connsiteX1524" fmla="*/ 416034 w 3940471"/>
                  <a:gd name="connsiteY1524" fmla="*/ 2271104 h 2536816"/>
                  <a:gd name="connsiteX1525" fmla="*/ 413527 w 3940471"/>
                  <a:gd name="connsiteY1525" fmla="*/ 2268597 h 2536816"/>
                  <a:gd name="connsiteX1526" fmla="*/ 408514 w 3940471"/>
                  <a:gd name="connsiteY1526" fmla="*/ 2263584 h 2536816"/>
                  <a:gd name="connsiteX1527" fmla="*/ 406007 w 3940471"/>
                  <a:gd name="connsiteY1527" fmla="*/ 2256064 h 2536816"/>
                  <a:gd name="connsiteX1528" fmla="*/ 400994 w 3940471"/>
                  <a:gd name="connsiteY1528" fmla="*/ 2248544 h 2536816"/>
                  <a:gd name="connsiteX1529" fmla="*/ 400994 w 3940471"/>
                  <a:gd name="connsiteY1529" fmla="*/ 2238517 h 2536816"/>
                  <a:gd name="connsiteX1530" fmla="*/ 395980 w 3940471"/>
                  <a:gd name="connsiteY1530" fmla="*/ 2233503 h 2536816"/>
                  <a:gd name="connsiteX1531" fmla="*/ 395980 w 3940471"/>
                  <a:gd name="connsiteY1531" fmla="*/ 2230997 h 2536816"/>
                  <a:gd name="connsiteX1532" fmla="*/ 393474 w 3940471"/>
                  <a:gd name="connsiteY1532" fmla="*/ 2230997 h 2536816"/>
                  <a:gd name="connsiteX1533" fmla="*/ 388460 w 3940471"/>
                  <a:gd name="connsiteY1533" fmla="*/ 2228490 h 2536816"/>
                  <a:gd name="connsiteX1534" fmla="*/ 388460 w 3940471"/>
                  <a:gd name="connsiteY1534" fmla="*/ 2225983 h 2536816"/>
                  <a:gd name="connsiteX1535" fmla="*/ 370913 w 3940471"/>
                  <a:gd name="connsiteY1535" fmla="*/ 2225983 h 2536816"/>
                  <a:gd name="connsiteX1536" fmla="*/ 365900 w 3940471"/>
                  <a:gd name="connsiteY1536" fmla="*/ 2223477 h 2536816"/>
                  <a:gd name="connsiteX1537" fmla="*/ 340833 w 3940471"/>
                  <a:gd name="connsiteY1537" fmla="*/ 2223477 h 2536816"/>
                  <a:gd name="connsiteX1538" fmla="*/ 330806 w 3940471"/>
                  <a:gd name="connsiteY1538" fmla="*/ 2220970 h 2536816"/>
                  <a:gd name="connsiteX1539" fmla="*/ 325792 w 3940471"/>
                  <a:gd name="connsiteY1539" fmla="*/ 2218463 h 2536816"/>
                  <a:gd name="connsiteX1540" fmla="*/ 320779 w 3940471"/>
                  <a:gd name="connsiteY1540" fmla="*/ 2218463 h 2536816"/>
                  <a:gd name="connsiteX1541" fmla="*/ 318272 w 3940471"/>
                  <a:gd name="connsiteY1541" fmla="*/ 2215956 h 2536816"/>
                  <a:gd name="connsiteX1542" fmla="*/ 293205 w 3940471"/>
                  <a:gd name="connsiteY1542" fmla="*/ 2215956 h 2536816"/>
                  <a:gd name="connsiteX1543" fmla="*/ 293205 w 3940471"/>
                  <a:gd name="connsiteY1543" fmla="*/ 2218463 h 2536816"/>
                  <a:gd name="connsiteX1544" fmla="*/ 288191 w 3940471"/>
                  <a:gd name="connsiteY1544" fmla="*/ 2220970 h 2536816"/>
                  <a:gd name="connsiteX1545" fmla="*/ 283178 w 3940471"/>
                  <a:gd name="connsiteY1545" fmla="*/ 2228490 h 2536816"/>
                  <a:gd name="connsiteX1546" fmla="*/ 278165 w 3940471"/>
                  <a:gd name="connsiteY1546" fmla="*/ 2233503 h 2536816"/>
                  <a:gd name="connsiteX1547" fmla="*/ 273151 w 3940471"/>
                  <a:gd name="connsiteY1547" fmla="*/ 2241023 h 2536816"/>
                  <a:gd name="connsiteX1548" fmla="*/ 270644 w 3940471"/>
                  <a:gd name="connsiteY1548" fmla="*/ 2246037 h 2536816"/>
                  <a:gd name="connsiteX1549" fmla="*/ 265631 w 3940471"/>
                  <a:gd name="connsiteY1549" fmla="*/ 2251050 h 2536816"/>
                  <a:gd name="connsiteX1550" fmla="*/ 263124 w 3940471"/>
                  <a:gd name="connsiteY1550" fmla="*/ 2258571 h 2536816"/>
                  <a:gd name="connsiteX1551" fmla="*/ 260617 w 3940471"/>
                  <a:gd name="connsiteY1551" fmla="*/ 2263584 h 2536816"/>
                  <a:gd name="connsiteX1552" fmla="*/ 258192 w 3940471"/>
                  <a:gd name="connsiteY1552" fmla="*/ 2268597 h 2536816"/>
                  <a:gd name="connsiteX1553" fmla="*/ 255686 w 3940471"/>
                  <a:gd name="connsiteY1553" fmla="*/ 2276118 h 2536816"/>
                  <a:gd name="connsiteX1554" fmla="*/ 255686 w 3940471"/>
                  <a:gd name="connsiteY1554" fmla="*/ 2318718 h 2536816"/>
                  <a:gd name="connsiteX1555" fmla="*/ 253179 w 3940471"/>
                  <a:gd name="connsiteY1555" fmla="*/ 2321225 h 2536816"/>
                  <a:gd name="connsiteX1556" fmla="*/ 253179 w 3940471"/>
                  <a:gd name="connsiteY1556" fmla="*/ 2326238 h 2536816"/>
                  <a:gd name="connsiteX1557" fmla="*/ 250672 w 3940471"/>
                  <a:gd name="connsiteY1557" fmla="*/ 2328745 h 2536816"/>
                  <a:gd name="connsiteX1558" fmla="*/ 250672 w 3940471"/>
                  <a:gd name="connsiteY1558" fmla="*/ 2333759 h 2536816"/>
                  <a:gd name="connsiteX1559" fmla="*/ 248166 w 3940471"/>
                  <a:gd name="connsiteY1559" fmla="*/ 2336265 h 2536816"/>
                  <a:gd name="connsiteX1560" fmla="*/ 245659 w 3940471"/>
                  <a:gd name="connsiteY1560" fmla="*/ 2343786 h 2536816"/>
                  <a:gd name="connsiteX1561" fmla="*/ 245659 w 3940471"/>
                  <a:gd name="connsiteY1561" fmla="*/ 2346292 h 2536816"/>
                  <a:gd name="connsiteX1562" fmla="*/ 243152 w 3940471"/>
                  <a:gd name="connsiteY1562" fmla="*/ 2346292 h 2536816"/>
                  <a:gd name="connsiteX1563" fmla="*/ 243152 w 3940471"/>
                  <a:gd name="connsiteY1563" fmla="*/ 2353812 h 2536816"/>
                  <a:gd name="connsiteX1564" fmla="*/ 240645 w 3940471"/>
                  <a:gd name="connsiteY1564" fmla="*/ 2356319 h 2536816"/>
                  <a:gd name="connsiteX1565" fmla="*/ 235632 w 3940471"/>
                  <a:gd name="connsiteY1565" fmla="*/ 2353812 h 2536816"/>
                  <a:gd name="connsiteX1566" fmla="*/ 233125 w 3940471"/>
                  <a:gd name="connsiteY1566" fmla="*/ 2356319 h 2536816"/>
                  <a:gd name="connsiteX1567" fmla="*/ 240645 w 3940471"/>
                  <a:gd name="connsiteY1567" fmla="*/ 2358826 h 2536816"/>
                  <a:gd name="connsiteX1568" fmla="*/ 238139 w 3940471"/>
                  <a:gd name="connsiteY1568" fmla="*/ 2363839 h 2536816"/>
                  <a:gd name="connsiteX1569" fmla="*/ 238139 w 3940471"/>
                  <a:gd name="connsiteY1569" fmla="*/ 2366346 h 2536816"/>
                  <a:gd name="connsiteX1570" fmla="*/ 235632 w 3940471"/>
                  <a:gd name="connsiteY1570" fmla="*/ 2368853 h 2536816"/>
                  <a:gd name="connsiteX1571" fmla="*/ 233125 w 3940471"/>
                  <a:gd name="connsiteY1571" fmla="*/ 2373866 h 2536816"/>
                  <a:gd name="connsiteX1572" fmla="*/ 233125 w 3940471"/>
                  <a:gd name="connsiteY1572" fmla="*/ 2381386 h 2536816"/>
                  <a:gd name="connsiteX1573" fmla="*/ 230618 w 3940471"/>
                  <a:gd name="connsiteY1573" fmla="*/ 2383893 h 2536816"/>
                  <a:gd name="connsiteX1574" fmla="*/ 230618 w 3940471"/>
                  <a:gd name="connsiteY1574" fmla="*/ 2388906 h 2536816"/>
                  <a:gd name="connsiteX1575" fmla="*/ 228112 w 3940471"/>
                  <a:gd name="connsiteY1575" fmla="*/ 2391413 h 2536816"/>
                  <a:gd name="connsiteX1576" fmla="*/ 223098 w 3940471"/>
                  <a:gd name="connsiteY1576" fmla="*/ 2396427 h 2536816"/>
                  <a:gd name="connsiteX1577" fmla="*/ 220592 w 3940471"/>
                  <a:gd name="connsiteY1577" fmla="*/ 2396427 h 2536816"/>
                  <a:gd name="connsiteX1578" fmla="*/ 218085 w 3940471"/>
                  <a:gd name="connsiteY1578" fmla="*/ 2398934 h 2536816"/>
                  <a:gd name="connsiteX1579" fmla="*/ 213071 w 3940471"/>
                  <a:gd name="connsiteY1579" fmla="*/ 2401440 h 2536816"/>
                  <a:gd name="connsiteX1580" fmla="*/ 208058 w 3940471"/>
                  <a:gd name="connsiteY1580" fmla="*/ 2403947 h 2536816"/>
                  <a:gd name="connsiteX1581" fmla="*/ 190511 w 3940471"/>
                  <a:gd name="connsiteY1581" fmla="*/ 2403947 h 2536816"/>
                  <a:gd name="connsiteX1582" fmla="*/ 185497 w 3940471"/>
                  <a:gd name="connsiteY1582" fmla="*/ 2406454 h 2536816"/>
                  <a:gd name="connsiteX1583" fmla="*/ 177977 w 3940471"/>
                  <a:gd name="connsiteY1583" fmla="*/ 2403947 h 2536816"/>
                  <a:gd name="connsiteX1584" fmla="*/ 157923 w 3940471"/>
                  <a:gd name="connsiteY1584" fmla="*/ 2403947 h 2536816"/>
                  <a:gd name="connsiteX1585" fmla="*/ 150403 w 3940471"/>
                  <a:gd name="connsiteY1585" fmla="*/ 2401440 h 2536816"/>
                  <a:gd name="connsiteX1586" fmla="*/ 145390 w 3940471"/>
                  <a:gd name="connsiteY1586" fmla="*/ 2398934 h 2536816"/>
                  <a:gd name="connsiteX1587" fmla="*/ 137870 w 3940471"/>
                  <a:gd name="connsiteY1587" fmla="*/ 2398934 h 2536816"/>
                  <a:gd name="connsiteX1588" fmla="*/ 135363 w 3940471"/>
                  <a:gd name="connsiteY1588" fmla="*/ 2396427 h 2536816"/>
                  <a:gd name="connsiteX1589" fmla="*/ 120323 w 3940471"/>
                  <a:gd name="connsiteY1589" fmla="*/ 2393920 h 2536816"/>
                  <a:gd name="connsiteX1590" fmla="*/ 120323 w 3940471"/>
                  <a:gd name="connsiteY1590" fmla="*/ 2391413 h 2536816"/>
                  <a:gd name="connsiteX1591" fmla="*/ 117816 w 3940471"/>
                  <a:gd name="connsiteY1591" fmla="*/ 2391413 h 2536816"/>
                  <a:gd name="connsiteX1592" fmla="*/ 115309 w 3940471"/>
                  <a:gd name="connsiteY1592" fmla="*/ 2386400 h 2536816"/>
                  <a:gd name="connsiteX1593" fmla="*/ 115309 w 3940471"/>
                  <a:gd name="connsiteY1593" fmla="*/ 2381386 h 2536816"/>
                  <a:gd name="connsiteX1594" fmla="*/ 110296 w 3940471"/>
                  <a:gd name="connsiteY1594" fmla="*/ 2376373 h 2536816"/>
                  <a:gd name="connsiteX1595" fmla="*/ 107789 w 3940471"/>
                  <a:gd name="connsiteY1595" fmla="*/ 2371360 h 2536816"/>
                  <a:gd name="connsiteX1596" fmla="*/ 102776 w 3940471"/>
                  <a:gd name="connsiteY1596" fmla="*/ 2366346 h 2536816"/>
                  <a:gd name="connsiteX1597" fmla="*/ 97762 w 3940471"/>
                  <a:gd name="connsiteY1597" fmla="*/ 2363839 h 2536816"/>
                  <a:gd name="connsiteX1598" fmla="*/ 95255 w 3940471"/>
                  <a:gd name="connsiteY1598" fmla="*/ 2361333 h 2536816"/>
                  <a:gd name="connsiteX1599" fmla="*/ 90242 w 3940471"/>
                  <a:gd name="connsiteY1599" fmla="*/ 2361333 h 2536816"/>
                  <a:gd name="connsiteX1600" fmla="*/ 85228 w 3940471"/>
                  <a:gd name="connsiteY1600" fmla="*/ 2358826 h 2536816"/>
                  <a:gd name="connsiteX1601" fmla="*/ 82722 w 3940471"/>
                  <a:gd name="connsiteY1601" fmla="*/ 2356319 h 2536816"/>
                  <a:gd name="connsiteX1602" fmla="*/ 80215 w 3940471"/>
                  <a:gd name="connsiteY1602" fmla="*/ 2356319 h 2536816"/>
                  <a:gd name="connsiteX1603" fmla="*/ 77708 w 3940471"/>
                  <a:gd name="connsiteY1603" fmla="*/ 2353812 h 2536816"/>
                  <a:gd name="connsiteX1604" fmla="*/ 75202 w 3940471"/>
                  <a:gd name="connsiteY1604" fmla="*/ 2353812 h 2536816"/>
                  <a:gd name="connsiteX1605" fmla="*/ 67681 w 3940471"/>
                  <a:gd name="connsiteY1605" fmla="*/ 2351306 h 2536816"/>
                  <a:gd name="connsiteX1606" fmla="*/ 62668 w 3940471"/>
                  <a:gd name="connsiteY1606" fmla="*/ 2348799 h 2536816"/>
                  <a:gd name="connsiteX1607" fmla="*/ 55148 w 3940471"/>
                  <a:gd name="connsiteY1607" fmla="*/ 2346292 h 2536816"/>
                  <a:gd name="connsiteX1608" fmla="*/ 52641 w 3940471"/>
                  <a:gd name="connsiteY1608" fmla="*/ 2343786 h 2536816"/>
                  <a:gd name="connsiteX1609" fmla="*/ 50134 w 3940471"/>
                  <a:gd name="connsiteY1609" fmla="*/ 2343786 h 2536816"/>
                  <a:gd name="connsiteX1610" fmla="*/ 45121 w 3940471"/>
                  <a:gd name="connsiteY1610" fmla="*/ 2341279 h 2536816"/>
                  <a:gd name="connsiteX1611" fmla="*/ 40107 w 3940471"/>
                  <a:gd name="connsiteY1611" fmla="*/ 2338772 h 2536816"/>
                  <a:gd name="connsiteX1612" fmla="*/ 37601 w 3940471"/>
                  <a:gd name="connsiteY1612" fmla="*/ 2338772 h 2536816"/>
                  <a:gd name="connsiteX1613" fmla="*/ 30081 w 3940471"/>
                  <a:gd name="connsiteY1613" fmla="*/ 2336265 h 2536816"/>
                  <a:gd name="connsiteX1614" fmla="*/ 30081 w 3940471"/>
                  <a:gd name="connsiteY1614" fmla="*/ 2333759 h 2536816"/>
                  <a:gd name="connsiteX1615" fmla="*/ 32587 w 3940471"/>
                  <a:gd name="connsiteY1615" fmla="*/ 2328745 h 2536816"/>
                  <a:gd name="connsiteX1616" fmla="*/ 30081 w 3940471"/>
                  <a:gd name="connsiteY1616" fmla="*/ 2328745 h 2536816"/>
                  <a:gd name="connsiteX1617" fmla="*/ 22560 w 3940471"/>
                  <a:gd name="connsiteY1617" fmla="*/ 2321225 h 2536816"/>
                  <a:gd name="connsiteX1618" fmla="*/ 20054 w 3940471"/>
                  <a:gd name="connsiteY1618" fmla="*/ 2316211 h 2536816"/>
                  <a:gd name="connsiteX1619" fmla="*/ 17547 w 3940471"/>
                  <a:gd name="connsiteY1619" fmla="*/ 2316211 h 2536816"/>
                  <a:gd name="connsiteX1620" fmla="*/ 7520 w 3940471"/>
                  <a:gd name="connsiteY1620" fmla="*/ 2301171 h 2536816"/>
                  <a:gd name="connsiteX1621" fmla="*/ 5013 w 3940471"/>
                  <a:gd name="connsiteY1621" fmla="*/ 2283624 h 2536816"/>
                  <a:gd name="connsiteX1622" fmla="*/ 2507 w 3940471"/>
                  <a:gd name="connsiteY1622" fmla="*/ 2281118 h 2536816"/>
                  <a:gd name="connsiteX1623" fmla="*/ 0 w 3940471"/>
                  <a:gd name="connsiteY1623" fmla="*/ 2271091 h 2536816"/>
                  <a:gd name="connsiteX1624" fmla="*/ 0 w 3940471"/>
                  <a:gd name="connsiteY1624" fmla="*/ 2261064 h 2536816"/>
                  <a:gd name="connsiteX1625" fmla="*/ 2507 w 3940471"/>
                  <a:gd name="connsiteY1625" fmla="*/ 2246023 h 2536816"/>
                  <a:gd name="connsiteX1626" fmla="*/ 2507 w 3940471"/>
                  <a:gd name="connsiteY1626" fmla="*/ 2241010 h 2536816"/>
                  <a:gd name="connsiteX1627" fmla="*/ 5013 w 3940471"/>
                  <a:gd name="connsiteY1627" fmla="*/ 2230983 h 2536816"/>
                  <a:gd name="connsiteX1628" fmla="*/ 7520 w 3940471"/>
                  <a:gd name="connsiteY1628" fmla="*/ 2228476 h 2536816"/>
                  <a:gd name="connsiteX1629" fmla="*/ 15040 w 3940471"/>
                  <a:gd name="connsiteY1629" fmla="*/ 2215943 h 2536816"/>
                  <a:gd name="connsiteX1630" fmla="*/ 17547 w 3940471"/>
                  <a:gd name="connsiteY1630" fmla="*/ 2210929 h 2536816"/>
                  <a:gd name="connsiteX1631" fmla="*/ 22560 w 3940471"/>
                  <a:gd name="connsiteY1631" fmla="*/ 2200902 h 2536816"/>
                  <a:gd name="connsiteX1632" fmla="*/ 27574 w 3940471"/>
                  <a:gd name="connsiteY1632" fmla="*/ 2198395 h 2536816"/>
                  <a:gd name="connsiteX1633" fmla="*/ 32587 w 3940471"/>
                  <a:gd name="connsiteY1633" fmla="*/ 2195889 h 2536816"/>
                  <a:gd name="connsiteX1634" fmla="*/ 37601 w 3940471"/>
                  <a:gd name="connsiteY1634" fmla="*/ 2193382 h 2536816"/>
                  <a:gd name="connsiteX1635" fmla="*/ 45121 w 3940471"/>
                  <a:gd name="connsiteY1635" fmla="*/ 2190875 h 2536816"/>
                  <a:gd name="connsiteX1636" fmla="*/ 50134 w 3940471"/>
                  <a:gd name="connsiteY1636" fmla="*/ 2190875 h 2536816"/>
                  <a:gd name="connsiteX1637" fmla="*/ 57655 w 3940471"/>
                  <a:gd name="connsiteY1637" fmla="*/ 2188369 h 2536816"/>
                  <a:gd name="connsiteX1638" fmla="*/ 62668 w 3940471"/>
                  <a:gd name="connsiteY1638" fmla="*/ 2185862 h 2536816"/>
                  <a:gd name="connsiteX1639" fmla="*/ 70188 w 3940471"/>
                  <a:gd name="connsiteY1639" fmla="*/ 2183355 h 2536816"/>
                  <a:gd name="connsiteX1640" fmla="*/ 75202 w 3940471"/>
                  <a:gd name="connsiteY1640" fmla="*/ 2183355 h 2536816"/>
                  <a:gd name="connsiteX1641" fmla="*/ 82722 w 3940471"/>
                  <a:gd name="connsiteY1641" fmla="*/ 2178342 h 2536816"/>
                  <a:gd name="connsiteX1642" fmla="*/ 85228 w 3940471"/>
                  <a:gd name="connsiteY1642" fmla="*/ 2175835 h 2536816"/>
                  <a:gd name="connsiteX1643" fmla="*/ 85228 w 3940471"/>
                  <a:gd name="connsiteY1643" fmla="*/ 2170822 h 2536816"/>
                  <a:gd name="connsiteX1644" fmla="*/ 82722 w 3940471"/>
                  <a:gd name="connsiteY1644" fmla="*/ 2165808 h 2536816"/>
                  <a:gd name="connsiteX1645" fmla="*/ 80215 w 3940471"/>
                  <a:gd name="connsiteY1645" fmla="*/ 2163301 h 2536816"/>
                  <a:gd name="connsiteX1646" fmla="*/ 77708 w 3940471"/>
                  <a:gd name="connsiteY1646" fmla="*/ 2163301 h 2536816"/>
                  <a:gd name="connsiteX1647" fmla="*/ 75202 w 3940471"/>
                  <a:gd name="connsiteY1647" fmla="*/ 2160795 h 2536816"/>
                  <a:gd name="connsiteX1648" fmla="*/ 72695 w 3940471"/>
                  <a:gd name="connsiteY1648" fmla="*/ 2160795 h 2536816"/>
                  <a:gd name="connsiteX1649" fmla="*/ 70188 w 3940471"/>
                  <a:gd name="connsiteY1649" fmla="*/ 2158288 h 2536816"/>
                  <a:gd name="connsiteX1650" fmla="*/ 62668 w 3940471"/>
                  <a:gd name="connsiteY1650" fmla="*/ 2155781 h 2536816"/>
                  <a:gd name="connsiteX1651" fmla="*/ 57655 w 3940471"/>
                  <a:gd name="connsiteY1651" fmla="*/ 2153275 h 2536816"/>
                  <a:gd name="connsiteX1652" fmla="*/ 52641 w 3940471"/>
                  <a:gd name="connsiteY1652" fmla="*/ 2150768 h 2536816"/>
                  <a:gd name="connsiteX1653" fmla="*/ 47628 w 3940471"/>
                  <a:gd name="connsiteY1653" fmla="*/ 2148261 h 2536816"/>
                  <a:gd name="connsiteX1654" fmla="*/ 42614 w 3940471"/>
                  <a:gd name="connsiteY1654" fmla="*/ 2148261 h 2536816"/>
                  <a:gd name="connsiteX1655" fmla="*/ 35094 w 3940471"/>
                  <a:gd name="connsiteY1655" fmla="*/ 2145754 h 2536816"/>
                  <a:gd name="connsiteX1656" fmla="*/ 32587 w 3940471"/>
                  <a:gd name="connsiteY1656" fmla="*/ 2145754 h 2536816"/>
                  <a:gd name="connsiteX1657" fmla="*/ 25067 w 3940471"/>
                  <a:gd name="connsiteY1657" fmla="*/ 2138234 h 2536816"/>
                  <a:gd name="connsiteX1658" fmla="*/ 27574 w 3940471"/>
                  <a:gd name="connsiteY1658" fmla="*/ 2128207 h 2536816"/>
                  <a:gd name="connsiteX1659" fmla="*/ 27574 w 3940471"/>
                  <a:gd name="connsiteY1659" fmla="*/ 2125701 h 2536816"/>
                  <a:gd name="connsiteX1660" fmla="*/ 30081 w 3940471"/>
                  <a:gd name="connsiteY1660" fmla="*/ 2120687 h 2536816"/>
                  <a:gd name="connsiteX1661" fmla="*/ 32587 w 3940471"/>
                  <a:gd name="connsiteY1661" fmla="*/ 2105647 h 2536816"/>
                  <a:gd name="connsiteX1662" fmla="*/ 32587 w 3940471"/>
                  <a:gd name="connsiteY1662" fmla="*/ 2078073 h 2536816"/>
                  <a:gd name="connsiteX1663" fmla="*/ 37601 w 3940471"/>
                  <a:gd name="connsiteY1663" fmla="*/ 2068046 h 2536816"/>
                  <a:gd name="connsiteX1664" fmla="*/ 42614 w 3940471"/>
                  <a:gd name="connsiteY1664" fmla="*/ 2058019 h 2536816"/>
                  <a:gd name="connsiteX1665" fmla="*/ 45121 w 3940471"/>
                  <a:gd name="connsiteY1665" fmla="*/ 2055512 h 2536816"/>
                  <a:gd name="connsiteX1666" fmla="*/ 55148 w 3940471"/>
                  <a:gd name="connsiteY1666" fmla="*/ 2042979 h 2536816"/>
                  <a:gd name="connsiteX1667" fmla="*/ 62668 w 3940471"/>
                  <a:gd name="connsiteY1667" fmla="*/ 2030445 h 2536816"/>
                  <a:gd name="connsiteX1668" fmla="*/ 65175 w 3940471"/>
                  <a:gd name="connsiteY1668" fmla="*/ 2022925 h 2536816"/>
                  <a:gd name="connsiteX1669" fmla="*/ 75202 w 3940471"/>
                  <a:gd name="connsiteY1669" fmla="*/ 2002871 h 2536816"/>
                  <a:gd name="connsiteX1670" fmla="*/ 85228 w 3940471"/>
                  <a:gd name="connsiteY1670" fmla="*/ 2002871 h 2536816"/>
                  <a:gd name="connsiteX1671" fmla="*/ 90242 w 3940471"/>
                  <a:gd name="connsiteY1671" fmla="*/ 1997858 h 2536816"/>
                  <a:gd name="connsiteX1672" fmla="*/ 95255 w 3940471"/>
                  <a:gd name="connsiteY1672" fmla="*/ 1995351 h 2536816"/>
                  <a:gd name="connsiteX1673" fmla="*/ 97762 w 3940471"/>
                  <a:gd name="connsiteY1673" fmla="*/ 1992844 h 2536816"/>
                  <a:gd name="connsiteX1674" fmla="*/ 100269 w 3940471"/>
                  <a:gd name="connsiteY1674" fmla="*/ 1990338 h 2536816"/>
                  <a:gd name="connsiteX1675" fmla="*/ 110296 w 3940471"/>
                  <a:gd name="connsiteY1675" fmla="*/ 1990338 h 2536816"/>
                  <a:gd name="connsiteX1676" fmla="*/ 115309 w 3940471"/>
                  <a:gd name="connsiteY1676" fmla="*/ 1992844 h 2536816"/>
                  <a:gd name="connsiteX1677" fmla="*/ 120323 w 3940471"/>
                  <a:gd name="connsiteY1677" fmla="*/ 1992844 h 2536816"/>
                  <a:gd name="connsiteX1678" fmla="*/ 125336 w 3940471"/>
                  <a:gd name="connsiteY1678" fmla="*/ 1990338 h 2536816"/>
                  <a:gd name="connsiteX1679" fmla="*/ 130349 w 3940471"/>
                  <a:gd name="connsiteY1679" fmla="*/ 1990338 h 2536816"/>
                  <a:gd name="connsiteX1680" fmla="*/ 132856 w 3940471"/>
                  <a:gd name="connsiteY1680" fmla="*/ 1992844 h 2536816"/>
                  <a:gd name="connsiteX1681" fmla="*/ 135363 w 3940471"/>
                  <a:gd name="connsiteY1681" fmla="*/ 1997858 h 2536816"/>
                  <a:gd name="connsiteX1682" fmla="*/ 137870 w 3940471"/>
                  <a:gd name="connsiteY1682" fmla="*/ 2002871 h 2536816"/>
                  <a:gd name="connsiteX1683" fmla="*/ 137870 w 3940471"/>
                  <a:gd name="connsiteY1683" fmla="*/ 2000365 h 2536816"/>
                  <a:gd name="connsiteX1684" fmla="*/ 145390 w 3940471"/>
                  <a:gd name="connsiteY1684" fmla="*/ 1997858 h 2536816"/>
                  <a:gd name="connsiteX1685" fmla="*/ 147897 w 3940471"/>
                  <a:gd name="connsiteY1685" fmla="*/ 1995351 h 2536816"/>
                  <a:gd name="connsiteX1686" fmla="*/ 152910 w 3940471"/>
                  <a:gd name="connsiteY1686" fmla="*/ 1987831 h 2536816"/>
                  <a:gd name="connsiteX1687" fmla="*/ 155417 w 3940471"/>
                  <a:gd name="connsiteY1687" fmla="*/ 1982817 h 2536816"/>
                  <a:gd name="connsiteX1688" fmla="*/ 155417 w 3940471"/>
                  <a:gd name="connsiteY1688" fmla="*/ 1980311 h 2536816"/>
                  <a:gd name="connsiteX1689" fmla="*/ 157923 w 3940471"/>
                  <a:gd name="connsiteY1689" fmla="*/ 1977804 h 2536816"/>
                  <a:gd name="connsiteX1690" fmla="*/ 162937 w 3940471"/>
                  <a:gd name="connsiteY1690" fmla="*/ 1975297 h 2536816"/>
                  <a:gd name="connsiteX1691" fmla="*/ 162937 w 3940471"/>
                  <a:gd name="connsiteY1691" fmla="*/ 1967777 h 2536816"/>
                  <a:gd name="connsiteX1692" fmla="*/ 165444 w 3940471"/>
                  <a:gd name="connsiteY1692" fmla="*/ 1962764 h 2536816"/>
                  <a:gd name="connsiteX1693" fmla="*/ 167950 w 3940471"/>
                  <a:gd name="connsiteY1693" fmla="*/ 1960257 h 2536816"/>
                  <a:gd name="connsiteX1694" fmla="*/ 172964 w 3940471"/>
                  <a:gd name="connsiteY1694" fmla="*/ 1955243 h 2536816"/>
                  <a:gd name="connsiteX1695" fmla="*/ 180484 w 3940471"/>
                  <a:gd name="connsiteY1695" fmla="*/ 1955243 h 2536816"/>
                  <a:gd name="connsiteX1696" fmla="*/ 182991 w 3940471"/>
                  <a:gd name="connsiteY1696" fmla="*/ 1952737 h 2536816"/>
                  <a:gd name="connsiteX1697" fmla="*/ 182991 w 3940471"/>
                  <a:gd name="connsiteY1697" fmla="*/ 1945217 h 2536816"/>
                  <a:gd name="connsiteX1698" fmla="*/ 185497 w 3940471"/>
                  <a:gd name="connsiteY1698" fmla="*/ 1940203 h 2536816"/>
                  <a:gd name="connsiteX1699" fmla="*/ 185497 w 3940471"/>
                  <a:gd name="connsiteY1699" fmla="*/ 1937696 h 2536816"/>
                  <a:gd name="connsiteX1700" fmla="*/ 188004 w 3940471"/>
                  <a:gd name="connsiteY1700" fmla="*/ 1935190 h 2536816"/>
                  <a:gd name="connsiteX1701" fmla="*/ 188004 w 3940471"/>
                  <a:gd name="connsiteY1701" fmla="*/ 1930176 h 2536816"/>
                  <a:gd name="connsiteX1702" fmla="*/ 193018 w 3940471"/>
                  <a:gd name="connsiteY1702" fmla="*/ 1927669 h 2536816"/>
                  <a:gd name="connsiteX1703" fmla="*/ 195524 w 3940471"/>
                  <a:gd name="connsiteY1703" fmla="*/ 1922656 h 2536816"/>
                  <a:gd name="connsiteX1704" fmla="*/ 198031 w 3940471"/>
                  <a:gd name="connsiteY1704" fmla="*/ 1922656 h 2536816"/>
                  <a:gd name="connsiteX1705" fmla="*/ 198031 w 3940471"/>
                  <a:gd name="connsiteY1705" fmla="*/ 1917643 h 2536816"/>
                  <a:gd name="connsiteX1706" fmla="*/ 200538 w 3940471"/>
                  <a:gd name="connsiteY1706" fmla="*/ 1912629 h 2536816"/>
                  <a:gd name="connsiteX1707" fmla="*/ 203044 w 3940471"/>
                  <a:gd name="connsiteY1707" fmla="*/ 1910123 h 2536816"/>
                  <a:gd name="connsiteX1708" fmla="*/ 205551 w 3940471"/>
                  <a:gd name="connsiteY1708" fmla="*/ 1907616 h 2536816"/>
                  <a:gd name="connsiteX1709" fmla="*/ 213071 w 3940471"/>
                  <a:gd name="connsiteY1709" fmla="*/ 1902602 h 2536816"/>
                  <a:gd name="connsiteX1710" fmla="*/ 215578 w 3940471"/>
                  <a:gd name="connsiteY1710" fmla="*/ 1900096 h 2536816"/>
                  <a:gd name="connsiteX1711" fmla="*/ 215578 w 3940471"/>
                  <a:gd name="connsiteY1711" fmla="*/ 1897589 h 2536816"/>
                  <a:gd name="connsiteX1712" fmla="*/ 220592 w 3940471"/>
                  <a:gd name="connsiteY1712" fmla="*/ 1897589 h 2536816"/>
                  <a:gd name="connsiteX1713" fmla="*/ 220592 w 3940471"/>
                  <a:gd name="connsiteY1713" fmla="*/ 1895082 h 2536816"/>
                  <a:gd name="connsiteX1714" fmla="*/ 223098 w 3940471"/>
                  <a:gd name="connsiteY1714" fmla="*/ 1892575 h 2536816"/>
                  <a:gd name="connsiteX1715" fmla="*/ 225605 w 3940471"/>
                  <a:gd name="connsiteY1715" fmla="*/ 1892575 h 2536816"/>
                  <a:gd name="connsiteX1716" fmla="*/ 228112 w 3940471"/>
                  <a:gd name="connsiteY1716" fmla="*/ 1890069 h 2536816"/>
                  <a:gd name="connsiteX1717" fmla="*/ 233125 w 3940471"/>
                  <a:gd name="connsiteY1717" fmla="*/ 1890069 h 2536816"/>
                  <a:gd name="connsiteX1718" fmla="*/ 238139 w 3940471"/>
                  <a:gd name="connsiteY1718" fmla="*/ 1887562 h 2536816"/>
                  <a:gd name="connsiteX1719" fmla="*/ 238139 w 3940471"/>
                  <a:gd name="connsiteY1719" fmla="*/ 1885055 h 2536816"/>
                  <a:gd name="connsiteX1720" fmla="*/ 243152 w 3940471"/>
                  <a:gd name="connsiteY1720" fmla="*/ 1885055 h 2536816"/>
                  <a:gd name="connsiteX1721" fmla="*/ 245659 w 3940471"/>
                  <a:gd name="connsiteY1721" fmla="*/ 1882549 h 2536816"/>
                  <a:gd name="connsiteX1722" fmla="*/ 248166 w 3940471"/>
                  <a:gd name="connsiteY1722" fmla="*/ 1880042 h 2536816"/>
                  <a:gd name="connsiteX1723" fmla="*/ 250672 w 3940471"/>
                  <a:gd name="connsiteY1723" fmla="*/ 1875028 h 2536816"/>
                  <a:gd name="connsiteX1724" fmla="*/ 248166 w 3940471"/>
                  <a:gd name="connsiteY1724" fmla="*/ 1872522 h 2536816"/>
                  <a:gd name="connsiteX1725" fmla="*/ 253179 w 3940471"/>
                  <a:gd name="connsiteY1725" fmla="*/ 1865001 h 2536816"/>
                  <a:gd name="connsiteX1726" fmla="*/ 255686 w 3940471"/>
                  <a:gd name="connsiteY1726" fmla="*/ 1865001 h 2536816"/>
                  <a:gd name="connsiteX1727" fmla="*/ 258192 w 3940471"/>
                  <a:gd name="connsiteY1727" fmla="*/ 1859988 h 2536816"/>
                  <a:gd name="connsiteX1728" fmla="*/ 260617 w 3940471"/>
                  <a:gd name="connsiteY1728" fmla="*/ 1859988 h 2536816"/>
                  <a:gd name="connsiteX1729" fmla="*/ 260617 w 3940471"/>
                  <a:gd name="connsiteY1729" fmla="*/ 1857481 h 2536816"/>
                  <a:gd name="connsiteX1730" fmla="*/ 263124 w 3940471"/>
                  <a:gd name="connsiteY1730" fmla="*/ 1854975 h 2536816"/>
                  <a:gd name="connsiteX1731" fmla="*/ 268137 w 3940471"/>
                  <a:gd name="connsiteY1731" fmla="*/ 1854975 h 2536816"/>
                  <a:gd name="connsiteX1732" fmla="*/ 263124 w 3940471"/>
                  <a:gd name="connsiteY1732" fmla="*/ 1849961 h 2536816"/>
                  <a:gd name="connsiteX1733" fmla="*/ 258192 w 3940471"/>
                  <a:gd name="connsiteY1733" fmla="*/ 1852468 h 2536816"/>
                  <a:gd name="connsiteX1734" fmla="*/ 253179 w 3940471"/>
                  <a:gd name="connsiteY1734" fmla="*/ 1849961 h 2536816"/>
                  <a:gd name="connsiteX1735" fmla="*/ 250672 w 3940471"/>
                  <a:gd name="connsiteY1735" fmla="*/ 1847454 h 2536816"/>
                  <a:gd name="connsiteX1736" fmla="*/ 245659 w 3940471"/>
                  <a:gd name="connsiteY1736" fmla="*/ 1847454 h 2536816"/>
                  <a:gd name="connsiteX1737" fmla="*/ 245659 w 3940471"/>
                  <a:gd name="connsiteY1737" fmla="*/ 1844948 h 2536816"/>
                  <a:gd name="connsiteX1738" fmla="*/ 243152 w 3940471"/>
                  <a:gd name="connsiteY1738" fmla="*/ 1842441 h 2536816"/>
                  <a:gd name="connsiteX1739" fmla="*/ 240645 w 3940471"/>
                  <a:gd name="connsiteY1739" fmla="*/ 1844948 h 2536816"/>
                  <a:gd name="connsiteX1740" fmla="*/ 243152 w 3940471"/>
                  <a:gd name="connsiteY1740" fmla="*/ 1842441 h 2536816"/>
                  <a:gd name="connsiteX1741" fmla="*/ 245659 w 3940471"/>
                  <a:gd name="connsiteY1741" fmla="*/ 1839934 h 2536816"/>
                  <a:gd name="connsiteX1742" fmla="*/ 225605 w 3940471"/>
                  <a:gd name="connsiteY1742" fmla="*/ 1839934 h 2536816"/>
                  <a:gd name="connsiteX1743" fmla="*/ 228112 w 3940471"/>
                  <a:gd name="connsiteY1743" fmla="*/ 1837427 h 2536816"/>
                  <a:gd name="connsiteX1744" fmla="*/ 233125 w 3940471"/>
                  <a:gd name="connsiteY1744" fmla="*/ 1832414 h 2536816"/>
                  <a:gd name="connsiteX1745" fmla="*/ 235632 w 3940471"/>
                  <a:gd name="connsiteY1745" fmla="*/ 1829907 h 2536816"/>
                  <a:gd name="connsiteX1746" fmla="*/ 240645 w 3940471"/>
                  <a:gd name="connsiteY1746" fmla="*/ 1824894 h 2536816"/>
                  <a:gd name="connsiteX1747" fmla="*/ 238139 w 3940471"/>
                  <a:gd name="connsiteY1747" fmla="*/ 1824894 h 2536816"/>
                  <a:gd name="connsiteX1748" fmla="*/ 240645 w 3940471"/>
                  <a:gd name="connsiteY1748" fmla="*/ 1822387 h 2536816"/>
                  <a:gd name="connsiteX1749" fmla="*/ 243152 w 3940471"/>
                  <a:gd name="connsiteY1749" fmla="*/ 1822387 h 2536816"/>
                  <a:gd name="connsiteX1750" fmla="*/ 245659 w 3940471"/>
                  <a:gd name="connsiteY1750" fmla="*/ 1817374 h 2536816"/>
                  <a:gd name="connsiteX1751" fmla="*/ 245659 w 3940471"/>
                  <a:gd name="connsiteY1751" fmla="*/ 1814867 h 2536816"/>
                  <a:gd name="connsiteX1752" fmla="*/ 248166 w 3940471"/>
                  <a:gd name="connsiteY1752" fmla="*/ 1814867 h 2536816"/>
                  <a:gd name="connsiteX1753" fmla="*/ 245659 w 3940471"/>
                  <a:gd name="connsiteY1753" fmla="*/ 1812360 h 2536816"/>
                  <a:gd name="connsiteX1754" fmla="*/ 243152 w 3940471"/>
                  <a:gd name="connsiteY1754" fmla="*/ 1809854 h 2536816"/>
                  <a:gd name="connsiteX1755" fmla="*/ 240645 w 3940471"/>
                  <a:gd name="connsiteY1755" fmla="*/ 1807347 h 2536816"/>
                  <a:gd name="connsiteX1756" fmla="*/ 240645 w 3940471"/>
                  <a:gd name="connsiteY1756" fmla="*/ 1804840 h 2536816"/>
                  <a:gd name="connsiteX1757" fmla="*/ 245659 w 3940471"/>
                  <a:gd name="connsiteY1757" fmla="*/ 1797320 h 2536816"/>
                  <a:gd name="connsiteX1758" fmla="*/ 248166 w 3940471"/>
                  <a:gd name="connsiteY1758" fmla="*/ 1794813 h 2536816"/>
                  <a:gd name="connsiteX1759" fmla="*/ 250672 w 3940471"/>
                  <a:gd name="connsiteY1759" fmla="*/ 1789800 h 2536816"/>
                  <a:gd name="connsiteX1760" fmla="*/ 253179 w 3940471"/>
                  <a:gd name="connsiteY1760" fmla="*/ 1787293 h 2536816"/>
                  <a:gd name="connsiteX1761" fmla="*/ 255686 w 3940471"/>
                  <a:gd name="connsiteY1761" fmla="*/ 1782280 h 2536816"/>
                  <a:gd name="connsiteX1762" fmla="*/ 255686 w 3940471"/>
                  <a:gd name="connsiteY1762" fmla="*/ 1779773 h 2536816"/>
                  <a:gd name="connsiteX1763" fmla="*/ 260617 w 3940471"/>
                  <a:gd name="connsiteY1763" fmla="*/ 1772253 h 2536816"/>
                  <a:gd name="connsiteX1764" fmla="*/ 263124 w 3940471"/>
                  <a:gd name="connsiteY1764" fmla="*/ 1769746 h 2536816"/>
                  <a:gd name="connsiteX1765" fmla="*/ 265631 w 3940471"/>
                  <a:gd name="connsiteY1765" fmla="*/ 1764733 h 2536816"/>
                  <a:gd name="connsiteX1766" fmla="*/ 265631 w 3940471"/>
                  <a:gd name="connsiteY1766" fmla="*/ 1762226 h 2536816"/>
                  <a:gd name="connsiteX1767" fmla="*/ 268137 w 3940471"/>
                  <a:gd name="connsiteY1767" fmla="*/ 1759719 h 2536816"/>
                  <a:gd name="connsiteX1768" fmla="*/ 273151 w 3940471"/>
                  <a:gd name="connsiteY1768" fmla="*/ 1752199 h 2536816"/>
                  <a:gd name="connsiteX1769" fmla="*/ 275658 w 3940471"/>
                  <a:gd name="connsiteY1769" fmla="*/ 1747185 h 2536816"/>
                  <a:gd name="connsiteX1770" fmla="*/ 280671 w 3940471"/>
                  <a:gd name="connsiteY1770" fmla="*/ 1739665 h 2536816"/>
                  <a:gd name="connsiteX1771" fmla="*/ 280671 w 3940471"/>
                  <a:gd name="connsiteY1771" fmla="*/ 1737159 h 2536816"/>
                  <a:gd name="connsiteX1772" fmla="*/ 283178 w 3940471"/>
                  <a:gd name="connsiteY1772" fmla="*/ 1732145 h 2536816"/>
                  <a:gd name="connsiteX1773" fmla="*/ 285685 w 3940471"/>
                  <a:gd name="connsiteY1773" fmla="*/ 1727132 h 2536816"/>
                  <a:gd name="connsiteX1774" fmla="*/ 288191 w 3940471"/>
                  <a:gd name="connsiteY1774" fmla="*/ 1724625 h 2536816"/>
                  <a:gd name="connsiteX1775" fmla="*/ 288191 w 3940471"/>
                  <a:gd name="connsiteY1775" fmla="*/ 1722118 h 2536816"/>
                  <a:gd name="connsiteX1776" fmla="*/ 290698 w 3940471"/>
                  <a:gd name="connsiteY1776" fmla="*/ 1719612 h 2536816"/>
                  <a:gd name="connsiteX1777" fmla="*/ 293205 w 3940471"/>
                  <a:gd name="connsiteY1777" fmla="*/ 1714598 h 2536816"/>
                  <a:gd name="connsiteX1778" fmla="*/ 290698 w 3940471"/>
                  <a:gd name="connsiteY1778" fmla="*/ 1714598 h 2536816"/>
                  <a:gd name="connsiteX1779" fmla="*/ 290698 w 3940471"/>
                  <a:gd name="connsiteY1779" fmla="*/ 1707078 h 2536816"/>
                  <a:gd name="connsiteX1780" fmla="*/ 298218 w 3940471"/>
                  <a:gd name="connsiteY1780" fmla="*/ 1694544 h 2536816"/>
                  <a:gd name="connsiteX1781" fmla="*/ 298218 w 3940471"/>
                  <a:gd name="connsiteY1781" fmla="*/ 1692038 h 2536816"/>
                  <a:gd name="connsiteX1782" fmla="*/ 303232 w 3940471"/>
                  <a:gd name="connsiteY1782" fmla="*/ 1689531 h 2536816"/>
                  <a:gd name="connsiteX1783" fmla="*/ 308245 w 3940471"/>
                  <a:gd name="connsiteY1783" fmla="*/ 1679504 h 2536816"/>
                  <a:gd name="connsiteX1784" fmla="*/ 308245 w 3940471"/>
                  <a:gd name="connsiteY1784" fmla="*/ 1674491 h 2536816"/>
                  <a:gd name="connsiteX1785" fmla="*/ 310752 w 3940471"/>
                  <a:gd name="connsiteY1785" fmla="*/ 1664464 h 2536816"/>
                  <a:gd name="connsiteX1786" fmla="*/ 310752 w 3940471"/>
                  <a:gd name="connsiteY1786" fmla="*/ 1659450 h 2536816"/>
                  <a:gd name="connsiteX1787" fmla="*/ 313259 w 3940471"/>
                  <a:gd name="connsiteY1787" fmla="*/ 1654437 h 2536816"/>
                  <a:gd name="connsiteX1788" fmla="*/ 313259 w 3940471"/>
                  <a:gd name="connsiteY1788" fmla="*/ 1649423 h 2536816"/>
                  <a:gd name="connsiteX1789" fmla="*/ 318272 w 3940471"/>
                  <a:gd name="connsiteY1789" fmla="*/ 1641903 h 2536816"/>
                  <a:gd name="connsiteX1790" fmla="*/ 320779 w 3940471"/>
                  <a:gd name="connsiteY1790" fmla="*/ 1639397 h 2536816"/>
                  <a:gd name="connsiteX1791" fmla="*/ 320779 w 3940471"/>
                  <a:gd name="connsiteY1791" fmla="*/ 1634383 h 2536816"/>
                  <a:gd name="connsiteX1792" fmla="*/ 323285 w 3940471"/>
                  <a:gd name="connsiteY1792" fmla="*/ 1629370 h 2536816"/>
                  <a:gd name="connsiteX1793" fmla="*/ 323285 w 3940471"/>
                  <a:gd name="connsiteY1793" fmla="*/ 1626863 h 2536816"/>
                  <a:gd name="connsiteX1794" fmla="*/ 325792 w 3940471"/>
                  <a:gd name="connsiteY1794" fmla="*/ 1619343 h 2536816"/>
                  <a:gd name="connsiteX1795" fmla="*/ 328299 w 3940471"/>
                  <a:gd name="connsiteY1795" fmla="*/ 1609316 h 2536816"/>
                  <a:gd name="connsiteX1796" fmla="*/ 333312 w 3940471"/>
                  <a:gd name="connsiteY1796" fmla="*/ 1599289 h 2536816"/>
                  <a:gd name="connsiteX1797" fmla="*/ 333312 w 3940471"/>
                  <a:gd name="connsiteY1797" fmla="*/ 1596782 h 2536816"/>
                  <a:gd name="connsiteX1798" fmla="*/ 340833 w 3940471"/>
                  <a:gd name="connsiteY1798" fmla="*/ 1589262 h 2536816"/>
                  <a:gd name="connsiteX1799" fmla="*/ 353366 w 3940471"/>
                  <a:gd name="connsiteY1799" fmla="*/ 1586755 h 2536816"/>
                  <a:gd name="connsiteX1800" fmla="*/ 365900 w 3940471"/>
                  <a:gd name="connsiteY1800" fmla="*/ 1589262 h 2536816"/>
                  <a:gd name="connsiteX1801" fmla="*/ 370913 w 3940471"/>
                  <a:gd name="connsiteY1801" fmla="*/ 1589262 h 2536816"/>
                  <a:gd name="connsiteX1802" fmla="*/ 380940 w 3940471"/>
                  <a:gd name="connsiteY1802" fmla="*/ 1594275 h 2536816"/>
                  <a:gd name="connsiteX1803" fmla="*/ 385953 w 3940471"/>
                  <a:gd name="connsiteY1803" fmla="*/ 1591769 h 2536816"/>
                  <a:gd name="connsiteX1804" fmla="*/ 385953 w 3940471"/>
                  <a:gd name="connsiteY1804" fmla="*/ 1594275 h 2536816"/>
                  <a:gd name="connsiteX1805" fmla="*/ 390967 w 3940471"/>
                  <a:gd name="connsiteY1805" fmla="*/ 1596782 h 2536816"/>
                  <a:gd name="connsiteX1806" fmla="*/ 393474 w 3940471"/>
                  <a:gd name="connsiteY1806" fmla="*/ 1599289 h 2536816"/>
                  <a:gd name="connsiteX1807" fmla="*/ 398487 w 3940471"/>
                  <a:gd name="connsiteY1807" fmla="*/ 1601796 h 2536816"/>
                  <a:gd name="connsiteX1808" fmla="*/ 403501 w 3940471"/>
                  <a:gd name="connsiteY1808" fmla="*/ 1594275 h 2536816"/>
                  <a:gd name="connsiteX1809" fmla="*/ 418541 w 3940471"/>
                  <a:gd name="connsiteY1809" fmla="*/ 1584249 h 2536816"/>
                  <a:gd name="connsiteX1810" fmla="*/ 421048 w 3940471"/>
                  <a:gd name="connsiteY1810" fmla="*/ 1579235 h 2536816"/>
                  <a:gd name="connsiteX1811" fmla="*/ 426061 w 3940471"/>
                  <a:gd name="connsiteY1811" fmla="*/ 1574222 h 2536816"/>
                  <a:gd name="connsiteX1812" fmla="*/ 431075 w 3940471"/>
                  <a:gd name="connsiteY1812" fmla="*/ 1574222 h 2536816"/>
                  <a:gd name="connsiteX1813" fmla="*/ 436088 w 3940471"/>
                  <a:gd name="connsiteY1813" fmla="*/ 1579235 h 2536816"/>
                  <a:gd name="connsiteX1814" fmla="*/ 438595 w 3940471"/>
                  <a:gd name="connsiteY1814" fmla="*/ 1581742 h 2536816"/>
                  <a:gd name="connsiteX1815" fmla="*/ 443608 w 3940471"/>
                  <a:gd name="connsiteY1815" fmla="*/ 1584249 h 2536816"/>
                  <a:gd name="connsiteX1816" fmla="*/ 451128 w 3940471"/>
                  <a:gd name="connsiteY1816" fmla="*/ 1584249 h 2536816"/>
                  <a:gd name="connsiteX1817" fmla="*/ 453635 w 3940471"/>
                  <a:gd name="connsiteY1817" fmla="*/ 1586755 h 2536816"/>
                  <a:gd name="connsiteX1818" fmla="*/ 458648 w 3940471"/>
                  <a:gd name="connsiteY1818" fmla="*/ 1586755 h 2536816"/>
                  <a:gd name="connsiteX1819" fmla="*/ 463662 w 3940471"/>
                  <a:gd name="connsiteY1819" fmla="*/ 1584249 h 2536816"/>
                  <a:gd name="connsiteX1820" fmla="*/ 463662 w 3940471"/>
                  <a:gd name="connsiteY1820" fmla="*/ 1586755 h 2536816"/>
                  <a:gd name="connsiteX1821" fmla="*/ 471182 w 3940471"/>
                  <a:gd name="connsiteY1821" fmla="*/ 1586755 h 2536816"/>
                  <a:gd name="connsiteX1822" fmla="*/ 478702 w 3940471"/>
                  <a:gd name="connsiteY1822" fmla="*/ 1589262 h 2536816"/>
                  <a:gd name="connsiteX1823" fmla="*/ 486222 w 3940471"/>
                  <a:gd name="connsiteY1823" fmla="*/ 1591769 h 2536816"/>
                  <a:gd name="connsiteX1824" fmla="*/ 493743 w 3940471"/>
                  <a:gd name="connsiteY1824" fmla="*/ 1591769 h 2536816"/>
                  <a:gd name="connsiteX1825" fmla="*/ 496249 w 3940471"/>
                  <a:gd name="connsiteY1825" fmla="*/ 1594275 h 2536816"/>
                  <a:gd name="connsiteX1826" fmla="*/ 498756 w 3940471"/>
                  <a:gd name="connsiteY1826" fmla="*/ 1594275 h 2536816"/>
                  <a:gd name="connsiteX1827" fmla="*/ 501263 w 3940471"/>
                  <a:gd name="connsiteY1827" fmla="*/ 1591769 h 2536816"/>
                  <a:gd name="connsiteX1828" fmla="*/ 503769 w 3940471"/>
                  <a:gd name="connsiteY1828" fmla="*/ 1589262 h 2536816"/>
                  <a:gd name="connsiteX1829" fmla="*/ 503769 w 3940471"/>
                  <a:gd name="connsiteY1829" fmla="*/ 1586755 h 2536816"/>
                  <a:gd name="connsiteX1830" fmla="*/ 508783 w 3940471"/>
                  <a:gd name="connsiteY1830" fmla="*/ 1584249 h 2536816"/>
                  <a:gd name="connsiteX1831" fmla="*/ 508783 w 3940471"/>
                  <a:gd name="connsiteY1831" fmla="*/ 1579235 h 2536816"/>
                  <a:gd name="connsiteX1832" fmla="*/ 511289 w 3940471"/>
                  <a:gd name="connsiteY1832" fmla="*/ 1579235 h 2536816"/>
                  <a:gd name="connsiteX1833" fmla="*/ 511289 w 3940471"/>
                  <a:gd name="connsiteY1833" fmla="*/ 1569208 h 2536816"/>
                  <a:gd name="connsiteX1834" fmla="*/ 513796 w 3940471"/>
                  <a:gd name="connsiteY1834" fmla="*/ 1564195 h 2536816"/>
                  <a:gd name="connsiteX1835" fmla="*/ 511289 w 3940471"/>
                  <a:gd name="connsiteY1835" fmla="*/ 1564195 h 2536816"/>
                  <a:gd name="connsiteX1836" fmla="*/ 511289 w 3940471"/>
                  <a:gd name="connsiteY1836" fmla="*/ 1559181 h 2536816"/>
                  <a:gd name="connsiteX1837" fmla="*/ 516303 w 3940471"/>
                  <a:gd name="connsiteY1837" fmla="*/ 1556675 h 2536816"/>
                  <a:gd name="connsiteX1838" fmla="*/ 513796 w 3940471"/>
                  <a:gd name="connsiteY1838" fmla="*/ 1556675 h 2536816"/>
                  <a:gd name="connsiteX1839" fmla="*/ 513796 w 3940471"/>
                  <a:gd name="connsiteY1839" fmla="*/ 1554168 h 2536816"/>
                  <a:gd name="connsiteX1840" fmla="*/ 516303 w 3940471"/>
                  <a:gd name="connsiteY1840" fmla="*/ 1549155 h 2536816"/>
                  <a:gd name="connsiteX1841" fmla="*/ 518810 w 3940471"/>
                  <a:gd name="connsiteY1841" fmla="*/ 1544141 h 2536816"/>
                  <a:gd name="connsiteX1842" fmla="*/ 518810 w 3940471"/>
                  <a:gd name="connsiteY1842" fmla="*/ 1539128 h 2536816"/>
                  <a:gd name="connsiteX1843" fmla="*/ 521317 w 3940471"/>
                  <a:gd name="connsiteY1843" fmla="*/ 1534114 h 2536816"/>
                  <a:gd name="connsiteX1844" fmla="*/ 523823 w 3940471"/>
                  <a:gd name="connsiteY1844" fmla="*/ 1534114 h 2536816"/>
                  <a:gd name="connsiteX1845" fmla="*/ 523823 w 3940471"/>
                  <a:gd name="connsiteY1845" fmla="*/ 1524087 h 2536816"/>
                  <a:gd name="connsiteX1846" fmla="*/ 528837 w 3940471"/>
                  <a:gd name="connsiteY1846" fmla="*/ 1519074 h 2536816"/>
                  <a:gd name="connsiteX1847" fmla="*/ 528837 w 3940471"/>
                  <a:gd name="connsiteY1847" fmla="*/ 1514060 h 2536816"/>
                  <a:gd name="connsiteX1848" fmla="*/ 531343 w 3940471"/>
                  <a:gd name="connsiteY1848" fmla="*/ 1511554 h 2536816"/>
                  <a:gd name="connsiteX1849" fmla="*/ 531343 w 3940471"/>
                  <a:gd name="connsiteY1849" fmla="*/ 1499020 h 2536816"/>
                  <a:gd name="connsiteX1850" fmla="*/ 533850 w 3940471"/>
                  <a:gd name="connsiteY1850" fmla="*/ 1496513 h 2536816"/>
                  <a:gd name="connsiteX1851" fmla="*/ 533850 w 3940471"/>
                  <a:gd name="connsiteY1851" fmla="*/ 1494007 h 2536816"/>
                  <a:gd name="connsiteX1852" fmla="*/ 538863 w 3940471"/>
                  <a:gd name="connsiteY1852" fmla="*/ 1488993 h 2536816"/>
                  <a:gd name="connsiteX1853" fmla="*/ 536357 w 3940471"/>
                  <a:gd name="connsiteY1853" fmla="*/ 1488993 h 2536816"/>
                  <a:gd name="connsiteX1854" fmla="*/ 536357 w 3940471"/>
                  <a:gd name="connsiteY1854" fmla="*/ 1486487 h 2536816"/>
                  <a:gd name="connsiteX1855" fmla="*/ 528837 w 3940471"/>
                  <a:gd name="connsiteY1855" fmla="*/ 1483980 h 2536816"/>
                  <a:gd name="connsiteX1856" fmla="*/ 531343 w 3940471"/>
                  <a:gd name="connsiteY1856" fmla="*/ 1476460 h 2536816"/>
                  <a:gd name="connsiteX1857" fmla="*/ 536357 w 3940471"/>
                  <a:gd name="connsiteY1857" fmla="*/ 1471446 h 2536816"/>
                  <a:gd name="connsiteX1858" fmla="*/ 533850 w 3940471"/>
                  <a:gd name="connsiteY1858" fmla="*/ 1466433 h 2536816"/>
                  <a:gd name="connsiteX1859" fmla="*/ 533850 w 3940471"/>
                  <a:gd name="connsiteY1859" fmla="*/ 1461419 h 2536816"/>
                  <a:gd name="connsiteX1860" fmla="*/ 536357 w 3940471"/>
                  <a:gd name="connsiteY1860" fmla="*/ 1453899 h 2536816"/>
                  <a:gd name="connsiteX1861" fmla="*/ 536357 w 3940471"/>
                  <a:gd name="connsiteY1861" fmla="*/ 1441365 h 2536816"/>
                  <a:gd name="connsiteX1862" fmla="*/ 538863 w 3940471"/>
                  <a:gd name="connsiteY1862" fmla="*/ 1438859 h 2536816"/>
                  <a:gd name="connsiteX1863" fmla="*/ 538863 w 3940471"/>
                  <a:gd name="connsiteY1863" fmla="*/ 1436352 h 2536816"/>
                  <a:gd name="connsiteX1864" fmla="*/ 541370 w 3940471"/>
                  <a:gd name="connsiteY1864" fmla="*/ 1436352 h 2536816"/>
                  <a:gd name="connsiteX1865" fmla="*/ 541370 w 3940471"/>
                  <a:gd name="connsiteY1865" fmla="*/ 1433845 h 2536816"/>
                  <a:gd name="connsiteX1866" fmla="*/ 543877 w 3940471"/>
                  <a:gd name="connsiteY1866" fmla="*/ 1433845 h 2536816"/>
                  <a:gd name="connsiteX1867" fmla="*/ 541370 w 3940471"/>
                  <a:gd name="connsiteY1867" fmla="*/ 1431339 h 2536816"/>
                  <a:gd name="connsiteX1868" fmla="*/ 541370 w 3940471"/>
                  <a:gd name="connsiteY1868" fmla="*/ 1426325 h 2536816"/>
                  <a:gd name="connsiteX1869" fmla="*/ 543877 w 3940471"/>
                  <a:gd name="connsiteY1869" fmla="*/ 1418805 h 2536816"/>
                  <a:gd name="connsiteX1870" fmla="*/ 546384 w 3940471"/>
                  <a:gd name="connsiteY1870" fmla="*/ 1413791 h 2536816"/>
                  <a:gd name="connsiteX1871" fmla="*/ 546384 w 3940471"/>
                  <a:gd name="connsiteY1871" fmla="*/ 1406271 h 2536816"/>
                  <a:gd name="connsiteX1872" fmla="*/ 548890 w 3940471"/>
                  <a:gd name="connsiteY1872" fmla="*/ 1406271 h 2536816"/>
                  <a:gd name="connsiteX1873" fmla="*/ 553904 w 3940471"/>
                  <a:gd name="connsiteY1873" fmla="*/ 1398751 h 2536816"/>
                  <a:gd name="connsiteX1874" fmla="*/ 556411 w 3940471"/>
                  <a:gd name="connsiteY1874" fmla="*/ 1398751 h 2536816"/>
                  <a:gd name="connsiteX1875" fmla="*/ 558917 w 3940471"/>
                  <a:gd name="connsiteY1875" fmla="*/ 1396245 h 2536816"/>
                  <a:gd name="connsiteX1876" fmla="*/ 563931 w 3940471"/>
                  <a:gd name="connsiteY1876" fmla="*/ 1396245 h 2536816"/>
                  <a:gd name="connsiteX1877" fmla="*/ 571451 w 3940471"/>
                  <a:gd name="connsiteY1877" fmla="*/ 1391231 h 2536816"/>
                  <a:gd name="connsiteX1878" fmla="*/ 571451 w 3940471"/>
                  <a:gd name="connsiteY1878" fmla="*/ 1386218 h 2536816"/>
                  <a:gd name="connsiteX1879" fmla="*/ 573958 w 3940471"/>
                  <a:gd name="connsiteY1879" fmla="*/ 1381204 h 2536816"/>
                  <a:gd name="connsiteX1880" fmla="*/ 573958 w 3940471"/>
                  <a:gd name="connsiteY1880" fmla="*/ 1373684 h 2536816"/>
                  <a:gd name="connsiteX1881" fmla="*/ 578971 w 3940471"/>
                  <a:gd name="connsiteY1881" fmla="*/ 1373684 h 2536816"/>
                  <a:gd name="connsiteX1882" fmla="*/ 581478 w 3940471"/>
                  <a:gd name="connsiteY1882" fmla="*/ 1371177 h 2536816"/>
                  <a:gd name="connsiteX1883" fmla="*/ 586491 w 3940471"/>
                  <a:gd name="connsiteY1883" fmla="*/ 1371177 h 2536816"/>
                  <a:gd name="connsiteX1884" fmla="*/ 591505 w 3940471"/>
                  <a:gd name="connsiteY1884" fmla="*/ 1368671 h 2536816"/>
                  <a:gd name="connsiteX1885" fmla="*/ 594011 w 3940471"/>
                  <a:gd name="connsiteY1885" fmla="*/ 1368671 h 2536816"/>
                  <a:gd name="connsiteX1886" fmla="*/ 594011 w 3940471"/>
                  <a:gd name="connsiteY1886" fmla="*/ 1356137 h 2536816"/>
                  <a:gd name="connsiteX1887" fmla="*/ 596518 w 3940471"/>
                  <a:gd name="connsiteY1887" fmla="*/ 1353630 h 2536816"/>
                  <a:gd name="connsiteX1888" fmla="*/ 596518 w 3940471"/>
                  <a:gd name="connsiteY1888" fmla="*/ 1348617 h 2536816"/>
                  <a:gd name="connsiteX1889" fmla="*/ 594011 w 3940471"/>
                  <a:gd name="connsiteY1889" fmla="*/ 1343603 h 2536816"/>
                  <a:gd name="connsiteX1890" fmla="*/ 594011 w 3940471"/>
                  <a:gd name="connsiteY1890" fmla="*/ 1341097 h 2536816"/>
                  <a:gd name="connsiteX1891" fmla="*/ 599025 w 3940471"/>
                  <a:gd name="connsiteY1891" fmla="*/ 1338590 h 2536816"/>
                  <a:gd name="connsiteX1892" fmla="*/ 601531 w 3940471"/>
                  <a:gd name="connsiteY1892" fmla="*/ 1338590 h 2536816"/>
                  <a:gd name="connsiteX1893" fmla="*/ 601531 w 3940471"/>
                  <a:gd name="connsiteY1893" fmla="*/ 1328563 h 2536816"/>
                  <a:gd name="connsiteX1894" fmla="*/ 606545 w 3940471"/>
                  <a:gd name="connsiteY1894" fmla="*/ 1323549 h 2536816"/>
                  <a:gd name="connsiteX1895" fmla="*/ 609052 w 3940471"/>
                  <a:gd name="connsiteY1895" fmla="*/ 1323549 h 2536816"/>
                  <a:gd name="connsiteX1896" fmla="*/ 611559 w 3940471"/>
                  <a:gd name="connsiteY1896" fmla="*/ 1316029 h 2536816"/>
                  <a:gd name="connsiteX1897" fmla="*/ 614065 w 3940471"/>
                  <a:gd name="connsiteY1897" fmla="*/ 1313522 h 2536816"/>
                  <a:gd name="connsiteX1898" fmla="*/ 614065 w 3940471"/>
                  <a:gd name="connsiteY1898" fmla="*/ 1311016 h 2536816"/>
                  <a:gd name="connsiteX1899" fmla="*/ 616572 w 3940471"/>
                  <a:gd name="connsiteY1899" fmla="*/ 1313522 h 2536816"/>
                  <a:gd name="connsiteX1900" fmla="*/ 619079 w 3940471"/>
                  <a:gd name="connsiteY1900" fmla="*/ 1313522 h 2536816"/>
                  <a:gd name="connsiteX1901" fmla="*/ 624092 w 3940471"/>
                  <a:gd name="connsiteY1901" fmla="*/ 1316029 h 2536816"/>
                  <a:gd name="connsiteX1902" fmla="*/ 631612 w 3940471"/>
                  <a:gd name="connsiteY1902" fmla="*/ 1316029 h 2536816"/>
                  <a:gd name="connsiteX1903" fmla="*/ 636626 w 3940471"/>
                  <a:gd name="connsiteY1903" fmla="*/ 1318536 h 2536816"/>
                  <a:gd name="connsiteX1904" fmla="*/ 639132 w 3940471"/>
                  <a:gd name="connsiteY1904" fmla="*/ 1321043 h 2536816"/>
                  <a:gd name="connsiteX1905" fmla="*/ 641639 w 3940471"/>
                  <a:gd name="connsiteY1905" fmla="*/ 1321043 h 2536816"/>
                  <a:gd name="connsiteX1906" fmla="*/ 646653 w 3940471"/>
                  <a:gd name="connsiteY1906" fmla="*/ 1326056 h 2536816"/>
                  <a:gd name="connsiteX1907" fmla="*/ 649159 w 3940471"/>
                  <a:gd name="connsiteY1907" fmla="*/ 1326056 h 2536816"/>
                  <a:gd name="connsiteX1908" fmla="*/ 659186 w 3940471"/>
                  <a:gd name="connsiteY1908" fmla="*/ 1331070 h 2536816"/>
                  <a:gd name="connsiteX1909" fmla="*/ 664200 w 3940471"/>
                  <a:gd name="connsiteY1909" fmla="*/ 1333576 h 2536816"/>
                  <a:gd name="connsiteX1910" fmla="*/ 666706 w 3940471"/>
                  <a:gd name="connsiteY1910" fmla="*/ 1336083 h 2536816"/>
                  <a:gd name="connsiteX1911" fmla="*/ 674227 w 3940471"/>
                  <a:gd name="connsiteY1911" fmla="*/ 1341097 h 2536816"/>
                  <a:gd name="connsiteX1912" fmla="*/ 681747 w 3940471"/>
                  <a:gd name="connsiteY1912" fmla="*/ 1343603 h 2536816"/>
                  <a:gd name="connsiteX1913" fmla="*/ 681747 w 3940471"/>
                  <a:gd name="connsiteY1913" fmla="*/ 1346110 h 2536816"/>
                  <a:gd name="connsiteX1914" fmla="*/ 684253 w 3940471"/>
                  <a:gd name="connsiteY1914" fmla="*/ 1346110 h 2536816"/>
                  <a:gd name="connsiteX1915" fmla="*/ 684253 w 3940471"/>
                  <a:gd name="connsiteY1915" fmla="*/ 1348617 h 2536816"/>
                  <a:gd name="connsiteX1916" fmla="*/ 686760 w 3940471"/>
                  <a:gd name="connsiteY1916" fmla="*/ 1348617 h 2536816"/>
                  <a:gd name="connsiteX1917" fmla="*/ 689267 w 3940471"/>
                  <a:gd name="connsiteY1917" fmla="*/ 1351123 h 2536816"/>
                  <a:gd name="connsiteX1918" fmla="*/ 691773 w 3940471"/>
                  <a:gd name="connsiteY1918" fmla="*/ 1353630 h 2536816"/>
                  <a:gd name="connsiteX1919" fmla="*/ 701801 w 3940471"/>
                  <a:gd name="connsiteY1919" fmla="*/ 1358644 h 2536816"/>
                  <a:gd name="connsiteX1920" fmla="*/ 709321 w 3940471"/>
                  <a:gd name="connsiteY1920" fmla="*/ 1358644 h 2536816"/>
                  <a:gd name="connsiteX1921" fmla="*/ 711827 w 3940471"/>
                  <a:gd name="connsiteY1921" fmla="*/ 1361150 h 2536816"/>
                  <a:gd name="connsiteX1922" fmla="*/ 716841 w 3940471"/>
                  <a:gd name="connsiteY1922" fmla="*/ 1363657 h 2536816"/>
                  <a:gd name="connsiteX1923" fmla="*/ 724361 w 3940471"/>
                  <a:gd name="connsiteY1923" fmla="*/ 1371177 h 2536816"/>
                  <a:gd name="connsiteX1924" fmla="*/ 729374 w 3940471"/>
                  <a:gd name="connsiteY1924" fmla="*/ 1373684 h 2536816"/>
                  <a:gd name="connsiteX1925" fmla="*/ 736895 w 3940471"/>
                  <a:gd name="connsiteY1925" fmla="*/ 1371177 h 2536816"/>
                  <a:gd name="connsiteX1926" fmla="*/ 739401 w 3940471"/>
                  <a:gd name="connsiteY1926" fmla="*/ 1368671 h 2536816"/>
                  <a:gd name="connsiteX1927" fmla="*/ 741908 w 3940471"/>
                  <a:gd name="connsiteY1927" fmla="*/ 1366164 h 2536816"/>
                  <a:gd name="connsiteX1928" fmla="*/ 744415 w 3940471"/>
                  <a:gd name="connsiteY1928" fmla="*/ 1358644 h 2536816"/>
                  <a:gd name="connsiteX1929" fmla="*/ 744415 w 3940471"/>
                  <a:gd name="connsiteY1929" fmla="*/ 1356137 h 2536816"/>
                  <a:gd name="connsiteX1930" fmla="*/ 746921 w 3940471"/>
                  <a:gd name="connsiteY1930" fmla="*/ 1353630 h 2536816"/>
                  <a:gd name="connsiteX1931" fmla="*/ 749428 w 3940471"/>
                  <a:gd name="connsiteY1931" fmla="*/ 1351123 h 2536816"/>
                  <a:gd name="connsiteX1932" fmla="*/ 749428 w 3940471"/>
                  <a:gd name="connsiteY1932" fmla="*/ 1346110 h 2536816"/>
                  <a:gd name="connsiteX1933" fmla="*/ 751935 w 3940471"/>
                  <a:gd name="connsiteY1933" fmla="*/ 1343603 h 2536816"/>
                  <a:gd name="connsiteX1934" fmla="*/ 751935 w 3940471"/>
                  <a:gd name="connsiteY1934" fmla="*/ 1338590 h 2536816"/>
                  <a:gd name="connsiteX1935" fmla="*/ 761962 w 3940471"/>
                  <a:gd name="connsiteY1935" fmla="*/ 1333576 h 2536816"/>
                  <a:gd name="connsiteX1936" fmla="*/ 764469 w 3940471"/>
                  <a:gd name="connsiteY1936" fmla="*/ 1336083 h 2536816"/>
                  <a:gd name="connsiteX1937" fmla="*/ 766975 w 3940471"/>
                  <a:gd name="connsiteY1937" fmla="*/ 1338590 h 2536816"/>
                  <a:gd name="connsiteX1938" fmla="*/ 777002 w 3940471"/>
                  <a:gd name="connsiteY1938" fmla="*/ 1338590 h 2536816"/>
                  <a:gd name="connsiteX1939" fmla="*/ 777002 w 3940471"/>
                  <a:gd name="connsiteY1939" fmla="*/ 1336083 h 2536816"/>
                  <a:gd name="connsiteX1940" fmla="*/ 794549 w 3940471"/>
                  <a:gd name="connsiteY1940" fmla="*/ 1336083 h 2536816"/>
                  <a:gd name="connsiteX1941" fmla="*/ 797056 w 3940471"/>
                  <a:gd name="connsiteY1941" fmla="*/ 1338590 h 2536816"/>
                  <a:gd name="connsiteX1942" fmla="*/ 799563 w 3940471"/>
                  <a:gd name="connsiteY1942" fmla="*/ 1338590 h 2536816"/>
                  <a:gd name="connsiteX1943" fmla="*/ 802069 w 3940471"/>
                  <a:gd name="connsiteY1943" fmla="*/ 1336083 h 2536816"/>
                  <a:gd name="connsiteX1944" fmla="*/ 807083 w 3940471"/>
                  <a:gd name="connsiteY1944" fmla="*/ 1338590 h 2536816"/>
                  <a:gd name="connsiteX1945" fmla="*/ 812096 w 3940471"/>
                  <a:gd name="connsiteY1945" fmla="*/ 1341097 h 2536816"/>
                  <a:gd name="connsiteX1946" fmla="*/ 817110 w 3940471"/>
                  <a:gd name="connsiteY1946" fmla="*/ 1341097 h 2536816"/>
                  <a:gd name="connsiteX1947" fmla="*/ 819616 w 3940471"/>
                  <a:gd name="connsiteY1947" fmla="*/ 1338590 h 2536816"/>
                  <a:gd name="connsiteX1948" fmla="*/ 822123 w 3940471"/>
                  <a:gd name="connsiteY1948" fmla="*/ 1336083 h 2536816"/>
                  <a:gd name="connsiteX1949" fmla="*/ 839670 w 3940471"/>
                  <a:gd name="connsiteY1949" fmla="*/ 1336083 h 2536816"/>
                  <a:gd name="connsiteX1950" fmla="*/ 842177 w 3940471"/>
                  <a:gd name="connsiteY1950" fmla="*/ 1333576 h 2536816"/>
                  <a:gd name="connsiteX1951" fmla="*/ 844684 w 3940471"/>
                  <a:gd name="connsiteY1951" fmla="*/ 1331070 h 2536816"/>
                  <a:gd name="connsiteX1952" fmla="*/ 849697 w 3940471"/>
                  <a:gd name="connsiteY1952" fmla="*/ 1323549 h 2536816"/>
                  <a:gd name="connsiteX1953" fmla="*/ 864737 w 3940471"/>
                  <a:gd name="connsiteY1953" fmla="*/ 1321043 h 2536816"/>
                  <a:gd name="connsiteX1954" fmla="*/ 867244 w 3940471"/>
                  <a:gd name="connsiteY1954" fmla="*/ 1316029 h 2536816"/>
                  <a:gd name="connsiteX1955" fmla="*/ 874764 w 3940471"/>
                  <a:gd name="connsiteY1955" fmla="*/ 1303496 h 2536816"/>
                  <a:gd name="connsiteX1956" fmla="*/ 884791 w 3940471"/>
                  <a:gd name="connsiteY1956" fmla="*/ 1283442 h 2536816"/>
                  <a:gd name="connsiteX1957" fmla="*/ 894818 w 3940471"/>
                  <a:gd name="connsiteY1957" fmla="*/ 1273415 h 2536816"/>
                  <a:gd name="connsiteX1958" fmla="*/ 897325 w 3940471"/>
                  <a:gd name="connsiteY1958" fmla="*/ 1265895 h 2536816"/>
                  <a:gd name="connsiteX1959" fmla="*/ 907352 w 3940471"/>
                  <a:gd name="connsiteY1959" fmla="*/ 1248348 h 2536816"/>
                  <a:gd name="connsiteX1960" fmla="*/ 907352 w 3940471"/>
                  <a:gd name="connsiteY1960" fmla="*/ 1243335 h 2536816"/>
                  <a:gd name="connsiteX1961" fmla="*/ 909858 w 3940471"/>
                  <a:gd name="connsiteY1961" fmla="*/ 1235814 h 2536816"/>
                  <a:gd name="connsiteX1962" fmla="*/ 909858 w 3940471"/>
                  <a:gd name="connsiteY1962" fmla="*/ 1233307 h 2536816"/>
                  <a:gd name="connsiteX1963" fmla="*/ 914872 w 3940471"/>
                  <a:gd name="connsiteY1963" fmla="*/ 1228294 h 2536816"/>
                  <a:gd name="connsiteX1964" fmla="*/ 912365 w 3940471"/>
                  <a:gd name="connsiteY1964" fmla="*/ 1220774 h 2536816"/>
                  <a:gd name="connsiteX1965" fmla="*/ 914872 w 3940471"/>
                  <a:gd name="connsiteY1965" fmla="*/ 1218267 h 2536816"/>
                  <a:gd name="connsiteX1966" fmla="*/ 914872 w 3940471"/>
                  <a:gd name="connsiteY1966" fmla="*/ 1210747 h 2536816"/>
                  <a:gd name="connsiteX1967" fmla="*/ 909858 w 3940471"/>
                  <a:gd name="connsiteY1967" fmla="*/ 1205734 h 2536816"/>
                  <a:gd name="connsiteX1968" fmla="*/ 909858 w 3940471"/>
                  <a:gd name="connsiteY1968" fmla="*/ 1203227 h 2536816"/>
                  <a:gd name="connsiteX1969" fmla="*/ 912365 w 3940471"/>
                  <a:gd name="connsiteY1969" fmla="*/ 1200720 h 2536816"/>
                  <a:gd name="connsiteX1970" fmla="*/ 912365 w 3940471"/>
                  <a:gd name="connsiteY1970" fmla="*/ 1198213 h 2536816"/>
                  <a:gd name="connsiteX1971" fmla="*/ 909858 w 3940471"/>
                  <a:gd name="connsiteY1971" fmla="*/ 1198213 h 2536816"/>
                  <a:gd name="connsiteX1972" fmla="*/ 909858 w 3940471"/>
                  <a:gd name="connsiteY1972" fmla="*/ 1193200 h 2536816"/>
                  <a:gd name="connsiteX1973" fmla="*/ 907352 w 3940471"/>
                  <a:gd name="connsiteY1973" fmla="*/ 1188186 h 2536816"/>
                  <a:gd name="connsiteX1974" fmla="*/ 907352 w 3940471"/>
                  <a:gd name="connsiteY1974" fmla="*/ 1185680 h 2536816"/>
                  <a:gd name="connsiteX1975" fmla="*/ 912365 w 3940471"/>
                  <a:gd name="connsiteY1975" fmla="*/ 1183173 h 2536816"/>
                  <a:gd name="connsiteX1976" fmla="*/ 912365 w 3940471"/>
                  <a:gd name="connsiteY1976" fmla="*/ 1180666 h 2536816"/>
                  <a:gd name="connsiteX1977" fmla="*/ 914872 w 3940471"/>
                  <a:gd name="connsiteY1977" fmla="*/ 1180666 h 2536816"/>
                  <a:gd name="connsiteX1978" fmla="*/ 912365 w 3940471"/>
                  <a:gd name="connsiteY1978" fmla="*/ 1175653 h 2536816"/>
                  <a:gd name="connsiteX1979" fmla="*/ 917379 w 3940471"/>
                  <a:gd name="connsiteY1979" fmla="*/ 1170639 h 2536816"/>
                  <a:gd name="connsiteX1980" fmla="*/ 919885 w 3940471"/>
                  <a:gd name="connsiteY1980" fmla="*/ 1168133 h 2536816"/>
                  <a:gd name="connsiteX1981" fmla="*/ 917379 w 3940471"/>
                  <a:gd name="connsiteY1981" fmla="*/ 1168133 h 2536816"/>
                  <a:gd name="connsiteX1982" fmla="*/ 917379 w 3940471"/>
                  <a:gd name="connsiteY1982" fmla="*/ 1165626 h 2536816"/>
                  <a:gd name="connsiteX1983" fmla="*/ 914872 w 3940471"/>
                  <a:gd name="connsiteY1983" fmla="*/ 1163119 h 2536816"/>
                  <a:gd name="connsiteX1984" fmla="*/ 914872 w 3940471"/>
                  <a:gd name="connsiteY1984" fmla="*/ 1160612 h 2536816"/>
                  <a:gd name="connsiteX1985" fmla="*/ 917379 w 3940471"/>
                  <a:gd name="connsiteY1985" fmla="*/ 1158106 h 2536816"/>
                  <a:gd name="connsiteX1986" fmla="*/ 917379 w 3940471"/>
                  <a:gd name="connsiteY1986" fmla="*/ 1150586 h 2536816"/>
                  <a:gd name="connsiteX1987" fmla="*/ 919885 w 3940471"/>
                  <a:gd name="connsiteY1987" fmla="*/ 1148079 h 2536816"/>
                  <a:gd name="connsiteX1988" fmla="*/ 922392 w 3940471"/>
                  <a:gd name="connsiteY1988" fmla="*/ 1143065 h 2536816"/>
                  <a:gd name="connsiteX1989" fmla="*/ 919885 w 3940471"/>
                  <a:gd name="connsiteY1989" fmla="*/ 1138052 h 2536816"/>
                  <a:gd name="connsiteX1990" fmla="*/ 924899 w 3940471"/>
                  <a:gd name="connsiteY1990" fmla="*/ 1135545 h 2536816"/>
                  <a:gd name="connsiteX1991" fmla="*/ 934926 w 3940471"/>
                  <a:gd name="connsiteY1991" fmla="*/ 1125518 h 2536816"/>
                  <a:gd name="connsiteX1992" fmla="*/ 937432 w 3940471"/>
                  <a:gd name="connsiteY1992" fmla="*/ 1123012 h 2536816"/>
                  <a:gd name="connsiteX1993" fmla="*/ 937432 w 3940471"/>
                  <a:gd name="connsiteY1993" fmla="*/ 1117998 h 2536816"/>
                  <a:gd name="connsiteX1994" fmla="*/ 942446 w 3940471"/>
                  <a:gd name="connsiteY1994" fmla="*/ 1110478 h 2536816"/>
                  <a:gd name="connsiteX1995" fmla="*/ 942446 w 3940471"/>
                  <a:gd name="connsiteY1995" fmla="*/ 1105465 h 2536816"/>
                  <a:gd name="connsiteX1996" fmla="*/ 947459 w 3940471"/>
                  <a:gd name="connsiteY1996" fmla="*/ 1100451 h 2536816"/>
                  <a:gd name="connsiteX1997" fmla="*/ 949966 w 3940471"/>
                  <a:gd name="connsiteY1997" fmla="*/ 1095438 h 2536816"/>
                  <a:gd name="connsiteX1998" fmla="*/ 952473 w 3940471"/>
                  <a:gd name="connsiteY1998" fmla="*/ 1092931 h 2536816"/>
                  <a:gd name="connsiteX1999" fmla="*/ 954979 w 3940471"/>
                  <a:gd name="connsiteY1999" fmla="*/ 1090424 h 2536816"/>
                  <a:gd name="connsiteX2000" fmla="*/ 962499 w 3940471"/>
                  <a:gd name="connsiteY2000" fmla="*/ 1082904 h 2536816"/>
                  <a:gd name="connsiteX2001" fmla="*/ 965006 w 3940471"/>
                  <a:gd name="connsiteY2001" fmla="*/ 1077891 h 2536816"/>
                  <a:gd name="connsiteX2002" fmla="*/ 970020 w 3940471"/>
                  <a:gd name="connsiteY2002" fmla="*/ 1075384 h 2536816"/>
                  <a:gd name="connsiteX2003" fmla="*/ 972526 w 3940471"/>
                  <a:gd name="connsiteY2003" fmla="*/ 1072877 h 2536816"/>
                  <a:gd name="connsiteX2004" fmla="*/ 977540 w 3940471"/>
                  <a:gd name="connsiteY2004" fmla="*/ 1067864 h 2536816"/>
                  <a:gd name="connsiteX2005" fmla="*/ 982554 w 3940471"/>
                  <a:gd name="connsiteY2005" fmla="*/ 1065357 h 2536816"/>
                  <a:gd name="connsiteX2006" fmla="*/ 982554 w 3940471"/>
                  <a:gd name="connsiteY2006" fmla="*/ 1062850 h 2536816"/>
                  <a:gd name="connsiteX2007" fmla="*/ 985060 w 3940471"/>
                  <a:gd name="connsiteY2007" fmla="*/ 1060344 h 2536816"/>
                  <a:gd name="connsiteX2008" fmla="*/ 987567 w 3940471"/>
                  <a:gd name="connsiteY2008" fmla="*/ 1057837 h 2536816"/>
                  <a:gd name="connsiteX2009" fmla="*/ 987567 w 3940471"/>
                  <a:gd name="connsiteY2009" fmla="*/ 1050317 h 2536816"/>
                  <a:gd name="connsiteX2010" fmla="*/ 992580 w 3940471"/>
                  <a:gd name="connsiteY2010" fmla="*/ 1042796 h 2536816"/>
                  <a:gd name="connsiteX2011" fmla="*/ 995087 w 3940471"/>
                  <a:gd name="connsiteY2011" fmla="*/ 1040290 h 2536816"/>
                  <a:gd name="connsiteX2012" fmla="*/ 997594 w 3940471"/>
                  <a:gd name="connsiteY2012" fmla="*/ 1040290 h 2536816"/>
                  <a:gd name="connsiteX2013" fmla="*/ 997594 w 3940471"/>
                  <a:gd name="connsiteY2013" fmla="*/ 1037783 h 2536816"/>
                  <a:gd name="connsiteX2014" fmla="*/ 1000100 w 3940471"/>
                  <a:gd name="connsiteY2014" fmla="*/ 1032770 h 2536816"/>
                  <a:gd name="connsiteX2015" fmla="*/ 1000100 w 3940471"/>
                  <a:gd name="connsiteY2015" fmla="*/ 1030263 h 2536816"/>
                  <a:gd name="connsiteX2016" fmla="*/ 997594 w 3940471"/>
                  <a:gd name="connsiteY2016" fmla="*/ 1022743 h 2536816"/>
                  <a:gd name="connsiteX2017" fmla="*/ 997594 w 3940471"/>
                  <a:gd name="connsiteY2017" fmla="*/ 1017729 h 2536816"/>
                  <a:gd name="connsiteX2018" fmla="*/ 1000100 w 3940471"/>
                  <a:gd name="connsiteY2018" fmla="*/ 1015222 h 2536816"/>
                  <a:gd name="connsiteX2019" fmla="*/ 1002607 w 3940471"/>
                  <a:gd name="connsiteY2019" fmla="*/ 1012716 h 2536816"/>
                  <a:gd name="connsiteX2020" fmla="*/ 1005114 w 3940471"/>
                  <a:gd name="connsiteY2020" fmla="*/ 1002689 h 2536816"/>
                  <a:gd name="connsiteX2021" fmla="*/ 1010127 w 3940471"/>
                  <a:gd name="connsiteY2021" fmla="*/ 1002689 h 2536816"/>
                  <a:gd name="connsiteX2022" fmla="*/ 1010127 w 3940471"/>
                  <a:gd name="connsiteY2022" fmla="*/ 1000182 h 2536816"/>
                  <a:gd name="connsiteX2023" fmla="*/ 1012634 w 3940471"/>
                  <a:gd name="connsiteY2023" fmla="*/ 997676 h 2536816"/>
                  <a:gd name="connsiteX2024" fmla="*/ 1012634 w 3940471"/>
                  <a:gd name="connsiteY2024" fmla="*/ 987649 h 2536816"/>
                  <a:gd name="connsiteX2025" fmla="*/ 1017647 w 3940471"/>
                  <a:gd name="connsiteY2025" fmla="*/ 982635 h 2536816"/>
                  <a:gd name="connsiteX2026" fmla="*/ 1020154 w 3940471"/>
                  <a:gd name="connsiteY2026" fmla="*/ 980128 h 2536816"/>
                  <a:gd name="connsiteX2027" fmla="*/ 1022661 w 3940471"/>
                  <a:gd name="connsiteY2027" fmla="*/ 975115 h 2536816"/>
                  <a:gd name="connsiteX2028" fmla="*/ 1025167 w 3940471"/>
                  <a:gd name="connsiteY2028" fmla="*/ 967595 h 2536816"/>
                  <a:gd name="connsiteX2029" fmla="*/ 1025167 w 3940471"/>
                  <a:gd name="connsiteY2029" fmla="*/ 960075 h 2536816"/>
                  <a:gd name="connsiteX2030" fmla="*/ 1035195 w 3940471"/>
                  <a:gd name="connsiteY2030" fmla="*/ 960075 h 2536816"/>
                  <a:gd name="connsiteX2031" fmla="*/ 1037701 w 3940471"/>
                  <a:gd name="connsiteY2031" fmla="*/ 957568 h 2536816"/>
                  <a:gd name="connsiteX2032" fmla="*/ 1045222 w 3940471"/>
                  <a:gd name="connsiteY2032" fmla="*/ 955061 h 2536816"/>
                  <a:gd name="connsiteX2033" fmla="*/ 1045222 w 3940471"/>
                  <a:gd name="connsiteY2033" fmla="*/ 952554 h 2536816"/>
                  <a:gd name="connsiteX2034" fmla="*/ 1047728 w 3940471"/>
                  <a:gd name="connsiteY2034" fmla="*/ 952554 h 2536816"/>
                  <a:gd name="connsiteX2035" fmla="*/ 1047728 w 3940471"/>
                  <a:gd name="connsiteY2035" fmla="*/ 940021 h 2536816"/>
                  <a:gd name="connsiteX2036" fmla="*/ 1050235 w 3940471"/>
                  <a:gd name="connsiteY2036" fmla="*/ 932501 h 2536816"/>
                  <a:gd name="connsiteX2037" fmla="*/ 1050235 w 3940471"/>
                  <a:gd name="connsiteY2037" fmla="*/ 927487 h 2536816"/>
                  <a:gd name="connsiteX2038" fmla="*/ 1040208 w 3940471"/>
                  <a:gd name="connsiteY2038" fmla="*/ 909940 h 2536816"/>
                  <a:gd name="connsiteX2039" fmla="*/ 1037701 w 3940471"/>
                  <a:gd name="connsiteY2039" fmla="*/ 904927 h 2536816"/>
                  <a:gd name="connsiteX2040" fmla="*/ 1025167 w 3940471"/>
                  <a:gd name="connsiteY2040" fmla="*/ 897407 h 2536816"/>
                  <a:gd name="connsiteX2041" fmla="*/ 1022661 w 3940471"/>
                  <a:gd name="connsiteY2041" fmla="*/ 877353 h 2536816"/>
                  <a:gd name="connsiteX2042" fmla="*/ 1017647 w 3940471"/>
                  <a:gd name="connsiteY2042" fmla="*/ 874846 h 2536816"/>
                  <a:gd name="connsiteX2043" fmla="*/ 1017647 w 3940471"/>
                  <a:gd name="connsiteY2043" fmla="*/ 872339 h 2536816"/>
                  <a:gd name="connsiteX2044" fmla="*/ 1020154 w 3940471"/>
                  <a:gd name="connsiteY2044" fmla="*/ 864819 h 2536816"/>
                  <a:gd name="connsiteX2045" fmla="*/ 1017647 w 3940471"/>
                  <a:gd name="connsiteY2045" fmla="*/ 859806 h 2536816"/>
                  <a:gd name="connsiteX2046" fmla="*/ 1017647 w 3940471"/>
                  <a:gd name="connsiteY2046" fmla="*/ 857299 h 2536816"/>
                  <a:gd name="connsiteX2047" fmla="*/ 1020154 w 3940471"/>
                  <a:gd name="connsiteY2047" fmla="*/ 857299 h 2536816"/>
                  <a:gd name="connsiteX2048" fmla="*/ 1020154 w 3940471"/>
                  <a:gd name="connsiteY2048" fmla="*/ 854792 h 2536816"/>
                  <a:gd name="connsiteX2049" fmla="*/ 1017647 w 3940471"/>
                  <a:gd name="connsiteY2049" fmla="*/ 847272 h 2536816"/>
                  <a:gd name="connsiteX2050" fmla="*/ 1020154 w 3940471"/>
                  <a:gd name="connsiteY2050" fmla="*/ 847272 h 2536816"/>
                  <a:gd name="connsiteX2051" fmla="*/ 1020154 w 3940471"/>
                  <a:gd name="connsiteY2051" fmla="*/ 842259 h 2536816"/>
                  <a:gd name="connsiteX2052" fmla="*/ 1017647 w 3940471"/>
                  <a:gd name="connsiteY2052" fmla="*/ 832232 h 2536816"/>
                  <a:gd name="connsiteX2053" fmla="*/ 1012634 w 3940471"/>
                  <a:gd name="connsiteY2053" fmla="*/ 824712 h 2536816"/>
                  <a:gd name="connsiteX2054" fmla="*/ 1010127 w 3940471"/>
                  <a:gd name="connsiteY2054" fmla="*/ 822205 h 2536816"/>
                  <a:gd name="connsiteX2055" fmla="*/ 1007621 w 3940471"/>
                  <a:gd name="connsiteY2055" fmla="*/ 822205 h 2536816"/>
                  <a:gd name="connsiteX2056" fmla="*/ 1007621 w 3940471"/>
                  <a:gd name="connsiteY2056" fmla="*/ 814685 h 2536816"/>
                  <a:gd name="connsiteX2057" fmla="*/ 1005114 w 3940471"/>
                  <a:gd name="connsiteY2057" fmla="*/ 812178 h 2536816"/>
                  <a:gd name="connsiteX2058" fmla="*/ 1000100 w 3940471"/>
                  <a:gd name="connsiteY2058" fmla="*/ 794631 h 2536816"/>
                  <a:gd name="connsiteX2059" fmla="*/ 995087 w 3940471"/>
                  <a:gd name="connsiteY2059" fmla="*/ 787111 h 2536816"/>
                  <a:gd name="connsiteX2060" fmla="*/ 995087 w 3940471"/>
                  <a:gd name="connsiteY2060" fmla="*/ 779591 h 2536816"/>
                  <a:gd name="connsiteX2061" fmla="*/ 1000100 w 3940471"/>
                  <a:gd name="connsiteY2061" fmla="*/ 774577 h 2536816"/>
                  <a:gd name="connsiteX2062" fmla="*/ 1000100 w 3940471"/>
                  <a:gd name="connsiteY2062" fmla="*/ 772070 h 2536816"/>
                  <a:gd name="connsiteX2063" fmla="*/ 1002607 w 3940471"/>
                  <a:gd name="connsiteY2063" fmla="*/ 769564 h 2536816"/>
                  <a:gd name="connsiteX2064" fmla="*/ 1002607 w 3940471"/>
                  <a:gd name="connsiteY2064" fmla="*/ 754524 h 2536816"/>
                  <a:gd name="connsiteX2065" fmla="*/ 997594 w 3940471"/>
                  <a:gd name="connsiteY2065" fmla="*/ 754524 h 2536816"/>
                  <a:gd name="connsiteX2066" fmla="*/ 995087 w 3940471"/>
                  <a:gd name="connsiteY2066" fmla="*/ 752017 h 2536816"/>
                  <a:gd name="connsiteX2067" fmla="*/ 992580 w 3940471"/>
                  <a:gd name="connsiteY2067" fmla="*/ 752017 h 2536816"/>
                  <a:gd name="connsiteX2068" fmla="*/ 995087 w 3940471"/>
                  <a:gd name="connsiteY2068" fmla="*/ 749510 h 2536816"/>
                  <a:gd name="connsiteX2069" fmla="*/ 995087 w 3940471"/>
                  <a:gd name="connsiteY2069" fmla="*/ 747003 h 2536816"/>
                  <a:gd name="connsiteX2070" fmla="*/ 992580 w 3940471"/>
                  <a:gd name="connsiteY2070" fmla="*/ 741990 h 2536816"/>
                  <a:gd name="connsiteX2071" fmla="*/ 992580 w 3940471"/>
                  <a:gd name="connsiteY2071" fmla="*/ 739483 h 2536816"/>
                  <a:gd name="connsiteX2072" fmla="*/ 995087 w 3940471"/>
                  <a:gd name="connsiteY2072" fmla="*/ 734470 h 2536816"/>
                  <a:gd name="connsiteX2073" fmla="*/ 997594 w 3940471"/>
                  <a:gd name="connsiteY2073" fmla="*/ 729456 h 2536816"/>
                  <a:gd name="connsiteX2074" fmla="*/ 1000100 w 3940471"/>
                  <a:gd name="connsiteY2074" fmla="*/ 716923 h 2536816"/>
                  <a:gd name="connsiteX2075" fmla="*/ 1000100 w 3940471"/>
                  <a:gd name="connsiteY2075" fmla="*/ 704389 h 2536816"/>
                  <a:gd name="connsiteX2076" fmla="*/ 1012634 w 3940471"/>
                  <a:gd name="connsiteY2076" fmla="*/ 694362 h 2536816"/>
                  <a:gd name="connsiteX2077" fmla="*/ 1012634 w 3940471"/>
                  <a:gd name="connsiteY2077" fmla="*/ 686842 h 2536816"/>
                  <a:gd name="connsiteX2078" fmla="*/ 1015141 w 3940471"/>
                  <a:gd name="connsiteY2078" fmla="*/ 671802 h 2536816"/>
                  <a:gd name="connsiteX2079" fmla="*/ 1020154 w 3940471"/>
                  <a:gd name="connsiteY2079" fmla="*/ 664282 h 2536816"/>
                  <a:gd name="connsiteX2080" fmla="*/ 1020154 w 3940471"/>
                  <a:gd name="connsiteY2080" fmla="*/ 654255 h 2536816"/>
                  <a:gd name="connsiteX2081" fmla="*/ 1025167 w 3940471"/>
                  <a:gd name="connsiteY2081" fmla="*/ 649241 h 2536816"/>
                  <a:gd name="connsiteX2082" fmla="*/ 1027674 w 3940471"/>
                  <a:gd name="connsiteY2082" fmla="*/ 639214 h 2536816"/>
                  <a:gd name="connsiteX2083" fmla="*/ 1032688 w 3940471"/>
                  <a:gd name="connsiteY2083" fmla="*/ 636708 h 2536816"/>
                  <a:gd name="connsiteX2084" fmla="*/ 1032688 w 3940471"/>
                  <a:gd name="connsiteY2084" fmla="*/ 634201 h 2536816"/>
                  <a:gd name="connsiteX2085" fmla="*/ 1037701 w 3940471"/>
                  <a:gd name="connsiteY2085" fmla="*/ 631694 h 2536816"/>
                  <a:gd name="connsiteX2086" fmla="*/ 1042715 w 3940471"/>
                  <a:gd name="connsiteY2086" fmla="*/ 631694 h 2536816"/>
                  <a:gd name="connsiteX2087" fmla="*/ 1045222 w 3940471"/>
                  <a:gd name="connsiteY2087" fmla="*/ 629187 h 2536816"/>
                  <a:gd name="connsiteX2088" fmla="*/ 1047728 w 3940471"/>
                  <a:gd name="connsiteY2088" fmla="*/ 629187 h 2536816"/>
                  <a:gd name="connsiteX2089" fmla="*/ 1052741 w 3940471"/>
                  <a:gd name="connsiteY2089" fmla="*/ 634201 h 2536816"/>
                  <a:gd name="connsiteX2090" fmla="*/ 1055248 w 3940471"/>
                  <a:gd name="connsiteY2090" fmla="*/ 639214 h 2536816"/>
                  <a:gd name="connsiteX2091" fmla="*/ 1052741 w 3940471"/>
                  <a:gd name="connsiteY2091" fmla="*/ 634201 h 2536816"/>
                  <a:gd name="connsiteX2092" fmla="*/ 1057755 w 3940471"/>
                  <a:gd name="connsiteY2092" fmla="*/ 634201 h 2536816"/>
                  <a:gd name="connsiteX2093" fmla="*/ 1060262 w 3940471"/>
                  <a:gd name="connsiteY2093" fmla="*/ 636708 h 2536816"/>
                  <a:gd name="connsiteX2094" fmla="*/ 1062768 w 3940471"/>
                  <a:gd name="connsiteY2094" fmla="*/ 639214 h 2536816"/>
                  <a:gd name="connsiteX2095" fmla="*/ 1065275 w 3940471"/>
                  <a:gd name="connsiteY2095" fmla="*/ 639214 h 2536816"/>
                  <a:gd name="connsiteX2096" fmla="*/ 1067782 w 3940471"/>
                  <a:gd name="connsiteY2096" fmla="*/ 641721 h 2536816"/>
                  <a:gd name="connsiteX2097" fmla="*/ 1075302 w 3940471"/>
                  <a:gd name="connsiteY2097" fmla="*/ 641721 h 2536816"/>
                  <a:gd name="connsiteX2098" fmla="*/ 1080315 w 3940471"/>
                  <a:gd name="connsiteY2098" fmla="*/ 644228 h 2536816"/>
                  <a:gd name="connsiteX2099" fmla="*/ 1082822 w 3940471"/>
                  <a:gd name="connsiteY2099" fmla="*/ 649241 h 2536816"/>
                  <a:gd name="connsiteX2100" fmla="*/ 1082822 w 3940471"/>
                  <a:gd name="connsiteY2100" fmla="*/ 651748 h 2536816"/>
                  <a:gd name="connsiteX2101" fmla="*/ 1085329 w 3940471"/>
                  <a:gd name="connsiteY2101" fmla="*/ 651748 h 2536816"/>
                  <a:gd name="connsiteX2102" fmla="*/ 1085329 w 3940471"/>
                  <a:gd name="connsiteY2102" fmla="*/ 654255 h 2536816"/>
                  <a:gd name="connsiteX2103" fmla="*/ 1087836 w 3940471"/>
                  <a:gd name="connsiteY2103" fmla="*/ 659268 h 2536816"/>
                  <a:gd name="connsiteX2104" fmla="*/ 1090342 w 3940471"/>
                  <a:gd name="connsiteY2104" fmla="*/ 659268 h 2536816"/>
                  <a:gd name="connsiteX2105" fmla="*/ 1095356 w 3940471"/>
                  <a:gd name="connsiteY2105" fmla="*/ 661775 h 2536816"/>
                  <a:gd name="connsiteX2106" fmla="*/ 1095356 w 3940471"/>
                  <a:gd name="connsiteY2106" fmla="*/ 659268 h 2536816"/>
                  <a:gd name="connsiteX2107" fmla="*/ 1100369 w 3940471"/>
                  <a:gd name="connsiteY2107" fmla="*/ 659268 h 2536816"/>
                  <a:gd name="connsiteX2108" fmla="*/ 1100369 w 3940471"/>
                  <a:gd name="connsiteY2108" fmla="*/ 656761 h 2536816"/>
                  <a:gd name="connsiteX2109" fmla="*/ 1102876 w 3940471"/>
                  <a:gd name="connsiteY2109" fmla="*/ 654255 h 2536816"/>
                  <a:gd name="connsiteX2110" fmla="*/ 1105383 w 3940471"/>
                  <a:gd name="connsiteY2110" fmla="*/ 651748 h 2536816"/>
                  <a:gd name="connsiteX2111" fmla="*/ 1110396 w 3940471"/>
                  <a:gd name="connsiteY2111" fmla="*/ 651748 h 2536816"/>
                  <a:gd name="connsiteX2112" fmla="*/ 1112903 w 3940471"/>
                  <a:gd name="connsiteY2112" fmla="*/ 649241 h 2536816"/>
                  <a:gd name="connsiteX2113" fmla="*/ 1115410 w 3940471"/>
                  <a:gd name="connsiteY2113" fmla="*/ 646734 h 2536816"/>
                  <a:gd name="connsiteX2114" fmla="*/ 1120423 w 3940471"/>
                  <a:gd name="connsiteY2114" fmla="*/ 646734 h 2536816"/>
                  <a:gd name="connsiteX2115" fmla="*/ 1122930 w 3940471"/>
                  <a:gd name="connsiteY2115" fmla="*/ 644228 h 2536816"/>
                  <a:gd name="connsiteX2116" fmla="*/ 1125437 w 3940471"/>
                  <a:gd name="connsiteY2116" fmla="*/ 644228 h 2536816"/>
                  <a:gd name="connsiteX2117" fmla="*/ 1127943 w 3940471"/>
                  <a:gd name="connsiteY2117" fmla="*/ 641721 h 2536816"/>
                  <a:gd name="connsiteX2118" fmla="*/ 1132957 w 3940471"/>
                  <a:gd name="connsiteY2118" fmla="*/ 641721 h 2536816"/>
                  <a:gd name="connsiteX2119" fmla="*/ 1135464 w 3940471"/>
                  <a:gd name="connsiteY2119" fmla="*/ 639214 h 2536816"/>
                  <a:gd name="connsiteX2120" fmla="*/ 1145490 w 3940471"/>
                  <a:gd name="connsiteY2120" fmla="*/ 639214 h 2536816"/>
                  <a:gd name="connsiteX2121" fmla="*/ 1145490 w 3940471"/>
                  <a:gd name="connsiteY2121" fmla="*/ 641721 h 2536816"/>
                  <a:gd name="connsiteX2122" fmla="*/ 1150504 w 3940471"/>
                  <a:gd name="connsiteY2122" fmla="*/ 641721 h 2536816"/>
                  <a:gd name="connsiteX2123" fmla="*/ 1158024 w 3940471"/>
                  <a:gd name="connsiteY2123" fmla="*/ 649241 h 2536816"/>
                  <a:gd name="connsiteX2124" fmla="*/ 1160531 w 3940471"/>
                  <a:gd name="connsiteY2124" fmla="*/ 649241 h 2536816"/>
                  <a:gd name="connsiteX2125" fmla="*/ 1168051 w 3940471"/>
                  <a:gd name="connsiteY2125" fmla="*/ 654255 h 2536816"/>
                  <a:gd name="connsiteX2126" fmla="*/ 1173064 w 3940471"/>
                  <a:gd name="connsiteY2126" fmla="*/ 659268 h 2536816"/>
                  <a:gd name="connsiteX2127" fmla="*/ 1175571 w 3940471"/>
                  <a:gd name="connsiteY2127" fmla="*/ 659268 h 2536816"/>
                  <a:gd name="connsiteX2128" fmla="*/ 1180584 w 3940471"/>
                  <a:gd name="connsiteY2128" fmla="*/ 664282 h 2536816"/>
                  <a:gd name="connsiteX2129" fmla="*/ 1180584 w 3940471"/>
                  <a:gd name="connsiteY2129" fmla="*/ 664282 h 2536816"/>
                  <a:gd name="connsiteX2130" fmla="*/ 1183091 w 3940471"/>
                  <a:gd name="connsiteY2130" fmla="*/ 664282 h 2536816"/>
                  <a:gd name="connsiteX2131" fmla="*/ 1183091 w 3940471"/>
                  <a:gd name="connsiteY2131" fmla="*/ 666788 h 2536816"/>
                  <a:gd name="connsiteX2132" fmla="*/ 1185598 w 3940471"/>
                  <a:gd name="connsiteY2132" fmla="*/ 666788 h 2536816"/>
                  <a:gd name="connsiteX2133" fmla="*/ 1188105 w 3940471"/>
                  <a:gd name="connsiteY2133" fmla="*/ 669295 h 2536816"/>
                  <a:gd name="connsiteX2134" fmla="*/ 1188105 w 3940471"/>
                  <a:gd name="connsiteY2134" fmla="*/ 674308 h 2536816"/>
                  <a:gd name="connsiteX2135" fmla="*/ 1200638 w 3940471"/>
                  <a:gd name="connsiteY2135" fmla="*/ 674308 h 2536816"/>
                  <a:gd name="connsiteX2136" fmla="*/ 1200638 w 3940471"/>
                  <a:gd name="connsiteY2136" fmla="*/ 676815 h 2536816"/>
                  <a:gd name="connsiteX2137" fmla="*/ 1205651 w 3940471"/>
                  <a:gd name="connsiteY2137" fmla="*/ 676815 h 2536816"/>
                  <a:gd name="connsiteX2138" fmla="*/ 1213172 w 3940471"/>
                  <a:gd name="connsiteY2138" fmla="*/ 671802 h 2536816"/>
                  <a:gd name="connsiteX2139" fmla="*/ 1218185 w 3940471"/>
                  <a:gd name="connsiteY2139" fmla="*/ 666788 h 2536816"/>
                  <a:gd name="connsiteX2140" fmla="*/ 1220692 w 3940471"/>
                  <a:gd name="connsiteY2140" fmla="*/ 666788 h 2536816"/>
                  <a:gd name="connsiteX2141" fmla="*/ 1220692 w 3940471"/>
                  <a:gd name="connsiteY2141" fmla="*/ 664282 h 2536816"/>
                  <a:gd name="connsiteX2142" fmla="*/ 1228212 w 3940471"/>
                  <a:gd name="connsiteY2142" fmla="*/ 659268 h 2536816"/>
                  <a:gd name="connsiteX2143" fmla="*/ 1235732 w 3940471"/>
                  <a:gd name="connsiteY2143" fmla="*/ 656761 h 2536816"/>
                  <a:gd name="connsiteX2144" fmla="*/ 1240746 w 3940471"/>
                  <a:gd name="connsiteY2144" fmla="*/ 654255 h 2536816"/>
                  <a:gd name="connsiteX2145" fmla="*/ 1248266 w 3940471"/>
                  <a:gd name="connsiteY2145" fmla="*/ 656761 h 2536816"/>
                  <a:gd name="connsiteX2146" fmla="*/ 1258293 w 3940471"/>
                  <a:gd name="connsiteY2146" fmla="*/ 649241 h 2536816"/>
                  <a:gd name="connsiteX2147" fmla="*/ 1260800 w 3940471"/>
                  <a:gd name="connsiteY2147" fmla="*/ 646734 h 2536816"/>
                  <a:gd name="connsiteX2148" fmla="*/ 1263306 w 3940471"/>
                  <a:gd name="connsiteY2148" fmla="*/ 641721 h 2536816"/>
                  <a:gd name="connsiteX2149" fmla="*/ 1263306 w 3940471"/>
                  <a:gd name="connsiteY2149" fmla="*/ 636708 h 2536816"/>
                  <a:gd name="connsiteX2150" fmla="*/ 1265813 w 3940471"/>
                  <a:gd name="connsiteY2150" fmla="*/ 634201 h 2536816"/>
                  <a:gd name="connsiteX2151" fmla="*/ 1268320 w 3940471"/>
                  <a:gd name="connsiteY2151" fmla="*/ 631694 h 2536816"/>
                  <a:gd name="connsiteX2152" fmla="*/ 1270826 w 3940471"/>
                  <a:gd name="connsiteY2152" fmla="*/ 629187 h 2536816"/>
                  <a:gd name="connsiteX2153" fmla="*/ 1273333 w 3940471"/>
                  <a:gd name="connsiteY2153" fmla="*/ 629187 h 2536816"/>
                  <a:gd name="connsiteX2154" fmla="*/ 1275840 w 3940471"/>
                  <a:gd name="connsiteY2154" fmla="*/ 631694 h 2536816"/>
                  <a:gd name="connsiteX2155" fmla="*/ 1288374 w 3940471"/>
                  <a:gd name="connsiteY2155" fmla="*/ 631694 h 2536816"/>
                  <a:gd name="connsiteX2156" fmla="*/ 1290880 w 3940471"/>
                  <a:gd name="connsiteY2156" fmla="*/ 629187 h 2536816"/>
                  <a:gd name="connsiteX2157" fmla="*/ 1295894 w 3940471"/>
                  <a:gd name="connsiteY2157" fmla="*/ 629187 h 2536816"/>
                  <a:gd name="connsiteX2158" fmla="*/ 1300907 w 3940471"/>
                  <a:gd name="connsiteY2158" fmla="*/ 631694 h 2536816"/>
                  <a:gd name="connsiteX2159" fmla="*/ 1300907 w 3940471"/>
                  <a:gd name="connsiteY2159" fmla="*/ 629187 h 2536816"/>
                  <a:gd name="connsiteX2160" fmla="*/ 1303414 w 3940471"/>
                  <a:gd name="connsiteY2160" fmla="*/ 631694 h 2536816"/>
                  <a:gd name="connsiteX2161" fmla="*/ 1313441 w 3940471"/>
                  <a:gd name="connsiteY2161" fmla="*/ 631694 h 2536816"/>
                  <a:gd name="connsiteX2162" fmla="*/ 1315948 w 3940471"/>
                  <a:gd name="connsiteY2162" fmla="*/ 629187 h 2536816"/>
                  <a:gd name="connsiteX2163" fmla="*/ 1315948 w 3940471"/>
                  <a:gd name="connsiteY2163" fmla="*/ 626681 h 2536816"/>
                  <a:gd name="connsiteX2164" fmla="*/ 1325974 w 3940471"/>
                  <a:gd name="connsiteY2164" fmla="*/ 626681 h 2536816"/>
                  <a:gd name="connsiteX2165" fmla="*/ 1328481 w 3940471"/>
                  <a:gd name="connsiteY2165" fmla="*/ 624174 h 2536816"/>
                  <a:gd name="connsiteX2166" fmla="*/ 1330988 w 3940471"/>
                  <a:gd name="connsiteY2166" fmla="*/ 624174 h 2536816"/>
                  <a:gd name="connsiteX2167" fmla="*/ 1330988 w 3940471"/>
                  <a:gd name="connsiteY2167" fmla="*/ 626681 h 2536816"/>
                  <a:gd name="connsiteX2168" fmla="*/ 1333494 w 3940471"/>
                  <a:gd name="connsiteY2168" fmla="*/ 626681 h 2536816"/>
                  <a:gd name="connsiteX2169" fmla="*/ 1336001 w 3940471"/>
                  <a:gd name="connsiteY2169" fmla="*/ 629187 h 2536816"/>
                  <a:gd name="connsiteX2170" fmla="*/ 1346028 w 3940471"/>
                  <a:gd name="connsiteY2170" fmla="*/ 629187 h 2536816"/>
                  <a:gd name="connsiteX2171" fmla="*/ 1346028 w 3940471"/>
                  <a:gd name="connsiteY2171" fmla="*/ 626681 h 2536816"/>
                  <a:gd name="connsiteX2172" fmla="*/ 1351042 w 3940471"/>
                  <a:gd name="connsiteY2172" fmla="*/ 626681 h 2536816"/>
                  <a:gd name="connsiteX2173" fmla="*/ 1353548 w 3940471"/>
                  <a:gd name="connsiteY2173" fmla="*/ 624174 h 2536816"/>
                  <a:gd name="connsiteX2174" fmla="*/ 1358562 w 3940471"/>
                  <a:gd name="connsiteY2174" fmla="*/ 621667 h 2536816"/>
                  <a:gd name="connsiteX2175" fmla="*/ 1361068 w 3940471"/>
                  <a:gd name="connsiteY2175" fmla="*/ 621667 h 2536816"/>
                  <a:gd name="connsiteX2176" fmla="*/ 1363575 w 3940471"/>
                  <a:gd name="connsiteY2176" fmla="*/ 619160 h 2536816"/>
                  <a:gd name="connsiteX2177" fmla="*/ 1366082 w 3940471"/>
                  <a:gd name="connsiteY2177" fmla="*/ 616654 h 2536816"/>
                  <a:gd name="connsiteX2178" fmla="*/ 1363575 w 3940471"/>
                  <a:gd name="connsiteY2178" fmla="*/ 616654 h 2536816"/>
                  <a:gd name="connsiteX2179" fmla="*/ 1363575 w 3940471"/>
                  <a:gd name="connsiteY2179" fmla="*/ 614147 h 2536816"/>
                  <a:gd name="connsiteX2180" fmla="*/ 1368589 w 3940471"/>
                  <a:gd name="connsiteY2180" fmla="*/ 609134 h 2536816"/>
                  <a:gd name="connsiteX2181" fmla="*/ 1368589 w 3940471"/>
                  <a:gd name="connsiteY2181" fmla="*/ 599107 h 2536816"/>
                  <a:gd name="connsiteX2182" fmla="*/ 1371095 w 3940471"/>
                  <a:gd name="connsiteY2182" fmla="*/ 596600 h 2536816"/>
                  <a:gd name="connsiteX2183" fmla="*/ 1373602 w 3940471"/>
                  <a:gd name="connsiteY2183" fmla="*/ 594093 h 2536816"/>
                  <a:gd name="connsiteX2184" fmla="*/ 1378616 w 3940471"/>
                  <a:gd name="connsiteY2184" fmla="*/ 589080 h 2536816"/>
                  <a:gd name="connsiteX2185" fmla="*/ 1381122 w 3940471"/>
                  <a:gd name="connsiteY2185" fmla="*/ 594093 h 2536816"/>
                  <a:gd name="connsiteX2186" fmla="*/ 1383629 w 3940471"/>
                  <a:gd name="connsiteY2186" fmla="*/ 594093 h 2536816"/>
                  <a:gd name="connsiteX2187" fmla="*/ 1388642 w 3940471"/>
                  <a:gd name="connsiteY2187" fmla="*/ 596600 h 2536816"/>
                  <a:gd name="connsiteX2188" fmla="*/ 1388642 w 3940471"/>
                  <a:gd name="connsiteY2188" fmla="*/ 589080 h 2536816"/>
                  <a:gd name="connsiteX2189" fmla="*/ 1391149 w 3940471"/>
                  <a:gd name="connsiteY2189" fmla="*/ 589080 h 2536816"/>
                  <a:gd name="connsiteX2190" fmla="*/ 1393656 w 3940471"/>
                  <a:gd name="connsiteY2190" fmla="*/ 586573 h 2536816"/>
                  <a:gd name="connsiteX2191" fmla="*/ 1393656 w 3940471"/>
                  <a:gd name="connsiteY2191" fmla="*/ 579053 h 2536816"/>
                  <a:gd name="connsiteX2192" fmla="*/ 1391149 w 3940471"/>
                  <a:gd name="connsiteY2192" fmla="*/ 576546 h 2536816"/>
                  <a:gd name="connsiteX2193" fmla="*/ 1388642 w 3940471"/>
                  <a:gd name="connsiteY2193" fmla="*/ 574040 h 2536816"/>
                  <a:gd name="connsiteX2194" fmla="*/ 1388642 w 3940471"/>
                  <a:gd name="connsiteY2194" fmla="*/ 566519 h 2536816"/>
                  <a:gd name="connsiteX2195" fmla="*/ 1386136 w 3940471"/>
                  <a:gd name="connsiteY2195" fmla="*/ 564013 h 2536816"/>
                  <a:gd name="connsiteX2196" fmla="*/ 1388642 w 3940471"/>
                  <a:gd name="connsiteY2196" fmla="*/ 564013 h 2536816"/>
                  <a:gd name="connsiteX2197" fmla="*/ 1388642 w 3940471"/>
                  <a:gd name="connsiteY2197" fmla="*/ 551479 h 2536816"/>
                  <a:gd name="connsiteX2198" fmla="*/ 1386136 w 3940471"/>
                  <a:gd name="connsiteY2198" fmla="*/ 551479 h 2536816"/>
                  <a:gd name="connsiteX2199" fmla="*/ 1386136 w 3940471"/>
                  <a:gd name="connsiteY2199" fmla="*/ 548972 h 2536816"/>
                  <a:gd name="connsiteX2200" fmla="*/ 1383629 w 3940471"/>
                  <a:gd name="connsiteY2200" fmla="*/ 543959 h 2536816"/>
                  <a:gd name="connsiteX2201" fmla="*/ 1378616 w 3940471"/>
                  <a:gd name="connsiteY2201" fmla="*/ 541452 h 2536816"/>
                  <a:gd name="connsiteX2202" fmla="*/ 1378616 w 3940471"/>
                  <a:gd name="connsiteY2202" fmla="*/ 526412 h 2536816"/>
                  <a:gd name="connsiteX2203" fmla="*/ 1376109 w 3940471"/>
                  <a:gd name="connsiteY2203" fmla="*/ 523905 h 2536816"/>
                  <a:gd name="connsiteX2204" fmla="*/ 1376109 w 3940471"/>
                  <a:gd name="connsiteY2204" fmla="*/ 518892 h 2536816"/>
                  <a:gd name="connsiteX2205" fmla="*/ 1378616 w 3940471"/>
                  <a:gd name="connsiteY2205" fmla="*/ 513878 h 2536816"/>
                  <a:gd name="connsiteX2206" fmla="*/ 1378616 w 3940471"/>
                  <a:gd name="connsiteY2206" fmla="*/ 508865 h 2536816"/>
                  <a:gd name="connsiteX2207" fmla="*/ 1376109 w 3940471"/>
                  <a:gd name="connsiteY2207" fmla="*/ 506358 h 2536816"/>
                  <a:gd name="connsiteX2208" fmla="*/ 1378616 w 3940471"/>
                  <a:gd name="connsiteY2208" fmla="*/ 501344 h 2536816"/>
                  <a:gd name="connsiteX2209" fmla="*/ 1378616 w 3940471"/>
                  <a:gd name="connsiteY2209" fmla="*/ 496331 h 2536816"/>
                  <a:gd name="connsiteX2210" fmla="*/ 1376109 w 3940471"/>
                  <a:gd name="connsiteY2210" fmla="*/ 491318 h 2536816"/>
                  <a:gd name="connsiteX2211" fmla="*/ 1376109 w 3940471"/>
                  <a:gd name="connsiteY2211" fmla="*/ 488811 h 2536816"/>
                  <a:gd name="connsiteX2212" fmla="*/ 1371095 w 3940471"/>
                  <a:gd name="connsiteY2212" fmla="*/ 483798 h 2536816"/>
                  <a:gd name="connsiteX2213" fmla="*/ 1371095 w 3940471"/>
                  <a:gd name="connsiteY2213" fmla="*/ 481291 h 2536816"/>
                  <a:gd name="connsiteX2214" fmla="*/ 1368589 w 3940471"/>
                  <a:gd name="connsiteY2214" fmla="*/ 481291 h 2536816"/>
                  <a:gd name="connsiteX2215" fmla="*/ 1368589 w 3940471"/>
                  <a:gd name="connsiteY2215" fmla="*/ 478784 h 2536816"/>
                  <a:gd name="connsiteX2216" fmla="*/ 1371095 w 3940471"/>
                  <a:gd name="connsiteY2216" fmla="*/ 478784 h 2536816"/>
                  <a:gd name="connsiteX2217" fmla="*/ 1368589 w 3940471"/>
                  <a:gd name="connsiteY2217" fmla="*/ 476277 h 2536816"/>
                  <a:gd name="connsiteX2218" fmla="*/ 1368589 w 3940471"/>
                  <a:gd name="connsiteY2218" fmla="*/ 468757 h 2536816"/>
                  <a:gd name="connsiteX2219" fmla="*/ 1366082 w 3940471"/>
                  <a:gd name="connsiteY2219" fmla="*/ 468757 h 2536816"/>
                  <a:gd name="connsiteX2220" fmla="*/ 1363575 w 3940471"/>
                  <a:gd name="connsiteY2220" fmla="*/ 466250 h 2536816"/>
                  <a:gd name="connsiteX2221" fmla="*/ 1361068 w 3940471"/>
                  <a:gd name="connsiteY2221" fmla="*/ 463744 h 2536816"/>
                  <a:gd name="connsiteX2222" fmla="*/ 1356055 w 3940471"/>
                  <a:gd name="connsiteY2222" fmla="*/ 461237 h 2536816"/>
                  <a:gd name="connsiteX2223" fmla="*/ 1356055 w 3940471"/>
                  <a:gd name="connsiteY2223" fmla="*/ 456224 h 2536816"/>
                  <a:gd name="connsiteX2224" fmla="*/ 1353548 w 3940471"/>
                  <a:gd name="connsiteY2224" fmla="*/ 453717 h 2536816"/>
                  <a:gd name="connsiteX2225" fmla="*/ 1351042 w 3940471"/>
                  <a:gd name="connsiteY2225" fmla="*/ 451210 h 2536816"/>
                  <a:gd name="connsiteX2226" fmla="*/ 1348535 w 3940471"/>
                  <a:gd name="connsiteY2226" fmla="*/ 448703 h 2536816"/>
                  <a:gd name="connsiteX2227" fmla="*/ 1346028 w 3940471"/>
                  <a:gd name="connsiteY2227" fmla="*/ 448703 h 2536816"/>
                  <a:gd name="connsiteX2228" fmla="*/ 1341015 w 3940471"/>
                  <a:gd name="connsiteY2228" fmla="*/ 443690 h 2536816"/>
                  <a:gd name="connsiteX2229" fmla="*/ 1338508 w 3940471"/>
                  <a:gd name="connsiteY2229" fmla="*/ 443690 h 2536816"/>
                  <a:gd name="connsiteX2230" fmla="*/ 1336001 w 3940471"/>
                  <a:gd name="connsiteY2230" fmla="*/ 441183 h 2536816"/>
                  <a:gd name="connsiteX2231" fmla="*/ 1333494 w 3940471"/>
                  <a:gd name="connsiteY2231" fmla="*/ 438676 h 2536816"/>
                  <a:gd name="connsiteX2232" fmla="*/ 1330988 w 3940471"/>
                  <a:gd name="connsiteY2232" fmla="*/ 436170 h 2536816"/>
                  <a:gd name="connsiteX2233" fmla="*/ 1328481 w 3940471"/>
                  <a:gd name="connsiteY2233" fmla="*/ 433663 h 2536816"/>
                  <a:gd name="connsiteX2234" fmla="*/ 1325974 w 3940471"/>
                  <a:gd name="connsiteY2234" fmla="*/ 431156 h 2536816"/>
                  <a:gd name="connsiteX2235" fmla="*/ 1318454 w 3940471"/>
                  <a:gd name="connsiteY2235" fmla="*/ 426143 h 2536816"/>
                  <a:gd name="connsiteX2236" fmla="*/ 1315948 w 3940471"/>
                  <a:gd name="connsiteY2236" fmla="*/ 423636 h 2536816"/>
                  <a:gd name="connsiteX2237" fmla="*/ 1308427 w 3940471"/>
                  <a:gd name="connsiteY2237" fmla="*/ 423636 h 2536816"/>
                  <a:gd name="connsiteX2238" fmla="*/ 1305921 w 3940471"/>
                  <a:gd name="connsiteY2238" fmla="*/ 421130 h 2536816"/>
                  <a:gd name="connsiteX2239" fmla="*/ 1303414 w 3940471"/>
                  <a:gd name="connsiteY2239" fmla="*/ 418623 h 2536816"/>
                  <a:gd name="connsiteX2240" fmla="*/ 1303414 w 3940471"/>
                  <a:gd name="connsiteY2240" fmla="*/ 416116 h 2536816"/>
                  <a:gd name="connsiteX2241" fmla="*/ 1300907 w 3940471"/>
                  <a:gd name="connsiteY2241" fmla="*/ 413609 h 2536816"/>
                  <a:gd name="connsiteX2242" fmla="*/ 1298400 w 3940471"/>
                  <a:gd name="connsiteY2242" fmla="*/ 406089 h 2536816"/>
                  <a:gd name="connsiteX2243" fmla="*/ 1295894 w 3940471"/>
                  <a:gd name="connsiteY2243" fmla="*/ 406089 h 2536816"/>
                  <a:gd name="connsiteX2244" fmla="*/ 1295894 w 3940471"/>
                  <a:gd name="connsiteY2244" fmla="*/ 403582 h 2536816"/>
                  <a:gd name="connsiteX2245" fmla="*/ 1293387 w 3940471"/>
                  <a:gd name="connsiteY2245" fmla="*/ 401076 h 2536816"/>
                  <a:gd name="connsiteX2246" fmla="*/ 1290880 w 3940471"/>
                  <a:gd name="connsiteY2246" fmla="*/ 401076 h 2536816"/>
                  <a:gd name="connsiteX2247" fmla="*/ 1285867 w 3940471"/>
                  <a:gd name="connsiteY2247" fmla="*/ 398569 h 2536816"/>
                  <a:gd name="connsiteX2248" fmla="*/ 1283360 w 3940471"/>
                  <a:gd name="connsiteY2248" fmla="*/ 398569 h 2536816"/>
                  <a:gd name="connsiteX2249" fmla="*/ 1278347 w 3940471"/>
                  <a:gd name="connsiteY2249" fmla="*/ 393556 h 2536816"/>
                  <a:gd name="connsiteX2250" fmla="*/ 1278347 w 3940471"/>
                  <a:gd name="connsiteY2250" fmla="*/ 391049 h 2536816"/>
                  <a:gd name="connsiteX2251" fmla="*/ 1275840 w 3940471"/>
                  <a:gd name="connsiteY2251" fmla="*/ 388542 h 2536816"/>
                  <a:gd name="connsiteX2252" fmla="*/ 1275840 w 3940471"/>
                  <a:gd name="connsiteY2252" fmla="*/ 386035 h 2536816"/>
                  <a:gd name="connsiteX2253" fmla="*/ 1273333 w 3940471"/>
                  <a:gd name="connsiteY2253" fmla="*/ 386035 h 2536816"/>
                  <a:gd name="connsiteX2254" fmla="*/ 1273333 w 3940471"/>
                  <a:gd name="connsiteY2254" fmla="*/ 383529 h 2536816"/>
                  <a:gd name="connsiteX2255" fmla="*/ 1270826 w 3940471"/>
                  <a:gd name="connsiteY2255" fmla="*/ 383529 h 2536816"/>
                  <a:gd name="connsiteX2256" fmla="*/ 1270826 w 3940471"/>
                  <a:gd name="connsiteY2256" fmla="*/ 381022 h 2536816"/>
                  <a:gd name="connsiteX2257" fmla="*/ 1268320 w 3940471"/>
                  <a:gd name="connsiteY2257" fmla="*/ 378515 h 2536816"/>
                  <a:gd name="connsiteX2258" fmla="*/ 1265813 w 3940471"/>
                  <a:gd name="connsiteY2258" fmla="*/ 376008 h 2536816"/>
                  <a:gd name="connsiteX2259" fmla="*/ 1263306 w 3940471"/>
                  <a:gd name="connsiteY2259" fmla="*/ 373502 h 2536816"/>
                  <a:gd name="connsiteX2260" fmla="*/ 1260800 w 3940471"/>
                  <a:gd name="connsiteY2260" fmla="*/ 370995 h 2536816"/>
                  <a:gd name="connsiteX2261" fmla="*/ 1258293 w 3940471"/>
                  <a:gd name="connsiteY2261" fmla="*/ 368488 h 2536816"/>
                  <a:gd name="connsiteX2262" fmla="*/ 1258293 w 3940471"/>
                  <a:gd name="connsiteY2262" fmla="*/ 365982 h 2536816"/>
                  <a:gd name="connsiteX2263" fmla="*/ 1255786 w 3940471"/>
                  <a:gd name="connsiteY2263" fmla="*/ 363475 h 2536816"/>
                  <a:gd name="connsiteX2264" fmla="*/ 1253279 w 3940471"/>
                  <a:gd name="connsiteY2264" fmla="*/ 360968 h 2536816"/>
                  <a:gd name="connsiteX2265" fmla="*/ 1253279 w 3940471"/>
                  <a:gd name="connsiteY2265" fmla="*/ 358461 h 2536816"/>
                  <a:gd name="connsiteX2266" fmla="*/ 1248266 w 3940471"/>
                  <a:gd name="connsiteY2266" fmla="*/ 355955 h 2536816"/>
                  <a:gd name="connsiteX2267" fmla="*/ 1245759 w 3940471"/>
                  <a:gd name="connsiteY2267" fmla="*/ 353448 h 2536816"/>
                  <a:gd name="connsiteX2268" fmla="*/ 1243252 w 3940471"/>
                  <a:gd name="connsiteY2268" fmla="*/ 348434 h 2536816"/>
                  <a:gd name="connsiteX2269" fmla="*/ 1240746 w 3940471"/>
                  <a:gd name="connsiteY2269" fmla="*/ 345928 h 2536816"/>
                  <a:gd name="connsiteX2270" fmla="*/ 1238239 w 3940471"/>
                  <a:gd name="connsiteY2270" fmla="*/ 343421 h 2536816"/>
                  <a:gd name="connsiteX2271" fmla="*/ 1240746 w 3940471"/>
                  <a:gd name="connsiteY2271" fmla="*/ 340914 h 2536816"/>
                  <a:gd name="connsiteX2272" fmla="*/ 1240746 w 3940471"/>
                  <a:gd name="connsiteY2272" fmla="*/ 338408 h 2536816"/>
                  <a:gd name="connsiteX2273" fmla="*/ 1238239 w 3940471"/>
                  <a:gd name="connsiteY2273" fmla="*/ 338408 h 2536816"/>
                  <a:gd name="connsiteX2274" fmla="*/ 1240746 w 3940471"/>
                  <a:gd name="connsiteY2274" fmla="*/ 335901 h 2536816"/>
                  <a:gd name="connsiteX2275" fmla="*/ 1240746 w 3940471"/>
                  <a:gd name="connsiteY2275" fmla="*/ 323367 h 2536816"/>
                  <a:gd name="connsiteX2276" fmla="*/ 1250773 w 3940471"/>
                  <a:gd name="connsiteY2276" fmla="*/ 323367 h 2536816"/>
                  <a:gd name="connsiteX2277" fmla="*/ 1253279 w 3940471"/>
                  <a:gd name="connsiteY2277" fmla="*/ 325874 h 2536816"/>
                  <a:gd name="connsiteX2278" fmla="*/ 1260800 w 3940471"/>
                  <a:gd name="connsiteY2278" fmla="*/ 325874 h 2536816"/>
                  <a:gd name="connsiteX2279" fmla="*/ 1260800 w 3940471"/>
                  <a:gd name="connsiteY2279" fmla="*/ 328381 h 2536816"/>
                  <a:gd name="connsiteX2280" fmla="*/ 1263306 w 3940471"/>
                  <a:gd name="connsiteY2280" fmla="*/ 338408 h 2536816"/>
                  <a:gd name="connsiteX2281" fmla="*/ 1263306 w 3940471"/>
                  <a:gd name="connsiteY2281" fmla="*/ 340914 h 2536816"/>
                  <a:gd name="connsiteX2282" fmla="*/ 1278347 w 3940471"/>
                  <a:gd name="connsiteY2282" fmla="*/ 343421 h 2536816"/>
                  <a:gd name="connsiteX2283" fmla="*/ 1283360 w 3940471"/>
                  <a:gd name="connsiteY2283" fmla="*/ 340914 h 2536816"/>
                  <a:gd name="connsiteX2284" fmla="*/ 1283360 w 3940471"/>
                  <a:gd name="connsiteY2284" fmla="*/ 338408 h 2536816"/>
                  <a:gd name="connsiteX2285" fmla="*/ 1288374 w 3940471"/>
                  <a:gd name="connsiteY2285" fmla="*/ 338408 h 2536816"/>
                  <a:gd name="connsiteX2286" fmla="*/ 1290880 w 3940471"/>
                  <a:gd name="connsiteY2286" fmla="*/ 333394 h 2536816"/>
                  <a:gd name="connsiteX2287" fmla="*/ 1295894 w 3940471"/>
                  <a:gd name="connsiteY2287" fmla="*/ 330888 h 2536816"/>
                  <a:gd name="connsiteX2288" fmla="*/ 1300907 w 3940471"/>
                  <a:gd name="connsiteY2288" fmla="*/ 328381 h 2536816"/>
                  <a:gd name="connsiteX2289" fmla="*/ 1300907 w 3940471"/>
                  <a:gd name="connsiteY2289" fmla="*/ 323367 h 2536816"/>
                  <a:gd name="connsiteX2290" fmla="*/ 1303414 w 3940471"/>
                  <a:gd name="connsiteY2290" fmla="*/ 320860 h 2536816"/>
                  <a:gd name="connsiteX2291" fmla="*/ 1300907 w 3940471"/>
                  <a:gd name="connsiteY2291" fmla="*/ 318354 h 2536816"/>
                  <a:gd name="connsiteX2292" fmla="*/ 1303414 w 3940471"/>
                  <a:gd name="connsiteY2292" fmla="*/ 318354 h 2536816"/>
                  <a:gd name="connsiteX2293" fmla="*/ 1305921 w 3940471"/>
                  <a:gd name="connsiteY2293" fmla="*/ 313340 h 2536816"/>
                  <a:gd name="connsiteX2294" fmla="*/ 1305921 w 3940471"/>
                  <a:gd name="connsiteY2294" fmla="*/ 310833 h 2536816"/>
                  <a:gd name="connsiteX2295" fmla="*/ 1310934 w 3940471"/>
                  <a:gd name="connsiteY2295" fmla="*/ 305820 h 2536816"/>
                  <a:gd name="connsiteX2296" fmla="*/ 1313441 w 3940471"/>
                  <a:gd name="connsiteY2296" fmla="*/ 300807 h 2536816"/>
                  <a:gd name="connsiteX2297" fmla="*/ 1313441 w 3940471"/>
                  <a:gd name="connsiteY2297" fmla="*/ 283260 h 2536816"/>
                  <a:gd name="connsiteX2298" fmla="*/ 1315948 w 3940471"/>
                  <a:gd name="connsiteY2298" fmla="*/ 280753 h 2536816"/>
                  <a:gd name="connsiteX2299" fmla="*/ 1318454 w 3940471"/>
                  <a:gd name="connsiteY2299" fmla="*/ 275740 h 2536816"/>
                  <a:gd name="connsiteX2300" fmla="*/ 1318454 w 3940471"/>
                  <a:gd name="connsiteY2300" fmla="*/ 263206 h 2536816"/>
                  <a:gd name="connsiteX2301" fmla="*/ 1315948 w 3940471"/>
                  <a:gd name="connsiteY2301" fmla="*/ 260699 h 2536816"/>
                  <a:gd name="connsiteX2302" fmla="*/ 1318454 w 3940471"/>
                  <a:gd name="connsiteY2302" fmla="*/ 260699 h 2536816"/>
                  <a:gd name="connsiteX2303" fmla="*/ 1320961 w 3940471"/>
                  <a:gd name="connsiteY2303" fmla="*/ 258192 h 2536816"/>
                  <a:gd name="connsiteX2304" fmla="*/ 1323468 w 3940471"/>
                  <a:gd name="connsiteY2304" fmla="*/ 255686 h 2536816"/>
                  <a:gd name="connsiteX2305" fmla="*/ 1323468 w 3940471"/>
                  <a:gd name="connsiteY2305" fmla="*/ 253179 h 2536816"/>
                  <a:gd name="connsiteX2306" fmla="*/ 1325974 w 3940471"/>
                  <a:gd name="connsiteY2306" fmla="*/ 253179 h 2536816"/>
                  <a:gd name="connsiteX2307" fmla="*/ 1323468 w 3940471"/>
                  <a:gd name="connsiteY2307" fmla="*/ 250672 h 2536816"/>
                  <a:gd name="connsiteX2308" fmla="*/ 1328481 w 3940471"/>
                  <a:gd name="connsiteY2308" fmla="*/ 250672 h 2536816"/>
                  <a:gd name="connsiteX2309" fmla="*/ 1328481 w 3940471"/>
                  <a:gd name="connsiteY2309" fmla="*/ 248165 h 2536816"/>
                  <a:gd name="connsiteX2310" fmla="*/ 1338508 w 3940471"/>
                  <a:gd name="connsiteY2310" fmla="*/ 248165 h 2536816"/>
                  <a:gd name="connsiteX2311" fmla="*/ 1338508 w 3940471"/>
                  <a:gd name="connsiteY2311" fmla="*/ 230618 h 2536816"/>
                  <a:gd name="connsiteX2312" fmla="*/ 1336001 w 3940471"/>
                  <a:gd name="connsiteY2312" fmla="*/ 228112 h 2536816"/>
                  <a:gd name="connsiteX2313" fmla="*/ 1336001 w 3940471"/>
                  <a:gd name="connsiteY2313" fmla="*/ 203045 h 2536816"/>
                  <a:gd name="connsiteX2314" fmla="*/ 1333494 w 3940471"/>
                  <a:gd name="connsiteY2314" fmla="*/ 200538 h 2536816"/>
                  <a:gd name="connsiteX2315" fmla="*/ 1330988 w 3940471"/>
                  <a:gd name="connsiteY2315" fmla="*/ 198031 h 2536816"/>
                  <a:gd name="connsiteX2316" fmla="*/ 1328481 w 3940471"/>
                  <a:gd name="connsiteY2316" fmla="*/ 195524 h 2536816"/>
                  <a:gd name="connsiteX2317" fmla="*/ 1328481 w 3940471"/>
                  <a:gd name="connsiteY2317" fmla="*/ 193018 h 2536816"/>
                  <a:gd name="connsiteX2318" fmla="*/ 1325974 w 3940471"/>
                  <a:gd name="connsiteY2318" fmla="*/ 193018 h 2536816"/>
                  <a:gd name="connsiteX2319" fmla="*/ 1325974 w 3940471"/>
                  <a:gd name="connsiteY2319" fmla="*/ 188004 h 2536816"/>
                  <a:gd name="connsiteX2320" fmla="*/ 1323468 w 3940471"/>
                  <a:gd name="connsiteY2320" fmla="*/ 185497 h 2536816"/>
                  <a:gd name="connsiteX2321" fmla="*/ 1323468 w 3940471"/>
                  <a:gd name="connsiteY2321" fmla="*/ 182991 h 2536816"/>
                  <a:gd name="connsiteX2322" fmla="*/ 1320961 w 3940471"/>
                  <a:gd name="connsiteY2322" fmla="*/ 180484 h 2536816"/>
                  <a:gd name="connsiteX2323" fmla="*/ 1318454 w 3940471"/>
                  <a:gd name="connsiteY2323" fmla="*/ 180484 h 2536816"/>
                  <a:gd name="connsiteX2324" fmla="*/ 1315948 w 3940471"/>
                  <a:gd name="connsiteY2324" fmla="*/ 177977 h 2536816"/>
                  <a:gd name="connsiteX2325" fmla="*/ 1313441 w 3940471"/>
                  <a:gd name="connsiteY2325" fmla="*/ 175471 h 2536816"/>
                  <a:gd name="connsiteX2326" fmla="*/ 1310934 w 3940471"/>
                  <a:gd name="connsiteY2326" fmla="*/ 175471 h 2536816"/>
                  <a:gd name="connsiteX2327" fmla="*/ 1308427 w 3940471"/>
                  <a:gd name="connsiteY2327" fmla="*/ 177977 h 2536816"/>
                  <a:gd name="connsiteX2328" fmla="*/ 1305921 w 3940471"/>
                  <a:gd name="connsiteY2328" fmla="*/ 180484 h 2536816"/>
                  <a:gd name="connsiteX2329" fmla="*/ 1300907 w 3940471"/>
                  <a:gd name="connsiteY2329" fmla="*/ 180484 h 2536816"/>
                  <a:gd name="connsiteX2330" fmla="*/ 1298400 w 3940471"/>
                  <a:gd name="connsiteY2330" fmla="*/ 177977 h 2536816"/>
                  <a:gd name="connsiteX2331" fmla="*/ 1288374 w 3940471"/>
                  <a:gd name="connsiteY2331" fmla="*/ 177977 h 2536816"/>
                  <a:gd name="connsiteX2332" fmla="*/ 1280853 w 3940471"/>
                  <a:gd name="connsiteY2332" fmla="*/ 175471 h 2536816"/>
                  <a:gd name="connsiteX2333" fmla="*/ 1278347 w 3940471"/>
                  <a:gd name="connsiteY2333" fmla="*/ 172964 h 2536816"/>
                  <a:gd name="connsiteX2334" fmla="*/ 1275840 w 3940471"/>
                  <a:gd name="connsiteY2334" fmla="*/ 170457 h 2536816"/>
                  <a:gd name="connsiteX2335" fmla="*/ 1273333 w 3940471"/>
                  <a:gd name="connsiteY2335" fmla="*/ 167950 h 2536816"/>
                  <a:gd name="connsiteX2336" fmla="*/ 1265813 w 3940471"/>
                  <a:gd name="connsiteY2336" fmla="*/ 167950 h 2536816"/>
                  <a:gd name="connsiteX2337" fmla="*/ 1260800 w 3940471"/>
                  <a:gd name="connsiteY2337" fmla="*/ 162937 h 2536816"/>
                  <a:gd name="connsiteX2338" fmla="*/ 1260800 w 3940471"/>
                  <a:gd name="connsiteY2338" fmla="*/ 160430 h 2536816"/>
                  <a:gd name="connsiteX2339" fmla="*/ 1255786 w 3940471"/>
                  <a:gd name="connsiteY2339" fmla="*/ 160430 h 2536816"/>
                  <a:gd name="connsiteX2340" fmla="*/ 1250773 w 3940471"/>
                  <a:gd name="connsiteY2340" fmla="*/ 152910 h 2536816"/>
                  <a:gd name="connsiteX2341" fmla="*/ 1250773 w 3940471"/>
                  <a:gd name="connsiteY2341" fmla="*/ 150404 h 2536816"/>
                  <a:gd name="connsiteX2342" fmla="*/ 1248266 w 3940471"/>
                  <a:gd name="connsiteY2342" fmla="*/ 145390 h 2536816"/>
                  <a:gd name="connsiteX2343" fmla="*/ 1245759 w 3940471"/>
                  <a:gd name="connsiteY2343" fmla="*/ 140377 h 2536816"/>
                  <a:gd name="connsiteX2344" fmla="*/ 1238239 w 3940471"/>
                  <a:gd name="connsiteY2344" fmla="*/ 137870 h 2536816"/>
                  <a:gd name="connsiteX2345" fmla="*/ 1235732 w 3940471"/>
                  <a:gd name="connsiteY2345" fmla="*/ 137870 h 2536816"/>
                  <a:gd name="connsiteX2346" fmla="*/ 1230719 w 3940471"/>
                  <a:gd name="connsiteY2346" fmla="*/ 132856 h 2536816"/>
                  <a:gd name="connsiteX2347" fmla="*/ 1233226 w 3940471"/>
                  <a:gd name="connsiteY2347" fmla="*/ 130349 h 2536816"/>
                  <a:gd name="connsiteX2348" fmla="*/ 1235732 w 3940471"/>
                  <a:gd name="connsiteY2348" fmla="*/ 130349 h 2536816"/>
                  <a:gd name="connsiteX2349" fmla="*/ 1235732 w 3940471"/>
                  <a:gd name="connsiteY2349" fmla="*/ 127843 h 2536816"/>
                  <a:gd name="connsiteX2350" fmla="*/ 1233226 w 3940471"/>
                  <a:gd name="connsiteY2350" fmla="*/ 127843 h 2536816"/>
                  <a:gd name="connsiteX2351" fmla="*/ 1233226 w 3940471"/>
                  <a:gd name="connsiteY2351" fmla="*/ 130349 h 2536816"/>
                  <a:gd name="connsiteX2352" fmla="*/ 1230719 w 3940471"/>
                  <a:gd name="connsiteY2352" fmla="*/ 130349 h 2536816"/>
                  <a:gd name="connsiteX2353" fmla="*/ 1230719 w 3940471"/>
                  <a:gd name="connsiteY2353" fmla="*/ 127843 h 2536816"/>
                  <a:gd name="connsiteX2354" fmla="*/ 1220692 w 3940471"/>
                  <a:gd name="connsiteY2354" fmla="*/ 127843 h 2536816"/>
                  <a:gd name="connsiteX2355" fmla="*/ 1215679 w 3940471"/>
                  <a:gd name="connsiteY2355" fmla="*/ 130349 h 2536816"/>
                  <a:gd name="connsiteX2356" fmla="*/ 1213172 w 3940471"/>
                  <a:gd name="connsiteY2356" fmla="*/ 130349 h 2536816"/>
                  <a:gd name="connsiteX2357" fmla="*/ 1213172 w 3940471"/>
                  <a:gd name="connsiteY2357" fmla="*/ 105282 h 2536816"/>
                  <a:gd name="connsiteX2358" fmla="*/ 1210665 w 3940471"/>
                  <a:gd name="connsiteY2358" fmla="*/ 100269 h 2536816"/>
                  <a:gd name="connsiteX2359" fmla="*/ 1210665 w 3940471"/>
                  <a:gd name="connsiteY2359" fmla="*/ 92749 h 2536816"/>
                  <a:gd name="connsiteX2360" fmla="*/ 1213172 w 3940471"/>
                  <a:gd name="connsiteY2360" fmla="*/ 87735 h 2536816"/>
                  <a:gd name="connsiteX2361" fmla="*/ 1215679 w 3940471"/>
                  <a:gd name="connsiteY2361" fmla="*/ 77708 h 2536816"/>
                  <a:gd name="connsiteX2362" fmla="*/ 1220692 w 3940471"/>
                  <a:gd name="connsiteY2362" fmla="*/ 70188 h 2536816"/>
                  <a:gd name="connsiteX2363" fmla="*/ 1228212 w 3940471"/>
                  <a:gd name="connsiteY2363" fmla="*/ 65175 h 2536816"/>
                  <a:gd name="connsiteX2364" fmla="*/ 1235732 w 3940471"/>
                  <a:gd name="connsiteY2364" fmla="*/ 62668 h 2536816"/>
                  <a:gd name="connsiteX2365" fmla="*/ 1240746 w 3940471"/>
                  <a:gd name="connsiteY2365" fmla="*/ 60161 h 2536816"/>
                  <a:gd name="connsiteX2366" fmla="*/ 1248266 w 3940471"/>
                  <a:gd name="connsiteY2366" fmla="*/ 60161 h 2536816"/>
                  <a:gd name="connsiteX2367" fmla="*/ 1253279 w 3940471"/>
                  <a:gd name="connsiteY2367" fmla="*/ 62668 h 2536816"/>
                  <a:gd name="connsiteX2368" fmla="*/ 1258293 w 3940471"/>
                  <a:gd name="connsiteY2368" fmla="*/ 65175 h 2536816"/>
                  <a:gd name="connsiteX2369" fmla="*/ 1263306 w 3940471"/>
                  <a:gd name="connsiteY2369" fmla="*/ 70188 h 2536816"/>
                  <a:gd name="connsiteX2370" fmla="*/ 1265813 w 3940471"/>
                  <a:gd name="connsiteY2370" fmla="*/ 72695 h 2536816"/>
                  <a:gd name="connsiteX2371" fmla="*/ 1268320 w 3940471"/>
                  <a:gd name="connsiteY2371" fmla="*/ 72695 h 2536816"/>
                  <a:gd name="connsiteX2372" fmla="*/ 1273333 w 3940471"/>
                  <a:gd name="connsiteY2372" fmla="*/ 77708 h 2536816"/>
                  <a:gd name="connsiteX2373" fmla="*/ 1275840 w 3940471"/>
                  <a:gd name="connsiteY2373" fmla="*/ 82722 h 2536816"/>
                  <a:gd name="connsiteX2374" fmla="*/ 1278347 w 3940471"/>
                  <a:gd name="connsiteY2374" fmla="*/ 85229 h 2536816"/>
                  <a:gd name="connsiteX2375" fmla="*/ 1280853 w 3940471"/>
                  <a:gd name="connsiteY2375" fmla="*/ 87735 h 2536816"/>
                  <a:gd name="connsiteX2376" fmla="*/ 1283360 w 3940471"/>
                  <a:gd name="connsiteY2376" fmla="*/ 90242 h 2536816"/>
                  <a:gd name="connsiteX2377" fmla="*/ 1285867 w 3940471"/>
                  <a:gd name="connsiteY2377" fmla="*/ 92749 h 2536816"/>
                  <a:gd name="connsiteX2378" fmla="*/ 1285867 w 3940471"/>
                  <a:gd name="connsiteY2378" fmla="*/ 95255 h 2536816"/>
                  <a:gd name="connsiteX2379" fmla="*/ 1293387 w 3940471"/>
                  <a:gd name="connsiteY2379" fmla="*/ 97762 h 2536816"/>
                  <a:gd name="connsiteX2380" fmla="*/ 1303414 w 3940471"/>
                  <a:gd name="connsiteY2380" fmla="*/ 97762 h 2536816"/>
                  <a:gd name="connsiteX2381" fmla="*/ 1308427 w 3940471"/>
                  <a:gd name="connsiteY2381" fmla="*/ 95255 h 2536816"/>
                  <a:gd name="connsiteX2382" fmla="*/ 1313441 w 3940471"/>
                  <a:gd name="connsiteY2382" fmla="*/ 92749 h 2536816"/>
                  <a:gd name="connsiteX2383" fmla="*/ 1333494 w 3940471"/>
                  <a:gd name="connsiteY2383" fmla="*/ 92749 h 2536816"/>
                  <a:gd name="connsiteX2384" fmla="*/ 1338508 w 3940471"/>
                  <a:gd name="connsiteY2384" fmla="*/ 90242 h 2536816"/>
                  <a:gd name="connsiteX2385" fmla="*/ 1341015 w 3940471"/>
                  <a:gd name="connsiteY2385" fmla="*/ 90242 h 2536816"/>
                  <a:gd name="connsiteX2386" fmla="*/ 1343521 w 3940471"/>
                  <a:gd name="connsiteY2386" fmla="*/ 87735 h 2536816"/>
                  <a:gd name="connsiteX2387" fmla="*/ 1348535 w 3940471"/>
                  <a:gd name="connsiteY2387" fmla="*/ 87735 h 2536816"/>
                  <a:gd name="connsiteX2388" fmla="*/ 1353548 w 3940471"/>
                  <a:gd name="connsiteY2388" fmla="*/ 82722 h 2536816"/>
                  <a:gd name="connsiteX2389" fmla="*/ 1356055 w 3940471"/>
                  <a:gd name="connsiteY2389" fmla="*/ 82722 h 2536816"/>
                  <a:gd name="connsiteX2390" fmla="*/ 1356055 w 3940471"/>
                  <a:gd name="connsiteY2390" fmla="*/ 80215 h 2536816"/>
                  <a:gd name="connsiteX2391" fmla="*/ 1358562 w 3940471"/>
                  <a:gd name="connsiteY2391" fmla="*/ 80215 h 2536816"/>
                  <a:gd name="connsiteX2392" fmla="*/ 1363575 w 3940471"/>
                  <a:gd name="connsiteY2392" fmla="*/ 72695 h 2536816"/>
                  <a:gd name="connsiteX2393" fmla="*/ 1368589 w 3940471"/>
                  <a:gd name="connsiteY2393" fmla="*/ 67681 h 2536816"/>
                  <a:gd name="connsiteX2394" fmla="*/ 1383629 w 3940471"/>
                  <a:gd name="connsiteY2394" fmla="*/ 50135 h 2536816"/>
                  <a:gd name="connsiteX2395" fmla="*/ 1386136 w 3940471"/>
                  <a:gd name="connsiteY2395" fmla="*/ 47628 h 2536816"/>
                  <a:gd name="connsiteX2396" fmla="*/ 1388642 w 3940471"/>
                  <a:gd name="connsiteY2396" fmla="*/ 42614 h 2536816"/>
                  <a:gd name="connsiteX2397" fmla="*/ 1393656 w 3940471"/>
                  <a:gd name="connsiteY2397" fmla="*/ 35094 h 2536816"/>
                  <a:gd name="connsiteX2398" fmla="*/ 1398669 w 3940471"/>
                  <a:gd name="connsiteY2398" fmla="*/ 32587 h 2536816"/>
                  <a:gd name="connsiteX2399" fmla="*/ 1401176 w 3940471"/>
                  <a:gd name="connsiteY2399" fmla="*/ 30081 h 2536816"/>
                  <a:gd name="connsiteX2400" fmla="*/ 1401176 w 3940471"/>
                  <a:gd name="connsiteY2400" fmla="*/ 27574 h 2536816"/>
                  <a:gd name="connsiteX2401" fmla="*/ 1406190 w 3940471"/>
                  <a:gd name="connsiteY2401" fmla="*/ 22561 h 2536816"/>
                  <a:gd name="connsiteX2402" fmla="*/ 1408696 w 3940471"/>
                  <a:gd name="connsiteY2402" fmla="*/ 22561 h 2536816"/>
                  <a:gd name="connsiteX2403" fmla="*/ 1408696 w 3940471"/>
                  <a:gd name="connsiteY2403" fmla="*/ 20054 h 2536816"/>
                  <a:gd name="connsiteX2404" fmla="*/ 1411203 w 3940471"/>
                  <a:gd name="connsiteY2404" fmla="*/ 20054 h 2536816"/>
                  <a:gd name="connsiteX2405" fmla="*/ 1413710 w 3940471"/>
                  <a:gd name="connsiteY2405" fmla="*/ 17547 h 2536816"/>
                  <a:gd name="connsiteX2406" fmla="*/ 1416216 w 3940471"/>
                  <a:gd name="connsiteY2406" fmla="*/ 20054 h 2536816"/>
                  <a:gd name="connsiteX2407" fmla="*/ 1418723 w 3940471"/>
                  <a:gd name="connsiteY2407" fmla="*/ 20054 h 2536816"/>
                  <a:gd name="connsiteX2408" fmla="*/ 1418723 w 3940471"/>
                  <a:gd name="connsiteY2408" fmla="*/ 22561 h 2536816"/>
                  <a:gd name="connsiteX2409" fmla="*/ 1421230 w 3940471"/>
                  <a:gd name="connsiteY2409" fmla="*/ 22561 h 2536816"/>
                  <a:gd name="connsiteX2410" fmla="*/ 1421230 w 3940471"/>
                  <a:gd name="connsiteY2410" fmla="*/ 30081 h 2536816"/>
                  <a:gd name="connsiteX2411" fmla="*/ 1423736 w 3940471"/>
                  <a:gd name="connsiteY2411" fmla="*/ 32587 h 2536816"/>
                  <a:gd name="connsiteX2412" fmla="*/ 1428750 w 3940471"/>
                  <a:gd name="connsiteY2412" fmla="*/ 35094 h 2536816"/>
                  <a:gd name="connsiteX2413" fmla="*/ 1431257 w 3940471"/>
                  <a:gd name="connsiteY2413" fmla="*/ 37601 h 2536816"/>
                  <a:gd name="connsiteX2414" fmla="*/ 1436270 w 3940471"/>
                  <a:gd name="connsiteY2414" fmla="*/ 35094 h 2536816"/>
                  <a:gd name="connsiteX2415" fmla="*/ 1438777 w 3940471"/>
                  <a:gd name="connsiteY2415" fmla="*/ 35094 h 2536816"/>
                  <a:gd name="connsiteX2416" fmla="*/ 1441284 w 3940471"/>
                  <a:gd name="connsiteY2416" fmla="*/ 32587 h 2536816"/>
                  <a:gd name="connsiteX2417" fmla="*/ 1443790 w 3940471"/>
                  <a:gd name="connsiteY2417" fmla="*/ 32587 h 2536816"/>
                  <a:gd name="connsiteX2418" fmla="*/ 1443790 w 3940471"/>
                  <a:gd name="connsiteY2418" fmla="*/ 27574 h 2536816"/>
                  <a:gd name="connsiteX2419" fmla="*/ 1446297 w 3940471"/>
                  <a:gd name="connsiteY2419" fmla="*/ 27574 h 2536816"/>
                  <a:gd name="connsiteX2420" fmla="*/ 1448804 w 3940471"/>
                  <a:gd name="connsiteY2420" fmla="*/ 25067 h 2536816"/>
                  <a:gd name="connsiteX2421" fmla="*/ 1448804 w 3940471"/>
                  <a:gd name="connsiteY2421" fmla="*/ 27574 h 2536816"/>
                  <a:gd name="connsiteX2422" fmla="*/ 1456324 w 3940471"/>
                  <a:gd name="connsiteY2422" fmla="*/ 30081 h 2536816"/>
                  <a:gd name="connsiteX2423" fmla="*/ 1456324 w 3940471"/>
                  <a:gd name="connsiteY2423" fmla="*/ 37601 h 2536816"/>
                  <a:gd name="connsiteX2424" fmla="*/ 1461337 w 3940471"/>
                  <a:gd name="connsiteY2424" fmla="*/ 37601 h 2536816"/>
                  <a:gd name="connsiteX2425" fmla="*/ 1463844 w 3940471"/>
                  <a:gd name="connsiteY2425" fmla="*/ 40108 h 2536816"/>
                  <a:gd name="connsiteX2426" fmla="*/ 1463844 w 3940471"/>
                  <a:gd name="connsiteY2426" fmla="*/ 42614 h 2536816"/>
                  <a:gd name="connsiteX2427" fmla="*/ 1466351 w 3940471"/>
                  <a:gd name="connsiteY2427" fmla="*/ 42614 h 2536816"/>
                  <a:gd name="connsiteX2428" fmla="*/ 1471364 w 3940471"/>
                  <a:gd name="connsiteY2428" fmla="*/ 45121 h 2536816"/>
                  <a:gd name="connsiteX2429" fmla="*/ 1471364 w 3940471"/>
                  <a:gd name="connsiteY2429" fmla="*/ 47628 h 2536816"/>
                  <a:gd name="connsiteX2430" fmla="*/ 1476378 w 3940471"/>
                  <a:gd name="connsiteY2430" fmla="*/ 47628 h 2536816"/>
                  <a:gd name="connsiteX2431" fmla="*/ 1476378 w 3940471"/>
                  <a:gd name="connsiteY2431" fmla="*/ 50135 h 2536816"/>
                  <a:gd name="connsiteX2432" fmla="*/ 1478884 w 3940471"/>
                  <a:gd name="connsiteY2432" fmla="*/ 50135 h 2536816"/>
                  <a:gd name="connsiteX2433" fmla="*/ 1481391 w 3940471"/>
                  <a:gd name="connsiteY2433" fmla="*/ 52641 h 2536816"/>
                  <a:gd name="connsiteX2434" fmla="*/ 1483898 w 3940471"/>
                  <a:gd name="connsiteY2434" fmla="*/ 52641 h 2536816"/>
                  <a:gd name="connsiteX2435" fmla="*/ 1483898 w 3940471"/>
                  <a:gd name="connsiteY2435" fmla="*/ 55148 h 2536816"/>
                  <a:gd name="connsiteX2436" fmla="*/ 1486404 w 3940471"/>
                  <a:gd name="connsiteY2436" fmla="*/ 52641 h 2536816"/>
                  <a:gd name="connsiteX2437" fmla="*/ 1488911 w 3940471"/>
                  <a:gd name="connsiteY2437" fmla="*/ 50135 h 2536816"/>
                  <a:gd name="connsiteX2438" fmla="*/ 1488911 w 3940471"/>
                  <a:gd name="connsiteY2438" fmla="*/ 52641 h 2536816"/>
                  <a:gd name="connsiteX2439" fmla="*/ 1493925 w 3940471"/>
                  <a:gd name="connsiteY2439" fmla="*/ 57655 h 2536816"/>
                  <a:gd name="connsiteX2440" fmla="*/ 1496432 w 3940471"/>
                  <a:gd name="connsiteY2440" fmla="*/ 57655 h 2536816"/>
                  <a:gd name="connsiteX2441" fmla="*/ 1501445 w 3940471"/>
                  <a:gd name="connsiteY2441" fmla="*/ 65175 h 2536816"/>
                  <a:gd name="connsiteX2442" fmla="*/ 1501445 w 3940471"/>
                  <a:gd name="connsiteY2442" fmla="*/ 67681 h 2536816"/>
                  <a:gd name="connsiteX2443" fmla="*/ 1498938 w 3940471"/>
                  <a:gd name="connsiteY2443" fmla="*/ 67681 h 2536816"/>
                  <a:gd name="connsiteX2444" fmla="*/ 1496432 w 3940471"/>
                  <a:gd name="connsiteY2444" fmla="*/ 70188 h 2536816"/>
                  <a:gd name="connsiteX2445" fmla="*/ 1498938 w 3940471"/>
                  <a:gd name="connsiteY2445" fmla="*/ 72695 h 2536816"/>
                  <a:gd name="connsiteX2446" fmla="*/ 1498938 w 3940471"/>
                  <a:gd name="connsiteY2446" fmla="*/ 75202 h 2536816"/>
                  <a:gd name="connsiteX2447" fmla="*/ 1501445 w 3940471"/>
                  <a:gd name="connsiteY2447" fmla="*/ 75202 h 2536816"/>
                  <a:gd name="connsiteX2448" fmla="*/ 1508965 w 3940471"/>
                  <a:gd name="connsiteY2448" fmla="*/ 77708 h 2536816"/>
                  <a:gd name="connsiteX2449" fmla="*/ 1511472 w 3940471"/>
                  <a:gd name="connsiteY2449" fmla="*/ 77708 h 2536816"/>
                  <a:gd name="connsiteX2450" fmla="*/ 1513978 w 3940471"/>
                  <a:gd name="connsiteY2450" fmla="*/ 80215 h 2536816"/>
                  <a:gd name="connsiteX2451" fmla="*/ 1516485 w 3940471"/>
                  <a:gd name="connsiteY2451" fmla="*/ 82722 h 2536816"/>
                  <a:gd name="connsiteX2452" fmla="*/ 1518992 w 3940471"/>
                  <a:gd name="connsiteY2452" fmla="*/ 85229 h 2536816"/>
                  <a:gd name="connsiteX2453" fmla="*/ 1518992 w 3940471"/>
                  <a:gd name="connsiteY2453" fmla="*/ 87735 h 2536816"/>
                  <a:gd name="connsiteX2454" fmla="*/ 1521499 w 3940471"/>
                  <a:gd name="connsiteY2454" fmla="*/ 90242 h 2536816"/>
                  <a:gd name="connsiteX2455" fmla="*/ 1529019 w 3940471"/>
                  <a:gd name="connsiteY2455" fmla="*/ 90242 h 2536816"/>
                  <a:gd name="connsiteX2456" fmla="*/ 1529019 w 3940471"/>
                  <a:gd name="connsiteY2456" fmla="*/ 95255 h 2536816"/>
                  <a:gd name="connsiteX2457" fmla="*/ 1531526 w 3940471"/>
                  <a:gd name="connsiteY2457" fmla="*/ 97762 h 2536816"/>
                  <a:gd name="connsiteX2458" fmla="*/ 1531526 w 3940471"/>
                  <a:gd name="connsiteY2458" fmla="*/ 102776 h 2536816"/>
                  <a:gd name="connsiteX2459" fmla="*/ 1536539 w 3940471"/>
                  <a:gd name="connsiteY2459" fmla="*/ 105282 h 2536816"/>
                  <a:gd name="connsiteX2460" fmla="*/ 1541552 w 3940471"/>
                  <a:gd name="connsiteY2460" fmla="*/ 105282 h 2536816"/>
                  <a:gd name="connsiteX2461" fmla="*/ 1546566 w 3940471"/>
                  <a:gd name="connsiteY2461" fmla="*/ 110296 h 2536816"/>
                  <a:gd name="connsiteX2462" fmla="*/ 1551579 w 3940471"/>
                  <a:gd name="connsiteY2462" fmla="*/ 112803 h 2536816"/>
                  <a:gd name="connsiteX2463" fmla="*/ 1551579 w 3940471"/>
                  <a:gd name="connsiteY2463" fmla="*/ 115309 h 2536816"/>
                  <a:gd name="connsiteX2464" fmla="*/ 1554086 w 3940471"/>
                  <a:gd name="connsiteY2464" fmla="*/ 115309 h 2536816"/>
                  <a:gd name="connsiteX2465" fmla="*/ 1554086 w 3940471"/>
                  <a:gd name="connsiteY2465" fmla="*/ 117816 h 2536816"/>
                  <a:gd name="connsiteX2466" fmla="*/ 1556593 w 3940471"/>
                  <a:gd name="connsiteY2466" fmla="*/ 120323 h 2536816"/>
                  <a:gd name="connsiteX2467" fmla="*/ 1564113 w 3940471"/>
                  <a:gd name="connsiteY2467" fmla="*/ 122829 h 2536816"/>
                  <a:gd name="connsiteX2468" fmla="*/ 1564113 w 3940471"/>
                  <a:gd name="connsiteY2468" fmla="*/ 125336 h 2536816"/>
                  <a:gd name="connsiteX2469" fmla="*/ 1566620 w 3940471"/>
                  <a:gd name="connsiteY2469" fmla="*/ 125336 h 2536816"/>
                  <a:gd name="connsiteX2470" fmla="*/ 1571633 w 3940471"/>
                  <a:gd name="connsiteY2470" fmla="*/ 127843 h 2536816"/>
                  <a:gd name="connsiteX2471" fmla="*/ 1574140 w 3940471"/>
                  <a:gd name="connsiteY2471" fmla="*/ 130349 h 2536816"/>
                  <a:gd name="connsiteX2472" fmla="*/ 1579153 w 3940471"/>
                  <a:gd name="connsiteY2472" fmla="*/ 132856 h 2536816"/>
                  <a:gd name="connsiteX2473" fmla="*/ 1584167 w 3940471"/>
                  <a:gd name="connsiteY2473" fmla="*/ 135363 h 2536816"/>
                  <a:gd name="connsiteX2474" fmla="*/ 1591687 w 3940471"/>
                  <a:gd name="connsiteY2474" fmla="*/ 135363 h 2536816"/>
                  <a:gd name="connsiteX2475" fmla="*/ 1604220 w 3940471"/>
                  <a:gd name="connsiteY2475" fmla="*/ 140377 h 2536816"/>
                  <a:gd name="connsiteX2476" fmla="*/ 1609234 w 3940471"/>
                  <a:gd name="connsiteY2476" fmla="*/ 142883 h 2536816"/>
                  <a:gd name="connsiteX2477" fmla="*/ 1611741 w 3940471"/>
                  <a:gd name="connsiteY2477" fmla="*/ 145390 h 2536816"/>
                  <a:gd name="connsiteX2478" fmla="*/ 1611741 w 3940471"/>
                  <a:gd name="connsiteY2478" fmla="*/ 142883 h 2536816"/>
                  <a:gd name="connsiteX2479" fmla="*/ 1614247 w 3940471"/>
                  <a:gd name="connsiteY2479" fmla="*/ 137870 h 2536816"/>
                  <a:gd name="connsiteX2480" fmla="*/ 1616754 w 3940471"/>
                  <a:gd name="connsiteY2480" fmla="*/ 140377 h 2536816"/>
                  <a:gd name="connsiteX2481" fmla="*/ 1616754 w 3940471"/>
                  <a:gd name="connsiteY2481" fmla="*/ 142883 h 2536816"/>
                  <a:gd name="connsiteX2482" fmla="*/ 1621768 w 3940471"/>
                  <a:gd name="connsiteY2482" fmla="*/ 142883 h 2536816"/>
                  <a:gd name="connsiteX2483" fmla="*/ 1626781 w 3940471"/>
                  <a:gd name="connsiteY2483" fmla="*/ 140377 h 2536816"/>
                  <a:gd name="connsiteX2484" fmla="*/ 1629288 w 3940471"/>
                  <a:gd name="connsiteY2484" fmla="*/ 140377 h 2536816"/>
                  <a:gd name="connsiteX2485" fmla="*/ 1629288 w 3940471"/>
                  <a:gd name="connsiteY2485" fmla="*/ 137870 h 2536816"/>
                  <a:gd name="connsiteX2486" fmla="*/ 1631794 w 3940471"/>
                  <a:gd name="connsiteY2486" fmla="*/ 137870 h 2536816"/>
                  <a:gd name="connsiteX2487" fmla="*/ 1631794 w 3940471"/>
                  <a:gd name="connsiteY2487" fmla="*/ 135363 h 2536816"/>
                  <a:gd name="connsiteX2488" fmla="*/ 1634301 w 3940471"/>
                  <a:gd name="connsiteY2488" fmla="*/ 135363 h 2536816"/>
                  <a:gd name="connsiteX2489" fmla="*/ 1634301 w 3940471"/>
                  <a:gd name="connsiteY2489" fmla="*/ 132856 h 2536816"/>
                  <a:gd name="connsiteX2490" fmla="*/ 1639315 w 3940471"/>
                  <a:gd name="connsiteY2490" fmla="*/ 132856 h 2536816"/>
                  <a:gd name="connsiteX2491" fmla="*/ 1654355 w 3940471"/>
                  <a:gd name="connsiteY2491" fmla="*/ 137870 h 2536816"/>
                  <a:gd name="connsiteX2492" fmla="*/ 1656862 w 3940471"/>
                  <a:gd name="connsiteY2492" fmla="*/ 137870 h 2536816"/>
                  <a:gd name="connsiteX2493" fmla="*/ 1661875 w 3940471"/>
                  <a:gd name="connsiteY2493" fmla="*/ 140377 h 2536816"/>
                  <a:gd name="connsiteX2494" fmla="*/ 1664382 w 3940471"/>
                  <a:gd name="connsiteY2494" fmla="*/ 142883 h 2536816"/>
                  <a:gd name="connsiteX2495" fmla="*/ 1671902 w 3940471"/>
                  <a:gd name="connsiteY2495" fmla="*/ 147897 h 2536816"/>
                  <a:gd name="connsiteX2496" fmla="*/ 1676915 w 3940471"/>
                  <a:gd name="connsiteY2496" fmla="*/ 140377 h 2536816"/>
                  <a:gd name="connsiteX2497" fmla="*/ 1684436 w 3940471"/>
                  <a:gd name="connsiteY2497" fmla="*/ 132856 h 2536816"/>
                  <a:gd name="connsiteX2498" fmla="*/ 1684436 w 3940471"/>
                  <a:gd name="connsiteY2498" fmla="*/ 135363 h 2536816"/>
                  <a:gd name="connsiteX2499" fmla="*/ 1686942 w 3940471"/>
                  <a:gd name="connsiteY2499" fmla="*/ 135363 h 2536816"/>
                  <a:gd name="connsiteX2500" fmla="*/ 1691956 w 3940471"/>
                  <a:gd name="connsiteY2500" fmla="*/ 132856 h 2536816"/>
                  <a:gd name="connsiteX2501" fmla="*/ 1694462 w 3940471"/>
                  <a:gd name="connsiteY2501" fmla="*/ 132856 h 2536816"/>
                  <a:gd name="connsiteX2502" fmla="*/ 1694462 w 3940471"/>
                  <a:gd name="connsiteY2502" fmla="*/ 130349 h 2536816"/>
                  <a:gd name="connsiteX2503" fmla="*/ 1706996 w 3940471"/>
                  <a:gd name="connsiteY2503" fmla="*/ 130349 h 2536816"/>
                  <a:gd name="connsiteX2504" fmla="*/ 1709503 w 3940471"/>
                  <a:gd name="connsiteY2504" fmla="*/ 127843 h 2536816"/>
                  <a:gd name="connsiteX2505" fmla="*/ 1714516 w 3940471"/>
                  <a:gd name="connsiteY2505" fmla="*/ 122829 h 2536816"/>
                  <a:gd name="connsiteX2506" fmla="*/ 1719530 w 3940471"/>
                  <a:gd name="connsiteY2506" fmla="*/ 130349 h 2536816"/>
                  <a:gd name="connsiteX2507" fmla="*/ 1724543 w 3940471"/>
                  <a:gd name="connsiteY2507" fmla="*/ 132856 h 2536816"/>
                  <a:gd name="connsiteX2508" fmla="*/ 1724543 w 3940471"/>
                  <a:gd name="connsiteY2508" fmla="*/ 135363 h 2536816"/>
                  <a:gd name="connsiteX2509" fmla="*/ 1734570 w 3940471"/>
                  <a:gd name="connsiteY2509" fmla="*/ 135363 h 2536816"/>
                  <a:gd name="connsiteX2510" fmla="*/ 1737077 w 3940471"/>
                  <a:gd name="connsiteY2510" fmla="*/ 132856 h 2536816"/>
                  <a:gd name="connsiteX2511" fmla="*/ 1744597 w 3940471"/>
                  <a:gd name="connsiteY2511" fmla="*/ 130349 h 2536816"/>
                  <a:gd name="connsiteX2512" fmla="*/ 1752117 w 3940471"/>
                  <a:gd name="connsiteY2512" fmla="*/ 122829 h 2536816"/>
                  <a:gd name="connsiteX2513" fmla="*/ 1762144 w 3940471"/>
                  <a:gd name="connsiteY2513" fmla="*/ 122829 h 2536816"/>
                  <a:gd name="connsiteX2514" fmla="*/ 1759637 w 3940471"/>
                  <a:gd name="connsiteY2514" fmla="*/ 117816 h 2536816"/>
                  <a:gd name="connsiteX2515" fmla="*/ 1754624 w 3940471"/>
                  <a:gd name="connsiteY2515" fmla="*/ 115309 h 2536816"/>
                  <a:gd name="connsiteX2516" fmla="*/ 1752117 w 3940471"/>
                  <a:gd name="connsiteY2516" fmla="*/ 107789 h 2536816"/>
                  <a:gd name="connsiteX2517" fmla="*/ 1752117 w 3940471"/>
                  <a:gd name="connsiteY2517" fmla="*/ 102776 h 2536816"/>
                  <a:gd name="connsiteX2518" fmla="*/ 1749610 w 3940471"/>
                  <a:gd name="connsiteY2518" fmla="*/ 102776 h 2536816"/>
                  <a:gd name="connsiteX2519" fmla="*/ 1744597 w 3940471"/>
                  <a:gd name="connsiteY2519" fmla="*/ 100269 h 2536816"/>
                  <a:gd name="connsiteX2520" fmla="*/ 1742090 w 3940471"/>
                  <a:gd name="connsiteY2520" fmla="*/ 92749 h 2536816"/>
                  <a:gd name="connsiteX2521" fmla="*/ 1737077 w 3940471"/>
                  <a:gd name="connsiteY2521" fmla="*/ 92749 h 2536816"/>
                  <a:gd name="connsiteX2522" fmla="*/ 1732063 w 3940471"/>
                  <a:gd name="connsiteY2522" fmla="*/ 90242 h 2536816"/>
                  <a:gd name="connsiteX2523" fmla="*/ 1732063 w 3940471"/>
                  <a:gd name="connsiteY2523" fmla="*/ 87735 h 2536816"/>
                  <a:gd name="connsiteX2524" fmla="*/ 1729556 w 3940471"/>
                  <a:gd name="connsiteY2524" fmla="*/ 82722 h 2536816"/>
                  <a:gd name="connsiteX2525" fmla="*/ 1727050 w 3940471"/>
                  <a:gd name="connsiteY2525" fmla="*/ 82722 h 2536816"/>
                  <a:gd name="connsiteX2526" fmla="*/ 1724543 w 3940471"/>
                  <a:gd name="connsiteY2526" fmla="*/ 80215 h 2536816"/>
                  <a:gd name="connsiteX2527" fmla="*/ 1729556 w 3940471"/>
                  <a:gd name="connsiteY2527" fmla="*/ 77708 h 2536816"/>
                  <a:gd name="connsiteX2528" fmla="*/ 1732063 w 3940471"/>
                  <a:gd name="connsiteY2528" fmla="*/ 75202 h 2536816"/>
                  <a:gd name="connsiteX2529" fmla="*/ 1734570 w 3940471"/>
                  <a:gd name="connsiteY2529" fmla="*/ 75202 h 2536816"/>
                  <a:gd name="connsiteX2530" fmla="*/ 1734570 w 3940471"/>
                  <a:gd name="connsiteY2530" fmla="*/ 77708 h 2536816"/>
                  <a:gd name="connsiteX2531" fmla="*/ 1739584 w 3940471"/>
                  <a:gd name="connsiteY2531" fmla="*/ 77708 h 2536816"/>
                  <a:gd name="connsiteX2532" fmla="*/ 1739584 w 3940471"/>
                  <a:gd name="connsiteY2532" fmla="*/ 75202 h 2536816"/>
                  <a:gd name="connsiteX2533" fmla="*/ 1742090 w 3940471"/>
                  <a:gd name="connsiteY2533" fmla="*/ 77708 h 2536816"/>
                  <a:gd name="connsiteX2534" fmla="*/ 1742090 w 3940471"/>
                  <a:gd name="connsiteY2534" fmla="*/ 75202 h 2536816"/>
                  <a:gd name="connsiteX2535" fmla="*/ 1744597 w 3940471"/>
                  <a:gd name="connsiteY2535" fmla="*/ 75202 h 2536816"/>
                  <a:gd name="connsiteX2536" fmla="*/ 1749610 w 3940471"/>
                  <a:gd name="connsiteY2536" fmla="*/ 70188 h 2536816"/>
                  <a:gd name="connsiteX2537" fmla="*/ 1752117 w 3940471"/>
                  <a:gd name="connsiteY2537" fmla="*/ 65175 h 2536816"/>
                  <a:gd name="connsiteX2538" fmla="*/ 1757130 w 3940471"/>
                  <a:gd name="connsiteY2538" fmla="*/ 52641 h 2536816"/>
                  <a:gd name="connsiteX2539" fmla="*/ 1757130 w 3940471"/>
                  <a:gd name="connsiteY2539" fmla="*/ 47628 h 2536816"/>
                  <a:gd name="connsiteX2540" fmla="*/ 1759637 w 3940471"/>
                  <a:gd name="connsiteY2540" fmla="*/ 47628 h 2536816"/>
                  <a:gd name="connsiteX2541" fmla="*/ 1762144 w 3940471"/>
                  <a:gd name="connsiteY2541" fmla="*/ 45121 h 2536816"/>
                  <a:gd name="connsiteX2542" fmla="*/ 1762144 w 3940471"/>
                  <a:gd name="connsiteY2542" fmla="*/ 42614 h 2536816"/>
                  <a:gd name="connsiteX2543" fmla="*/ 1764651 w 3940471"/>
                  <a:gd name="connsiteY2543" fmla="*/ 37601 h 2536816"/>
                  <a:gd name="connsiteX2544" fmla="*/ 1767157 w 3940471"/>
                  <a:gd name="connsiteY2544" fmla="*/ 35094 h 2536816"/>
                  <a:gd name="connsiteX2545" fmla="*/ 1769664 w 3940471"/>
                  <a:gd name="connsiteY2545" fmla="*/ 32587 h 2536816"/>
                  <a:gd name="connsiteX2546" fmla="*/ 1774678 w 3940471"/>
                  <a:gd name="connsiteY2546" fmla="*/ 30081 h 2536816"/>
                  <a:gd name="connsiteX2547" fmla="*/ 1777184 w 3940471"/>
                  <a:gd name="connsiteY2547" fmla="*/ 25067 h 2536816"/>
                  <a:gd name="connsiteX2548" fmla="*/ 1779691 w 3940471"/>
                  <a:gd name="connsiteY2548" fmla="*/ 22561 h 2536816"/>
                  <a:gd name="connsiteX2549" fmla="*/ 1779691 w 3940471"/>
                  <a:gd name="connsiteY2549" fmla="*/ 12534 h 2536816"/>
                  <a:gd name="connsiteX2550" fmla="*/ 1782198 w 3940471"/>
                  <a:gd name="connsiteY2550" fmla="*/ 12534 h 2536816"/>
                  <a:gd name="connsiteX2551" fmla="*/ 1784704 w 3940471"/>
                  <a:gd name="connsiteY2551" fmla="*/ 7520 h 2536816"/>
                  <a:gd name="connsiteX2552" fmla="*/ 1789718 w 3940471"/>
                  <a:gd name="connsiteY2552" fmla="*/ 5014 h 2536816"/>
                  <a:gd name="connsiteX2553" fmla="*/ 1792225 w 3940471"/>
                  <a:gd name="connsiteY2553" fmla="*/ 5014 h 2536816"/>
                  <a:gd name="connsiteX2554" fmla="*/ 1804758 w 3940471"/>
                  <a:gd name="connsiteY2554" fmla="*/ 10027 h 2536816"/>
                  <a:gd name="connsiteX2555" fmla="*/ 1807265 w 3940471"/>
                  <a:gd name="connsiteY2555" fmla="*/ 10027 h 2536816"/>
                  <a:gd name="connsiteX2556" fmla="*/ 1809772 w 3940471"/>
                  <a:gd name="connsiteY2556" fmla="*/ 7520 h 2536816"/>
                  <a:gd name="connsiteX2557" fmla="*/ 1814785 w 3940471"/>
                  <a:gd name="connsiteY2557" fmla="*/ 7520 h 2536816"/>
                  <a:gd name="connsiteX2558" fmla="*/ 1817292 w 3940471"/>
                  <a:gd name="connsiteY2558" fmla="*/ 5014 h 2536816"/>
                  <a:gd name="connsiteX2559" fmla="*/ 1819798 w 3940471"/>
                  <a:gd name="connsiteY2559" fmla="*/ 2507 h 2536816"/>
                  <a:gd name="connsiteX2560" fmla="*/ 1822305 w 3940471"/>
                  <a:gd name="connsiteY2560" fmla="*/ 0 h 2536816"/>
                  <a:gd name="connsiteX2561" fmla="*/ 1827319 w 3940471"/>
                  <a:gd name="connsiteY2561" fmla="*/ 0 h 2536816"/>
                  <a:gd name="connsiteX2562" fmla="*/ 1834839 w 3940471"/>
                  <a:gd name="connsiteY2562" fmla="*/ 2507 h 2536816"/>
                  <a:gd name="connsiteX2563" fmla="*/ 1834839 w 3940471"/>
                  <a:gd name="connsiteY2563" fmla="*/ 2507 h 2536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</a:cxnLst>
                <a:rect l="l" t="t" r="r" b="b"/>
                <a:pathLst>
                  <a:path w="3940471" h="2536816">
                    <a:moveTo>
                      <a:pt x="1834853" y="2520"/>
                    </a:moveTo>
                    <a:lnTo>
                      <a:pt x="1834853" y="2520"/>
                    </a:lnTo>
                    <a:lnTo>
                      <a:pt x="1839866" y="2520"/>
                    </a:lnTo>
                    <a:lnTo>
                      <a:pt x="1844880" y="5027"/>
                    </a:lnTo>
                    <a:lnTo>
                      <a:pt x="1847386" y="5027"/>
                    </a:lnTo>
                    <a:lnTo>
                      <a:pt x="1847386" y="7534"/>
                    </a:lnTo>
                    <a:lnTo>
                      <a:pt x="1849893" y="10041"/>
                    </a:lnTo>
                    <a:lnTo>
                      <a:pt x="1852400" y="10041"/>
                    </a:lnTo>
                    <a:lnTo>
                      <a:pt x="1852400" y="12547"/>
                    </a:lnTo>
                    <a:lnTo>
                      <a:pt x="1857413" y="17561"/>
                    </a:lnTo>
                    <a:lnTo>
                      <a:pt x="1857413" y="22574"/>
                    </a:lnTo>
                    <a:lnTo>
                      <a:pt x="1859920" y="22574"/>
                    </a:lnTo>
                    <a:lnTo>
                      <a:pt x="1859920" y="25081"/>
                    </a:lnTo>
                    <a:lnTo>
                      <a:pt x="1862426" y="25081"/>
                    </a:lnTo>
                    <a:lnTo>
                      <a:pt x="1864933" y="27588"/>
                    </a:lnTo>
                    <a:lnTo>
                      <a:pt x="1867440" y="30094"/>
                    </a:lnTo>
                    <a:lnTo>
                      <a:pt x="1867440" y="32601"/>
                    </a:lnTo>
                    <a:lnTo>
                      <a:pt x="1869947" y="32601"/>
                    </a:lnTo>
                    <a:lnTo>
                      <a:pt x="1869947" y="35108"/>
                    </a:lnTo>
                    <a:lnTo>
                      <a:pt x="1872453" y="35108"/>
                    </a:lnTo>
                    <a:lnTo>
                      <a:pt x="1872453" y="37614"/>
                    </a:lnTo>
                    <a:lnTo>
                      <a:pt x="1874960" y="37614"/>
                    </a:lnTo>
                    <a:lnTo>
                      <a:pt x="1877467" y="40121"/>
                    </a:lnTo>
                    <a:lnTo>
                      <a:pt x="1879974" y="42628"/>
                    </a:lnTo>
                    <a:lnTo>
                      <a:pt x="1882480" y="45135"/>
                    </a:lnTo>
                    <a:lnTo>
                      <a:pt x="1882480" y="45135"/>
                    </a:lnTo>
                    <a:lnTo>
                      <a:pt x="1882480" y="47641"/>
                    </a:lnTo>
                    <a:lnTo>
                      <a:pt x="1884987" y="47641"/>
                    </a:lnTo>
                    <a:lnTo>
                      <a:pt x="1884987" y="50148"/>
                    </a:lnTo>
                    <a:lnTo>
                      <a:pt x="1887494" y="50148"/>
                    </a:lnTo>
                    <a:lnTo>
                      <a:pt x="1890000" y="52655"/>
                    </a:lnTo>
                    <a:lnTo>
                      <a:pt x="1890000" y="55162"/>
                    </a:lnTo>
                    <a:lnTo>
                      <a:pt x="1892507" y="57668"/>
                    </a:lnTo>
                    <a:lnTo>
                      <a:pt x="1895014" y="62682"/>
                    </a:lnTo>
                    <a:lnTo>
                      <a:pt x="1900027" y="67695"/>
                    </a:lnTo>
                    <a:lnTo>
                      <a:pt x="1897521" y="70202"/>
                    </a:lnTo>
                    <a:lnTo>
                      <a:pt x="1900027" y="70202"/>
                    </a:lnTo>
                    <a:lnTo>
                      <a:pt x="1900027" y="77722"/>
                    </a:lnTo>
                    <a:lnTo>
                      <a:pt x="1905041" y="80229"/>
                    </a:lnTo>
                    <a:lnTo>
                      <a:pt x="1910054" y="85242"/>
                    </a:lnTo>
                    <a:lnTo>
                      <a:pt x="1912561" y="85242"/>
                    </a:lnTo>
                    <a:lnTo>
                      <a:pt x="1922588" y="92762"/>
                    </a:lnTo>
                    <a:lnTo>
                      <a:pt x="1927601" y="95269"/>
                    </a:lnTo>
                    <a:lnTo>
                      <a:pt x="1930108" y="97776"/>
                    </a:lnTo>
                    <a:lnTo>
                      <a:pt x="1932615" y="102789"/>
                    </a:lnTo>
                    <a:lnTo>
                      <a:pt x="1955175" y="102789"/>
                    </a:lnTo>
                    <a:lnTo>
                      <a:pt x="1960189" y="100283"/>
                    </a:lnTo>
                    <a:lnTo>
                      <a:pt x="1967709" y="102789"/>
                    </a:lnTo>
                    <a:lnTo>
                      <a:pt x="1982749" y="102789"/>
                    </a:lnTo>
                    <a:lnTo>
                      <a:pt x="1990269" y="105296"/>
                    </a:lnTo>
                    <a:lnTo>
                      <a:pt x="2007816" y="105296"/>
                    </a:lnTo>
                    <a:lnTo>
                      <a:pt x="2012830" y="102789"/>
                    </a:lnTo>
                    <a:lnTo>
                      <a:pt x="2020350" y="102789"/>
                    </a:lnTo>
                    <a:lnTo>
                      <a:pt x="2020350" y="100283"/>
                    </a:lnTo>
                    <a:lnTo>
                      <a:pt x="2022857" y="100283"/>
                    </a:lnTo>
                    <a:lnTo>
                      <a:pt x="2030377" y="97776"/>
                    </a:lnTo>
                    <a:lnTo>
                      <a:pt x="2042910" y="97776"/>
                    </a:lnTo>
                    <a:lnTo>
                      <a:pt x="2045417" y="95269"/>
                    </a:lnTo>
                    <a:lnTo>
                      <a:pt x="2050431" y="92762"/>
                    </a:lnTo>
                    <a:lnTo>
                      <a:pt x="2062964" y="90256"/>
                    </a:lnTo>
                    <a:lnTo>
                      <a:pt x="2062964" y="95269"/>
                    </a:lnTo>
                    <a:lnTo>
                      <a:pt x="2065471" y="115323"/>
                    </a:lnTo>
                    <a:lnTo>
                      <a:pt x="2067978" y="127857"/>
                    </a:lnTo>
                    <a:lnTo>
                      <a:pt x="2070484" y="135377"/>
                    </a:lnTo>
                    <a:lnTo>
                      <a:pt x="2075498" y="135377"/>
                    </a:lnTo>
                    <a:lnTo>
                      <a:pt x="2078005" y="137883"/>
                    </a:lnTo>
                    <a:lnTo>
                      <a:pt x="2080511" y="142897"/>
                    </a:lnTo>
                    <a:lnTo>
                      <a:pt x="2083018" y="145403"/>
                    </a:lnTo>
                    <a:lnTo>
                      <a:pt x="2108085" y="150417"/>
                    </a:lnTo>
                    <a:lnTo>
                      <a:pt x="2110592" y="152924"/>
                    </a:lnTo>
                    <a:lnTo>
                      <a:pt x="2115606" y="155431"/>
                    </a:lnTo>
                    <a:lnTo>
                      <a:pt x="2118112" y="157937"/>
                    </a:lnTo>
                    <a:lnTo>
                      <a:pt x="2118112" y="160444"/>
                    </a:lnTo>
                    <a:lnTo>
                      <a:pt x="2125632" y="172977"/>
                    </a:lnTo>
                    <a:lnTo>
                      <a:pt x="2135659" y="180498"/>
                    </a:lnTo>
                    <a:lnTo>
                      <a:pt x="2140673" y="180498"/>
                    </a:lnTo>
                    <a:lnTo>
                      <a:pt x="2143179" y="183004"/>
                    </a:lnTo>
                    <a:lnTo>
                      <a:pt x="2145686" y="183004"/>
                    </a:lnTo>
                    <a:lnTo>
                      <a:pt x="2150700" y="185511"/>
                    </a:lnTo>
                    <a:lnTo>
                      <a:pt x="2150700" y="188018"/>
                    </a:lnTo>
                    <a:lnTo>
                      <a:pt x="2153206" y="193031"/>
                    </a:lnTo>
                    <a:lnTo>
                      <a:pt x="2153206" y="195538"/>
                    </a:lnTo>
                    <a:lnTo>
                      <a:pt x="2158220" y="200551"/>
                    </a:lnTo>
                    <a:lnTo>
                      <a:pt x="2160726" y="200551"/>
                    </a:lnTo>
                    <a:lnTo>
                      <a:pt x="2160726" y="203058"/>
                    </a:lnTo>
                    <a:lnTo>
                      <a:pt x="2163233" y="205565"/>
                    </a:lnTo>
                    <a:lnTo>
                      <a:pt x="2168247" y="200551"/>
                    </a:lnTo>
                    <a:lnTo>
                      <a:pt x="2170753" y="188018"/>
                    </a:lnTo>
                    <a:lnTo>
                      <a:pt x="2173260" y="177991"/>
                    </a:lnTo>
                    <a:lnTo>
                      <a:pt x="2173260" y="175484"/>
                    </a:lnTo>
                    <a:lnTo>
                      <a:pt x="2175767" y="172977"/>
                    </a:lnTo>
                    <a:lnTo>
                      <a:pt x="2180780" y="170471"/>
                    </a:lnTo>
                    <a:lnTo>
                      <a:pt x="2180780" y="167964"/>
                    </a:lnTo>
                    <a:lnTo>
                      <a:pt x="2183287" y="165457"/>
                    </a:lnTo>
                    <a:lnTo>
                      <a:pt x="2180780" y="160444"/>
                    </a:lnTo>
                    <a:lnTo>
                      <a:pt x="2183287" y="147910"/>
                    </a:lnTo>
                    <a:lnTo>
                      <a:pt x="2190807" y="140390"/>
                    </a:lnTo>
                    <a:lnTo>
                      <a:pt x="2195821" y="140390"/>
                    </a:lnTo>
                    <a:lnTo>
                      <a:pt x="2205848" y="147910"/>
                    </a:lnTo>
                    <a:lnTo>
                      <a:pt x="2210861" y="147910"/>
                    </a:lnTo>
                    <a:lnTo>
                      <a:pt x="2213368" y="150417"/>
                    </a:lnTo>
                    <a:lnTo>
                      <a:pt x="2215874" y="152924"/>
                    </a:lnTo>
                    <a:lnTo>
                      <a:pt x="2218381" y="152924"/>
                    </a:lnTo>
                    <a:lnTo>
                      <a:pt x="2220888" y="150417"/>
                    </a:lnTo>
                    <a:lnTo>
                      <a:pt x="2223394" y="150417"/>
                    </a:lnTo>
                    <a:lnTo>
                      <a:pt x="2225901" y="152924"/>
                    </a:lnTo>
                    <a:lnTo>
                      <a:pt x="2233421" y="152924"/>
                    </a:lnTo>
                    <a:lnTo>
                      <a:pt x="2235928" y="150417"/>
                    </a:lnTo>
                    <a:lnTo>
                      <a:pt x="2243448" y="147910"/>
                    </a:lnTo>
                    <a:lnTo>
                      <a:pt x="2250968" y="145403"/>
                    </a:lnTo>
                    <a:lnTo>
                      <a:pt x="2255982" y="145403"/>
                    </a:lnTo>
                    <a:lnTo>
                      <a:pt x="2258489" y="140390"/>
                    </a:lnTo>
                    <a:lnTo>
                      <a:pt x="2276036" y="140390"/>
                    </a:lnTo>
                    <a:lnTo>
                      <a:pt x="2281049" y="142897"/>
                    </a:lnTo>
                    <a:lnTo>
                      <a:pt x="2288569" y="152924"/>
                    </a:lnTo>
                    <a:lnTo>
                      <a:pt x="2286062" y="160444"/>
                    </a:lnTo>
                    <a:lnTo>
                      <a:pt x="2288569" y="167964"/>
                    </a:lnTo>
                    <a:lnTo>
                      <a:pt x="2291076" y="170471"/>
                    </a:lnTo>
                    <a:lnTo>
                      <a:pt x="2296090" y="180498"/>
                    </a:lnTo>
                    <a:lnTo>
                      <a:pt x="2298596" y="185511"/>
                    </a:lnTo>
                    <a:lnTo>
                      <a:pt x="2301103" y="188018"/>
                    </a:lnTo>
                    <a:lnTo>
                      <a:pt x="2303610" y="193031"/>
                    </a:lnTo>
                    <a:lnTo>
                      <a:pt x="2308623" y="198045"/>
                    </a:lnTo>
                    <a:lnTo>
                      <a:pt x="2323663" y="200551"/>
                    </a:lnTo>
                    <a:lnTo>
                      <a:pt x="2326170" y="205565"/>
                    </a:lnTo>
                    <a:lnTo>
                      <a:pt x="2331184" y="205565"/>
                    </a:lnTo>
                    <a:lnTo>
                      <a:pt x="2338704" y="210578"/>
                    </a:lnTo>
                    <a:lnTo>
                      <a:pt x="2346224" y="215592"/>
                    </a:lnTo>
                    <a:lnTo>
                      <a:pt x="2348731" y="215592"/>
                    </a:lnTo>
                    <a:lnTo>
                      <a:pt x="2351237" y="218099"/>
                    </a:lnTo>
                    <a:lnTo>
                      <a:pt x="2353744" y="220605"/>
                    </a:lnTo>
                    <a:lnTo>
                      <a:pt x="2381318" y="220605"/>
                    </a:lnTo>
                    <a:lnTo>
                      <a:pt x="2393852" y="218099"/>
                    </a:lnTo>
                    <a:lnTo>
                      <a:pt x="2398865" y="215592"/>
                    </a:lnTo>
                    <a:lnTo>
                      <a:pt x="2401372" y="215592"/>
                    </a:lnTo>
                    <a:lnTo>
                      <a:pt x="2406385" y="220605"/>
                    </a:lnTo>
                    <a:lnTo>
                      <a:pt x="2411399" y="223112"/>
                    </a:lnTo>
                    <a:lnTo>
                      <a:pt x="2413905" y="225619"/>
                    </a:lnTo>
                    <a:lnTo>
                      <a:pt x="2416412" y="230632"/>
                    </a:lnTo>
                    <a:lnTo>
                      <a:pt x="2431452" y="238152"/>
                    </a:lnTo>
                    <a:lnTo>
                      <a:pt x="2446493" y="238152"/>
                    </a:lnTo>
                    <a:lnTo>
                      <a:pt x="2449000" y="240659"/>
                    </a:lnTo>
                    <a:lnTo>
                      <a:pt x="2454013" y="243166"/>
                    </a:lnTo>
                    <a:lnTo>
                      <a:pt x="2456520" y="245673"/>
                    </a:lnTo>
                    <a:lnTo>
                      <a:pt x="2459026" y="255699"/>
                    </a:lnTo>
                    <a:lnTo>
                      <a:pt x="2471560" y="263219"/>
                    </a:lnTo>
                    <a:lnTo>
                      <a:pt x="2476573" y="260713"/>
                    </a:lnTo>
                    <a:lnTo>
                      <a:pt x="2481587" y="263219"/>
                    </a:lnTo>
                    <a:lnTo>
                      <a:pt x="2479080" y="283273"/>
                    </a:lnTo>
                    <a:lnTo>
                      <a:pt x="2479080" y="295807"/>
                    </a:lnTo>
                    <a:lnTo>
                      <a:pt x="2476573" y="300820"/>
                    </a:lnTo>
                    <a:lnTo>
                      <a:pt x="2476573" y="303327"/>
                    </a:lnTo>
                    <a:lnTo>
                      <a:pt x="2471560" y="303327"/>
                    </a:lnTo>
                    <a:lnTo>
                      <a:pt x="2471560" y="318367"/>
                    </a:lnTo>
                    <a:lnTo>
                      <a:pt x="2469053" y="320874"/>
                    </a:lnTo>
                    <a:lnTo>
                      <a:pt x="2471560" y="330901"/>
                    </a:lnTo>
                    <a:lnTo>
                      <a:pt x="2476573" y="333408"/>
                    </a:lnTo>
                    <a:lnTo>
                      <a:pt x="2481587" y="345941"/>
                    </a:lnTo>
                    <a:lnTo>
                      <a:pt x="2486600" y="348448"/>
                    </a:lnTo>
                    <a:lnTo>
                      <a:pt x="2491614" y="358475"/>
                    </a:lnTo>
                    <a:lnTo>
                      <a:pt x="2496627" y="358475"/>
                    </a:lnTo>
                    <a:lnTo>
                      <a:pt x="2499134" y="363488"/>
                    </a:lnTo>
                    <a:lnTo>
                      <a:pt x="2501641" y="365995"/>
                    </a:lnTo>
                    <a:lnTo>
                      <a:pt x="2504147" y="365995"/>
                    </a:lnTo>
                    <a:lnTo>
                      <a:pt x="2509161" y="371009"/>
                    </a:lnTo>
                    <a:lnTo>
                      <a:pt x="2509161" y="376022"/>
                    </a:lnTo>
                    <a:lnTo>
                      <a:pt x="2524201" y="373515"/>
                    </a:lnTo>
                    <a:lnTo>
                      <a:pt x="2531721" y="378529"/>
                    </a:lnTo>
                    <a:lnTo>
                      <a:pt x="2546762" y="378529"/>
                    </a:lnTo>
                    <a:lnTo>
                      <a:pt x="2549268" y="381035"/>
                    </a:lnTo>
                    <a:lnTo>
                      <a:pt x="2551775" y="383542"/>
                    </a:lnTo>
                    <a:lnTo>
                      <a:pt x="2554282" y="383542"/>
                    </a:lnTo>
                    <a:lnTo>
                      <a:pt x="2554282" y="388556"/>
                    </a:lnTo>
                    <a:lnTo>
                      <a:pt x="2556788" y="393569"/>
                    </a:lnTo>
                    <a:lnTo>
                      <a:pt x="2554282" y="393569"/>
                    </a:lnTo>
                    <a:lnTo>
                      <a:pt x="2554282" y="408609"/>
                    </a:lnTo>
                    <a:lnTo>
                      <a:pt x="2551775" y="413623"/>
                    </a:lnTo>
                    <a:lnTo>
                      <a:pt x="2551775" y="416129"/>
                    </a:lnTo>
                    <a:lnTo>
                      <a:pt x="2549268" y="418636"/>
                    </a:lnTo>
                    <a:lnTo>
                      <a:pt x="2556788" y="426157"/>
                    </a:lnTo>
                    <a:lnTo>
                      <a:pt x="2559295" y="436183"/>
                    </a:lnTo>
                    <a:lnTo>
                      <a:pt x="2561802" y="436183"/>
                    </a:lnTo>
                    <a:lnTo>
                      <a:pt x="2564309" y="441197"/>
                    </a:lnTo>
                    <a:lnTo>
                      <a:pt x="2564309" y="443703"/>
                    </a:lnTo>
                    <a:lnTo>
                      <a:pt x="2571829" y="453730"/>
                    </a:lnTo>
                    <a:lnTo>
                      <a:pt x="2579349" y="458744"/>
                    </a:lnTo>
                    <a:lnTo>
                      <a:pt x="2586869" y="468771"/>
                    </a:lnTo>
                    <a:lnTo>
                      <a:pt x="2591883" y="476291"/>
                    </a:lnTo>
                    <a:lnTo>
                      <a:pt x="2594389" y="478798"/>
                    </a:lnTo>
                    <a:lnTo>
                      <a:pt x="2606923" y="483811"/>
                    </a:lnTo>
                    <a:lnTo>
                      <a:pt x="2616950" y="491331"/>
                    </a:lnTo>
                    <a:lnTo>
                      <a:pt x="2619456" y="493838"/>
                    </a:lnTo>
                    <a:lnTo>
                      <a:pt x="2631990" y="498851"/>
                    </a:lnTo>
                    <a:lnTo>
                      <a:pt x="2642017" y="503865"/>
                    </a:lnTo>
                    <a:lnTo>
                      <a:pt x="2647030" y="506371"/>
                    </a:lnTo>
                    <a:lnTo>
                      <a:pt x="2649537" y="511385"/>
                    </a:lnTo>
                    <a:lnTo>
                      <a:pt x="2649537" y="516398"/>
                    </a:lnTo>
                    <a:lnTo>
                      <a:pt x="2647030" y="538959"/>
                    </a:lnTo>
                    <a:lnTo>
                      <a:pt x="2649537" y="546479"/>
                    </a:lnTo>
                    <a:lnTo>
                      <a:pt x="2654551" y="556506"/>
                    </a:lnTo>
                    <a:lnTo>
                      <a:pt x="2654551" y="579067"/>
                    </a:lnTo>
                    <a:lnTo>
                      <a:pt x="2647030" y="579067"/>
                    </a:lnTo>
                    <a:lnTo>
                      <a:pt x="2649537" y="581573"/>
                    </a:lnTo>
                    <a:lnTo>
                      <a:pt x="2654551" y="581573"/>
                    </a:lnTo>
                    <a:lnTo>
                      <a:pt x="2654551" y="581573"/>
                    </a:lnTo>
                    <a:lnTo>
                      <a:pt x="2657057" y="581573"/>
                    </a:lnTo>
                    <a:lnTo>
                      <a:pt x="2657057" y="584080"/>
                    </a:lnTo>
                    <a:lnTo>
                      <a:pt x="2664578" y="584080"/>
                    </a:lnTo>
                    <a:lnTo>
                      <a:pt x="2664578" y="591600"/>
                    </a:lnTo>
                    <a:lnTo>
                      <a:pt x="2667084" y="591600"/>
                    </a:lnTo>
                    <a:lnTo>
                      <a:pt x="2667084" y="599120"/>
                    </a:lnTo>
                    <a:lnTo>
                      <a:pt x="2669591" y="601627"/>
                    </a:lnTo>
                    <a:lnTo>
                      <a:pt x="2669591" y="609147"/>
                    </a:lnTo>
                    <a:lnTo>
                      <a:pt x="2677111" y="606641"/>
                    </a:lnTo>
                    <a:lnTo>
                      <a:pt x="2679618" y="611654"/>
                    </a:lnTo>
                    <a:lnTo>
                      <a:pt x="2677111" y="614161"/>
                    </a:lnTo>
                    <a:lnTo>
                      <a:pt x="2667084" y="614161"/>
                    </a:lnTo>
                    <a:lnTo>
                      <a:pt x="2664578" y="616668"/>
                    </a:lnTo>
                    <a:lnTo>
                      <a:pt x="2662071" y="616668"/>
                    </a:lnTo>
                    <a:lnTo>
                      <a:pt x="2662071" y="619174"/>
                    </a:lnTo>
                    <a:lnTo>
                      <a:pt x="2664578" y="619174"/>
                    </a:lnTo>
                    <a:lnTo>
                      <a:pt x="2667084" y="621681"/>
                    </a:lnTo>
                    <a:lnTo>
                      <a:pt x="2677111" y="621681"/>
                    </a:lnTo>
                    <a:lnTo>
                      <a:pt x="2682125" y="619174"/>
                    </a:lnTo>
                    <a:lnTo>
                      <a:pt x="2689645" y="619174"/>
                    </a:lnTo>
                    <a:lnTo>
                      <a:pt x="2692152" y="616668"/>
                    </a:lnTo>
                    <a:lnTo>
                      <a:pt x="2694658" y="614161"/>
                    </a:lnTo>
                    <a:lnTo>
                      <a:pt x="2694658" y="619174"/>
                    </a:lnTo>
                    <a:lnTo>
                      <a:pt x="2697165" y="616668"/>
                    </a:lnTo>
                    <a:lnTo>
                      <a:pt x="2702179" y="614161"/>
                    </a:lnTo>
                    <a:lnTo>
                      <a:pt x="2704685" y="619174"/>
                    </a:lnTo>
                    <a:lnTo>
                      <a:pt x="2709698" y="624187"/>
                    </a:lnTo>
                    <a:lnTo>
                      <a:pt x="2712205" y="629201"/>
                    </a:lnTo>
                    <a:lnTo>
                      <a:pt x="2719726" y="634214"/>
                    </a:lnTo>
                    <a:lnTo>
                      <a:pt x="2724739" y="634214"/>
                    </a:lnTo>
                    <a:lnTo>
                      <a:pt x="2724739" y="631708"/>
                    </a:lnTo>
                    <a:lnTo>
                      <a:pt x="2732259" y="631708"/>
                    </a:lnTo>
                    <a:lnTo>
                      <a:pt x="2734766" y="634214"/>
                    </a:lnTo>
                    <a:lnTo>
                      <a:pt x="2739779" y="631708"/>
                    </a:lnTo>
                    <a:lnTo>
                      <a:pt x="2742286" y="631708"/>
                    </a:lnTo>
                    <a:lnTo>
                      <a:pt x="2747299" y="634214"/>
                    </a:lnTo>
                    <a:lnTo>
                      <a:pt x="2749806" y="636721"/>
                    </a:lnTo>
                    <a:lnTo>
                      <a:pt x="2749806" y="639228"/>
                    </a:lnTo>
                    <a:lnTo>
                      <a:pt x="2759833" y="639228"/>
                    </a:lnTo>
                    <a:lnTo>
                      <a:pt x="2759833" y="661788"/>
                    </a:lnTo>
                    <a:lnTo>
                      <a:pt x="2764847" y="669309"/>
                    </a:lnTo>
                    <a:lnTo>
                      <a:pt x="2767353" y="676829"/>
                    </a:lnTo>
                    <a:lnTo>
                      <a:pt x="2769860" y="684349"/>
                    </a:lnTo>
                    <a:lnTo>
                      <a:pt x="2769860" y="686855"/>
                    </a:lnTo>
                    <a:lnTo>
                      <a:pt x="2764847" y="689362"/>
                    </a:lnTo>
                    <a:lnTo>
                      <a:pt x="2759833" y="694376"/>
                    </a:lnTo>
                    <a:lnTo>
                      <a:pt x="2757326" y="694376"/>
                    </a:lnTo>
                    <a:lnTo>
                      <a:pt x="2757326" y="701896"/>
                    </a:lnTo>
                    <a:lnTo>
                      <a:pt x="2759833" y="709416"/>
                    </a:lnTo>
                    <a:lnTo>
                      <a:pt x="2759833" y="714429"/>
                    </a:lnTo>
                    <a:lnTo>
                      <a:pt x="2757326" y="716936"/>
                    </a:lnTo>
                    <a:lnTo>
                      <a:pt x="2757326" y="724456"/>
                    </a:lnTo>
                    <a:lnTo>
                      <a:pt x="2759833" y="729470"/>
                    </a:lnTo>
                    <a:lnTo>
                      <a:pt x="2757326" y="736990"/>
                    </a:lnTo>
                    <a:lnTo>
                      <a:pt x="2752313" y="739497"/>
                    </a:lnTo>
                    <a:lnTo>
                      <a:pt x="2744793" y="744510"/>
                    </a:lnTo>
                    <a:lnTo>
                      <a:pt x="2742286" y="749524"/>
                    </a:lnTo>
                    <a:lnTo>
                      <a:pt x="2739779" y="749524"/>
                    </a:lnTo>
                    <a:lnTo>
                      <a:pt x="2737272" y="752030"/>
                    </a:lnTo>
                    <a:lnTo>
                      <a:pt x="2734766" y="754537"/>
                    </a:lnTo>
                    <a:lnTo>
                      <a:pt x="2729753" y="759551"/>
                    </a:lnTo>
                    <a:lnTo>
                      <a:pt x="2722232" y="762057"/>
                    </a:lnTo>
                    <a:lnTo>
                      <a:pt x="2704685" y="762057"/>
                    </a:lnTo>
                    <a:lnTo>
                      <a:pt x="2702179" y="764564"/>
                    </a:lnTo>
                    <a:lnTo>
                      <a:pt x="2702179" y="767071"/>
                    </a:lnTo>
                    <a:lnTo>
                      <a:pt x="2699672" y="769578"/>
                    </a:lnTo>
                    <a:lnTo>
                      <a:pt x="2697165" y="769578"/>
                    </a:lnTo>
                    <a:lnTo>
                      <a:pt x="2697165" y="772084"/>
                    </a:lnTo>
                    <a:lnTo>
                      <a:pt x="2694658" y="774591"/>
                    </a:lnTo>
                    <a:lnTo>
                      <a:pt x="2694658" y="777097"/>
                    </a:lnTo>
                    <a:lnTo>
                      <a:pt x="2682125" y="782111"/>
                    </a:lnTo>
                    <a:lnTo>
                      <a:pt x="2667084" y="782111"/>
                    </a:lnTo>
                    <a:lnTo>
                      <a:pt x="2664578" y="784618"/>
                    </a:lnTo>
                    <a:lnTo>
                      <a:pt x="2654551" y="792138"/>
                    </a:lnTo>
                    <a:lnTo>
                      <a:pt x="2654551" y="794645"/>
                    </a:lnTo>
                    <a:lnTo>
                      <a:pt x="2659564" y="799658"/>
                    </a:lnTo>
                    <a:lnTo>
                      <a:pt x="2659564" y="802165"/>
                    </a:lnTo>
                    <a:lnTo>
                      <a:pt x="2662071" y="804672"/>
                    </a:lnTo>
                    <a:lnTo>
                      <a:pt x="2664578" y="804672"/>
                    </a:lnTo>
                    <a:lnTo>
                      <a:pt x="2664578" y="807178"/>
                    </a:lnTo>
                    <a:lnTo>
                      <a:pt x="2672098" y="807178"/>
                    </a:lnTo>
                    <a:lnTo>
                      <a:pt x="2679618" y="809685"/>
                    </a:lnTo>
                    <a:lnTo>
                      <a:pt x="2687138" y="809685"/>
                    </a:lnTo>
                    <a:lnTo>
                      <a:pt x="2689645" y="812192"/>
                    </a:lnTo>
                    <a:lnTo>
                      <a:pt x="2694658" y="812192"/>
                    </a:lnTo>
                    <a:lnTo>
                      <a:pt x="2697165" y="814698"/>
                    </a:lnTo>
                    <a:lnTo>
                      <a:pt x="2699672" y="817205"/>
                    </a:lnTo>
                    <a:lnTo>
                      <a:pt x="2702179" y="819712"/>
                    </a:lnTo>
                    <a:lnTo>
                      <a:pt x="2704685" y="822219"/>
                    </a:lnTo>
                    <a:lnTo>
                      <a:pt x="2709698" y="824725"/>
                    </a:lnTo>
                    <a:lnTo>
                      <a:pt x="2714712" y="824725"/>
                    </a:lnTo>
                    <a:lnTo>
                      <a:pt x="2717219" y="832246"/>
                    </a:lnTo>
                    <a:lnTo>
                      <a:pt x="2722232" y="832246"/>
                    </a:lnTo>
                    <a:lnTo>
                      <a:pt x="2722232" y="842272"/>
                    </a:lnTo>
                    <a:lnTo>
                      <a:pt x="2729753" y="844779"/>
                    </a:lnTo>
                    <a:lnTo>
                      <a:pt x="2732259" y="844779"/>
                    </a:lnTo>
                    <a:lnTo>
                      <a:pt x="2734766" y="849793"/>
                    </a:lnTo>
                    <a:lnTo>
                      <a:pt x="2737272" y="854806"/>
                    </a:lnTo>
                    <a:lnTo>
                      <a:pt x="2739779" y="857313"/>
                    </a:lnTo>
                    <a:lnTo>
                      <a:pt x="2742286" y="859820"/>
                    </a:lnTo>
                    <a:lnTo>
                      <a:pt x="2744793" y="862326"/>
                    </a:lnTo>
                    <a:lnTo>
                      <a:pt x="2749806" y="859820"/>
                    </a:lnTo>
                    <a:lnTo>
                      <a:pt x="2754820" y="859820"/>
                    </a:lnTo>
                    <a:lnTo>
                      <a:pt x="2762340" y="862326"/>
                    </a:lnTo>
                    <a:lnTo>
                      <a:pt x="2772367" y="862326"/>
                    </a:lnTo>
                    <a:lnTo>
                      <a:pt x="2782394" y="864833"/>
                    </a:lnTo>
                    <a:lnTo>
                      <a:pt x="2789914" y="867340"/>
                    </a:lnTo>
                    <a:lnTo>
                      <a:pt x="2797434" y="869846"/>
                    </a:lnTo>
                    <a:lnTo>
                      <a:pt x="2797434" y="872353"/>
                    </a:lnTo>
                    <a:lnTo>
                      <a:pt x="2802447" y="872353"/>
                    </a:lnTo>
                    <a:lnTo>
                      <a:pt x="2807461" y="874860"/>
                    </a:lnTo>
                    <a:lnTo>
                      <a:pt x="2809968" y="877366"/>
                    </a:lnTo>
                    <a:lnTo>
                      <a:pt x="2812474" y="877366"/>
                    </a:lnTo>
                    <a:lnTo>
                      <a:pt x="2814981" y="879873"/>
                    </a:lnTo>
                    <a:lnTo>
                      <a:pt x="2817488" y="879873"/>
                    </a:lnTo>
                    <a:lnTo>
                      <a:pt x="2822501" y="882380"/>
                    </a:lnTo>
                    <a:lnTo>
                      <a:pt x="2825008" y="884887"/>
                    </a:lnTo>
                    <a:lnTo>
                      <a:pt x="2827515" y="884887"/>
                    </a:lnTo>
                    <a:lnTo>
                      <a:pt x="2830021" y="887394"/>
                    </a:lnTo>
                    <a:lnTo>
                      <a:pt x="2837541" y="887394"/>
                    </a:lnTo>
                    <a:lnTo>
                      <a:pt x="2840048" y="889900"/>
                    </a:lnTo>
                    <a:lnTo>
                      <a:pt x="2842555" y="889900"/>
                    </a:lnTo>
                    <a:lnTo>
                      <a:pt x="2842555" y="892407"/>
                    </a:lnTo>
                    <a:lnTo>
                      <a:pt x="2845062" y="892407"/>
                    </a:lnTo>
                    <a:lnTo>
                      <a:pt x="2847568" y="894914"/>
                    </a:lnTo>
                    <a:lnTo>
                      <a:pt x="2845062" y="892407"/>
                    </a:lnTo>
                    <a:lnTo>
                      <a:pt x="2842555" y="889900"/>
                    </a:lnTo>
                    <a:lnTo>
                      <a:pt x="2840048" y="889900"/>
                    </a:lnTo>
                    <a:lnTo>
                      <a:pt x="2845062" y="887394"/>
                    </a:lnTo>
                    <a:lnTo>
                      <a:pt x="2845062" y="879873"/>
                    </a:lnTo>
                    <a:lnTo>
                      <a:pt x="2855089" y="879873"/>
                    </a:lnTo>
                    <a:lnTo>
                      <a:pt x="2855089" y="882380"/>
                    </a:lnTo>
                    <a:lnTo>
                      <a:pt x="2857595" y="882380"/>
                    </a:lnTo>
                    <a:lnTo>
                      <a:pt x="2857595" y="879873"/>
                    </a:lnTo>
                    <a:lnTo>
                      <a:pt x="2860102" y="877366"/>
                    </a:lnTo>
                    <a:lnTo>
                      <a:pt x="2860102" y="874860"/>
                    </a:lnTo>
                    <a:lnTo>
                      <a:pt x="2862609" y="874860"/>
                    </a:lnTo>
                    <a:lnTo>
                      <a:pt x="2865115" y="877366"/>
                    </a:lnTo>
                    <a:lnTo>
                      <a:pt x="2877649" y="877366"/>
                    </a:lnTo>
                    <a:lnTo>
                      <a:pt x="2875142" y="882380"/>
                    </a:lnTo>
                    <a:lnTo>
                      <a:pt x="2872636" y="882380"/>
                    </a:lnTo>
                    <a:lnTo>
                      <a:pt x="2872636" y="892407"/>
                    </a:lnTo>
                    <a:lnTo>
                      <a:pt x="2875142" y="892407"/>
                    </a:lnTo>
                    <a:lnTo>
                      <a:pt x="2875142" y="894914"/>
                    </a:lnTo>
                    <a:lnTo>
                      <a:pt x="2882663" y="894914"/>
                    </a:lnTo>
                    <a:lnTo>
                      <a:pt x="2882663" y="897420"/>
                    </a:lnTo>
                    <a:lnTo>
                      <a:pt x="2885169" y="897420"/>
                    </a:lnTo>
                    <a:lnTo>
                      <a:pt x="2885169" y="907447"/>
                    </a:lnTo>
                    <a:lnTo>
                      <a:pt x="2890183" y="907447"/>
                    </a:lnTo>
                    <a:lnTo>
                      <a:pt x="2892689" y="909954"/>
                    </a:lnTo>
                    <a:lnTo>
                      <a:pt x="2895196" y="909954"/>
                    </a:lnTo>
                    <a:lnTo>
                      <a:pt x="2897703" y="912461"/>
                    </a:lnTo>
                    <a:lnTo>
                      <a:pt x="2900209" y="909954"/>
                    </a:lnTo>
                    <a:lnTo>
                      <a:pt x="2910237" y="909954"/>
                    </a:lnTo>
                    <a:lnTo>
                      <a:pt x="2910237" y="912461"/>
                    </a:lnTo>
                    <a:lnTo>
                      <a:pt x="2910237" y="912461"/>
                    </a:lnTo>
                    <a:lnTo>
                      <a:pt x="2912743" y="909954"/>
                    </a:lnTo>
                    <a:lnTo>
                      <a:pt x="2915250" y="907447"/>
                    </a:lnTo>
                    <a:lnTo>
                      <a:pt x="2920263" y="899927"/>
                    </a:lnTo>
                    <a:lnTo>
                      <a:pt x="2925277" y="899927"/>
                    </a:lnTo>
                    <a:lnTo>
                      <a:pt x="2925277" y="897420"/>
                    </a:lnTo>
                    <a:lnTo>
                      <a:pt x="2930290" y="894914"/>
                    </a:lnTo>
                    <a:lnTo>
                      <a:pt x="2932797" y="894914"/>
                    </a:lnTo>
                    <a:lnTo>
                      <a:pt x="2940317" y="892407"/>
                    </a:lnTo>
                    <a:lnTo>
                      <a:pt x="2945331" y="892407"/>
                    </a:lnTo>
                    <a:lnTo>
                      <a:pt x="2955357" y="894914"/>
                    </a:lnTo>
                    <a:lnTo>
                      <a:pt x="2957864" y="892407"/>
                    </a:lnTo>
                    <a:lnTo>
                      <a:pt x="2960371" y="889900"/>
                    </a:lnTo>
                    <a:lnTo>
                      <a:pt x="2960371" y="887394"/>
                    </a:lnTo>
                    <a:lnTo>
                      <a:pt x="2962878" y="884887"/>
                    </a:lnTo>
                    <a:lnTo>
                      <a:pt x="2962878" y="882380"/>
                    </a:lnTo>
                    <a:lnTo>
                      <a:pt x="2970398" y="882380"/>
                    </a:lnTo>
                    <a:lnTo>
                      <a:pt x="2970398" y="879873"/>
                    </a:lnTo>
                    <a:lnTo>
                      <a:pt x="3010492" y="879873"/>
                    </a:lnTo>
                    <a:lnTo>
                      <a:pt x="3012998" y="877366"/>
                    </a:lnTo>
                    <a:lnTo>
                      <a:pt x="3015505" y="874860"/>
                    </a:lnTo>
                    <a:lnTo>
                      <a:pt x="3015505" y="869846"/>
                    </a:lnTo>
                    <a:lnTo>
                      <a:pt x="3025532" y="869846"/>
                    </a:lnTo>
                    <a:lnTo>
                      <a:pt x="3025532" y="867340"/>
                    </a:lnTo>
                    <a:lnTo>
                      <a:pt x="3028039" y="864833"/>
                    </a:lnTo>
                    <a:lnTo>
                      <a:pt x="3030545" y="862326"/>
                    </a:lnTo>
                    <a:lnTo>
                      <a:pt x="3033052" y="862326"/>
                    </a:lnTo>
                    <a:lnTo>
                      <a:pt x="3033052" y="859820"/>
                    </a:lnTo>
                    <a:lnTo>
                      <a:pt x="3035559" y="859820"/>
                    </a:lnTo>
                    <a:lnTo>
                      <a:pt x="3035559" y="857313"/>
                    </a:lnTo>
                    <a:lnTo>
                      <a:pt x="3038066" y="857313"/>
                    </a:lnTo>
                    <a:lnTo>
                      <a:pt x="3040572" y="852299"/>
                    </a:lnTo>
                    <a:lnTo>
                      <a:pt x="3040572" y="844779"/>
                    </a:lnTo>
                    <a:lnTo>
                      <a:pt x="3043079" y="839766"/>
                    </a:lnTo>
                    <a:lnTo>
                      <a:pt x="3040572" y="837259"/>
                    </a:lnTo>
                    <a:lnTo>
                      <a:pt x="3043079" y="832246"/>
                    </a:lnTo>
                    <a:lnTo>
                      <a:pt x="3040572" y="829739"/>
                    </a:lnTo>
                    <a:lnTo>
                      <a:pt x="3035559" y="829739"/>
                    </a:lnTo>
                    <a:lnTo>
                      <a:pt x="3033052" y="827232"/>
                    </a:lnTo>
                    <a:lnTo>
                      <a:pt x="3033052" y="824725"/>
                    </a:lnTo>
                    <a:lnTo>
                      <a:pt x="3030545" y="819712"/>
                    </a:lnTo>
                    <a:lnTo>
                      <a:pt x="3030545" y="817205"/>
                    </a:lnTo>
                    <a:lnTo>
                      <a:pt x="3028039" y="814698"/>
                    </a:lnTo>
                    <a:lnTo>
                      <a:pt x="3025532" y="812192"/>
                    </a:lnTo>
                    <a:lnTo>
                      <a:pt x="3025532" y="807178"/>
                    </a:lnTo>
                    <a:lnTo>
                      <a:pt x="3023025" y="807178"/>
                    </a:lnTo>
                    <a:lnTo>
                      <a:pt x="3020519" y="802165"/>
                    </a:lnTo>
                    <a:lnTo>
                      <a:pt x="3020519" y="789631"/>
                    </a:lnTo>
                    <a:lnTo>
                      <a:pt x="3023025" y="782111"/>
                    </a:lnTo>
                    <a:lnTo>
                      <a:pt x="3025532" y="779604"/>
                    </a:lnTo>
                    <a:lnTo>
                      <a:pt x="3025532" y="774591"/>
                    </a:lnTo>
                    <a:lnTo>
                      <a:pt x="3033052" y="767071"/>
                    </a:lnTo>
                    <a:lnTo>
                      <a:pt x="3038066" y="764564"/>
                    </a:lnTo>
                    <a:lnTo>
                      <a:pt x="3038066" y="762057"/>
                    </a:lnTo>
                    <a:lnTo>
                      <a:pt x="3040572" y="759551"/>
                    </a:lnTo>
                    <a:lnTo>
                      <a:pt x="3040572" y="742004"/>
                    </a:lnTo>
                    <a:lnTo>
                      <a:pt x="3043079" y="739497"/>
                    </a:lnTo>
                    <a:lnTo>
                      <a:pt x="3045586" y="734483"/>
                    </a:lnTo>
                    <a:lnTo>
                      <a:pt x="3045586" y="729470"/>
                    </a:lnTo>
                    <a:lnTo>
                      <a:pt x="3048092" y="724456"/>
                    </a:lnTo>
                    <a:lnTo>
                      <a:pt x="3048092" y="714429"/>
                    </a:lnTo>
                    <a:lnTo>
                      <a:pt x="3050599" y="711923"/>
                    </a:lnTo>
                    <a:lnTo>
                      <a:pt x="3053106" y="709416"/>
                    </a:lnTo>
                    <a:lnTo>
                      <a:pt x="3055612" y="704403"/>
                    </a:lnTo>
                    <a:lnTo>
                      <a:pt x="3053106" y="699389"/>
                    </a:lnTo>
                    <a:lnTo>
                      <a:pt x="3055612" y="694376"/>
                    </a:lnTo>
                    <a:lnTo>
                      <a:pt x="3053106" y="686855"/>
                    </a:lnTo>
                    <a:lnTo>
                      <a:pt x="3050599" y="686855"/>
                    </a:lnTo>
                    <a:lnTo>
                      <a:pt x="3050599" y="684349"/>
                    </a:lnTo>
                    <a:lnTo>
                      <a:pt x="3048092" y="684349"/>
                    </a:lnTo>
                    <a:lnTo>
                      <a:pt x="3045586" y="679336"/>
                    </a:lnTo>
                    <a:lnTo>
                      <a:pt x="3048092" y="679336"/>
                    </a:lnTo>
                    <a:lnTo>
                      <a:pt x="3050599" y="676829"/>
                    </a:lnTo>
                    <a:lnTo>
                      <a:pt x="3050599" y="671815"/>
                    </a:lnTo>
                    <a:lnTo>
                      <a:pt x="3053106" y="669309"/>
                    </a:lnTo>
                    <a:lnTo>
                      <a:pt x="3058120" y="669309"/>
                    </a:lnTo>
                    <a:lnTo>
                      <a:pt x="3058120" y="666802"/>
                    </a:lnTo>
                    <a:lnTo>
                      <a:pt x="3060626" y="669309"/>
                    </a:lnTo>
                    <a:lnTo>
                      <a:pt x="3063133" y="666802"/>
                    </a:lnTo>
                    <a:lnTo>
                      <a:pt x="3065640" y="669309"/>
                    </a:lnTo>
                    <a:lnTo>
                      <a:pt x="3073160" y="669309"/>
                    </a:lnTo>
                    <a:lnTo>
                      <a:pt x="3075666" y="666802"/>
                    </a:lnTo>
                    <a:lnTo>
                      <a:pt x="3078173" y="666802"/>
                    </a:lnTo>
                    <a:lnTo>
                      <a:pt x="3078173" y="664295"/>
                    </a:lnTo>
                    <a:lnTo>
                      <a:pt x="3085693" y="664295"/>
                    </a:lnTo>
                    <a:lnTo>
                      <a:pt x="3085693" y="661788"/>
                    </a:lnTo>
                    <a:lnTo>
                      <a:pt x="3088200" y="659282"/>
                    </a:lnTo>
                    <a:lnTo>
                      <a:pt x="3090707" y="651761"/>
                    </a:lnTo>
                    <a:lnTo>
                      <a:pt x="3093213" y="644241"/>
                    </a:lnTo>
                    <a:lnTo>
                      <a:pt x="3095721" y="644241"/>
                    </a:lnTo>
                    <a:lnTo>
                      <a:pt x="3100734" y="641735"/>
                    </a:lnTo>
                    <a:lnTo>
                      <a:pt x="3110760" y="641735"/>
                    </a:lnTo>
                    <a:lnTo>
                      <a:pt x="3113267" y="639228"/>
                    </a:lnTo>
                    <a:lnTo>
                      <a:pt x="3115774" y="634214"/>
                    </a:lnTo>
                    <a:lnTo>
                      <a:pt x="3118280" y="629201"/>
                    </a:lnTo>
                    <a:lnTo>
                      <a:pt x="3120788" y="629201"/>
                    </a:lnTo>
                    <a:lnTo>
                      <a:pt x="3123294" y="626694"/>
                    </a:lnTo>
                    <a:lnTo>
                      <a:pt x="3123294" y="624187"/>
                    </a:lnTo>
                    <a:lnTo>
                      <a:pt x="3133321" y="624187"/>
                    </a:lnTo>
                    <a:lnTo>
                      <a:pt x="3140841" y="619174"/>
                    </a:lnTo>
                    <a:lnTo>
                      <a:pt x="3148361" y="614161"/>
                    </a:lnTo>
                    <a:lnTo>
                      <a:pt x="3153375" y="609147"/>
                    </a:lnTo>
                    <a:lnTo>
                      <a:pt x="3163402" y="609147"/>
                    </a:lnTo>
                    <a:lnTo>
                      <a:pt x="3163402" y="606641"/>
                    </a:lnTo>
                    <a:lnTo>
                      <a:pt x="3165908" y="604134"/>
                    </a:lnTo>
                    <a:lnTo>
                      <a:pt x="3165908" y="596613"/>
                    </a:lnTo>
                    <a:lnTo>
                      <a:pt x="3170922" y="589093"/>
                    </a:lnTo>
                    <a:lnTo>
                      <a:pt x="3178442" y="586587"/>
                    </a:lnTo>
                    <a:lnTo>
                      <a:pt x="3178442" y="581573"/>
                    </a:lnTo>
                    <a:lnTo>
                      <a:pt x="3180949" y="579067"/>
                    </a:lnTo>
                    <a:lnTo>
                      <a:pt x="3185962" y="576560"/>
                    </a:lnTo>
                    <a:lnTo>
                      <a:pt x="3185962" y="571546"/>
                    </a:lnTo>
                    <a:lnTo>
                      <a:pt x="3183456" y="561519"/>
                    </a:lnTo>
                    <a:lnTo>
                      <a:pt x="3180949" y="559013"/>
                    </a:lnTo>
                    <a:lnTo>
                      <a:pt x="3178442" y="556506"/>
                    </a:lnTo>
                    <a:lnTo>
                      <a:pt x="3178442" y="533945"/>
                    </a:lnTo>
                    <a:lnTo>
                      <a:pt x="3180949" y="531439"/>
                    </a:lnTo>
                    <a:lnTo>
                      <a:pt x="3180949" y="526425"/>
                    </a:lnTo>
                    <a:lnTo>
                      <a:pt x="3185962" y="521412"/>
                    </a:lnTo>
                    <a:lnTo>
                      <a:pt x="3183456" y="511385"/>
                    </a:lnTo>
                    <a:lnTo>
                      <a:pt x="3183456" y="493838"/>
                    </a:lnTo>
                    <a:lnTo>
                      <a:pt x="3185962" y="486318"/>
                    </a:lnTo>
                    <a:lnTo>
                      <a:pt x="3183456" y="473784"/>
                    </a:lnTo>
                    <a:lnTo>
                      <a:pt x="3183456" y="461251"/>
                    </a:lnTo>
                    <a:lnTo>
                      <a:pt x="3173428" y="456237"/>
                    </a:lnTo>
                    <a:lnTo>
                      <a:pt x="3173428" y="443703"/>
                    </a:lnTo>
                    <a:lnTo>
                      <a:pt x="3170922" y="441197"/>
                    </a:lnTo>
                    <a:lnTo>
                      <a:pt x="3168415" y="438690"/>
                    </a:lnTo>
                    <a:lnTo>
                      <a:pt x="3160895" y="436183"/>
                    </a:lnTo>
                    <a:lnTo>
                      <a:pt x="3155881" y="433677"/>
                    </a:lnTo>
                    <a:lnTo>
                      <a:pt x="3153375" y="433677"/>
                    </a:lnTo>
                    <a:lnTo>
                      <a:pt x="3148361" y="431170"/>
                    </a:lnTo>
                    <a:lnTo>
                      <a:pt x="3143348" y="431170"/>
                    </a:lnTo>
                    <a:lnTo>
                      <a:pt x="3135828" y="428663"/>
                    </a:lnTo>
                    <a:lnTo>
                      <a:pt x="3133321" y="426157"/>
                    </a:lnTo>
                    <a:lnTo>
                      <a:pt x="3130814" y="421143"/>
                    </a:lnTo>
                    <a:lnTo>
                      <a:pt x="3128308" y="418636"/>
                    </a:lnTo>
                    <a:lnTo>
                      <a:pt x="3125801" y="416129"/>
                    </a:lnTo>
                    <a:lnTo>
                      <a:pt x="3118280" y="418636"/>
                    </a:lnTo>
                    <a:lnTo>
                      <a:pt x="3115774" y="413623"/>
                    </a:lnTo>
                    <a:lnTo>
                      <a:pt x="3113267" y="411116"/>
                    </a:lnTo>
                    <a:lnTo>
                      <a:pt x="3110760" y="411116"/>
                    </a:lnTo>
                    <a:lnTo>
                      <a:pt x="3110760" y="408609"/>
                    </a:lnTo>
                    <a:lnTo>
                      <a:pt x="3108254" y="408609"/>
                    </a:lnTo>
                    <a:lnTo>
                      <a:pt x="3108254" y="406103"/>
                    </a:lnTo>
                    <a:lnTo>
                      <a:pt x="3105747" y="401089"/>
                    </a:lnTo>
                    <a:lnTo>
                      <a:pt x="3108254" y="398583"/>
                    </a:lnTo>
                    <a:lnTo>
                      <a:pt x="3108254" y="381035"/>
                    </a:lnTo>
                    <a:lnTo>
                      <a:pt x="3105747" y="371009"/>
                    </a:lnTo>
                    <a:lnTo>
                      <a:pt x="3103240" y="363488"/>
                    </a:lnTo>
                    <a:lnTo>
                      <a:pt x="3100734" y="360982"/>
                    </a:lnTo>
                    <a:lnTo>
                      <a:pt x="3093213" y="355968"/>
                    </a:lnTo>
                    <a:lnTo>
                      <a:pt x="3090707" y="353461"/>
                    </a:lnTo>
                    <a:lnTo>
                      <a:pt x="3090707" y="325887"/>
                    </a:lnTo>
                    <a:lnTo>
                      <a:pt x="3093213" y="320874"/>
                    </a:lnTo>
                    <a:lnTo>
                      <a:pt x="3090707" y="310847"/>
                    </a:lnTo>
                    <a:lnTo>
                      <a:pt x="3090707" y="308341"/>
                    </a:lnTo>
                    <a:lnTo>
                      <a:pt x="3093213" y="303327"/>
                    </a:lnTo>
                    <a:lnTo>
                      <a:pt x="3093213" y="290793"/>
                    </a:lnTo>
                    <a:lnTo>
                      <a:pt x="3090707" y="288287"/>
                    </a:lnTo>
                    <a:lnTo>
                      <a:pt x="3093213" y="280767"/>
                    </a:lnTo>
                    <a:lnTo>
                      <a:pt x="3093213" y="270740"/>
                    </a:lnTo>
                    <a:lnTo>
                      <a:pt x="3095721" y="268233"/>
                    </a:lnTo>
                    <a:lnTo>
                      <a:pt x="3095721" y="265726"/>
                    </a:lnTo>
                    <a:lnTo>
                      <a:pt x="3098227" y="260713"/>
                    </a:lnTo>
                    <a:lnTo>
                      <a:pt x="3105747" y="258206"/>
                    </a:lnTo>
                    <a:lnTo>
                      <a:pt x="3115774" y="255699"/>
                    </a:lnTo>
                    <a:lnTo>
                      <a:pt x="3115774" y="248179"/>
                    </a:lnTo>
                    <a:lnTo>
                      <a:pt x="3118280" y="240659"/>
                    </a:lnTo>
                    <a:lnTo>
                      <a:pt x="3118280" y="228125"/>
                    </a:lnTo>
                    <a:lnTo>
                      <a:pt x="3120788" y="223112"/>
                    </a:lnTo>
                    <a:lnTo>
                      <a:pt x="3120788" y="220605"/>
                    </a:lnTo>
                    <a:lnTo>
                      <a:pt x="3118280" y="210578"/>
                    </a:lnTo>
                    <a:lnTo>
                      <a:pt x="3118280" y="205565"/>
                    </a:lnTo>
                    <a:lnTo>
                      <a:pt x="3115774" y="200551"/>
                    </a:lnTo>
                    <a:lnTo>
                      <a:pt x="3118280" y="188018"/>
                    </a:lnTo>
                    <a:lnTo>
                      <a:pt x="3120788" y="175484"/>
                    </a:lnTo>
                    <a:lnTo>
                      <a:pt x="3120788" y="170471"/>
                    </a:lnTo>
                    <a:lnTo>
                      <a:pt x="3123294" y="165457"/>
                    </a:lnTo>
                    <a:lnTo>
                      <a:pt x="3123294" y="162951"/>
                    </a:lnTo>
                    <a:lnTo>
                      <a:pt x="3125801" y="157937"/>
                    </a:lnTo>
                    <a:lnTo>
                      <a:pt x="3125801" y="145403"/>
                    </a:lnTo>
                    <a:lnTo>
                      <a:pt x="3130814" y="140390"/>
                    </a:lnTo>
                    <a:lnTo>
                      <a:pt x="3135828" y="142897"/>
                    </a:lnTo>
                    <a:lnTo>
                      <a:pt x="3138335" y="140390"/>
                    </a:lnTo>
                    <a:lnTo>
                      <a:pt x="3143348" y="137883"/>
                    </a:lnTo>
                    <a:lnTo>
                      <a:pt x="3148361" y="137883"/>
                    </a:lnTo>
                    <a:lnTo>
                      <a:pt x="3160895" y="132870"/>
                    </a:lnTo>
                    <a:lnTo>
                      <a:pt x="3163402" y="132870"/>
                    </a:lnTo>
                    <a:lnTo>
                      <a:pt x="3170922" y="130363"/>
                    </a:lnTo>
                    <a:lnTo>
                      <a:pt x="3173428" y="127857"/>
                    </a:lnTo>
                    <a:lnTo>
                      <a:pt x="3173428" y="122843"/>
                    </a:lnTo>
                    <a:lnTo>
                      <a:pt x="3180949" y="122843"/>
                    </a:lnTo>
                    <a:lnTo>
                      <a:pt x="3185962" y="112816"/>
                    </a:lnTo>
                    <a:lnTo>
                      <a:pt x="3188469" y="112816"/>
                    </a:lnTo>
                    <a:lnTo>
                      <a:pt x="3193482" y="110309"/>
                    </a:lnTo>
                    <a:lnTo>
                      <a:pt x="3195989" y="102789"/>
                    </a:lnTo>
                    <a:lnTo>
                      <a:pt x="3218549" y="80229"/>
                    </a:lnTo>
                    <a:lnTo>
                      <a:pt x="3221057" y="70202"/>
                    </a:lnTo>
                    <a:lnTo>
                      <a:pt x="3223563" y="67695"/>
                    </a:lnTo>
                    <a:lnTo>
                      <a:pt x="3246124" y="67695"/>
                    </a:lnTo>
                    <a:lnTo>
                      <a:pt x="3253644" y="72709"/>
                    </a:lnTo>
                    <a:lnTo>
                      <a:pt x="3256150" y="72709"/>
                    </a:lnTo>
                    <a:lnTo>
                      <a:pt x="3266177" y="67695"/>
                    </a:lnTo>
                    <a:lnTo>
                      <a:pt x="3268684" y="67695"/>
                    </a:lnTo>
                    <a:lnTo>
                      <a:pt x="3268684" y="70202"/>
                    </a:lnTo>
                    <a:lnTo>
                      <a:pt x="3276205" y="72709"/>
                    </a:lnTo>
                    <a:lnTo>
                      <a:pt x="3283725" y="85242"/>
                    </a:lnTo>
                    <a:lnTo>
                      <a:pt x="3288738" y="92762"/>
                    </a:lnTo>
                    <a:lnTo>
                      <a:pt x="3291244" y="92762"/>
                    </a:lnTo>
                    <a:lnTo>
                      <a:pt x="3291244" y="102789"/>
                    </a:lnTo>
                    <a:lnTo>
                      <a:pt x="3293751" y="110309"/>
                    </a:lnTo>
                    <a:lnTo>
                      <a:pt x="3293751" y="117830"/>
                    </a:lnTo>
                    <a:lnTo>
                      <a:pt x="3296258" y="125350"/>
                    </a:lnTo>
                    <a:lnTo>
                      <a:pt x="3301272" y="130363"/>
                    </a:lnTo>
                    <a:lnTo>
                      <a:pt x="3318818" y="132870"/>
                    </a:lnTo>
                    <a:lnTo>
                      <a:pt x="3333859" y="130363"/>
                    </a:lnTo>
                    <a:lnTo>
                      <a:pt x="3336365" y="132870"/>
                    </a:lnTo>
                    <a:lnTo>
                      <a:pt x="3338873" y="142897"/>
                    </a:lnTo>
                    <a:lnTo>
                      <a:pt x="3341379" y="142897"/>
                    </a:lnTo>
                    <a:lnTo>
                      <a:pt x="3346393" y="145403"/>
                    </a:lnTo>
                    <a:lnTo>
                      <a:pt x="3346393" y="155431"/>
                    </a:lnTo>
                    <a:lnTo>
                      <a:pt x="3361432" y="157937"/>
                    </a:lnTo>
                    <a:lnTo>
                      <a:pt x="3363940" y="157937"/>
                    </a:lnTo>
                    <a:lnTo>
                      <a:pt x="3368953" y="160444"/>
                    </a:lnTo>
                    <a:lnTo>
                      <a:pt x="3373966" y="160444"/>
                    </a:lnTo>
                    <a:lnTo>
                      <a:pt x="3373966" y="162951"/>
                    </a:lnTo>
                    <a:lnTo>
                      <a:pt x="3376473" y="165457"/>
                    </a:lnTo>
                    <a:lnTo>
                      <a:pt x="3383993" y="167964"/>
                    </a:lnTo>
                    <a:lnTo>
                      <a:pt x="3389007" y="172977"/>
                    </a:lnTo>
                    <a:lnTo>
                      <a:pt x="3391513" y="172977"/>
                    </a:lnTo>
                    <a:lnTo>
                      <a:pt x="3396527" y="175484"/>
                    </a:lnTo>
                    <a:lnTo>
                      <a:pt x="3404047" y="188018"/>
                    </a:lnTo>
                    <a:lnTo>
                      <a:pt x="3411567" y="190525"/>
                    </a:lnTo>
                    <a:lnTo>
                      <a:pt x="3419088" y="195538"/>
                    </a:lnTo>
                    <a:lnTo>
                      <a:pt x="3419088" y="200551"/>
                    </a:lnTo>
                    <a:lnTo>
                      <a:pt x="3421594" y="203058"/>
                    </a:lnTo>
                    <a:lnTo>
                      <a:pt x="3419088" y="205565"/>
                    </a:lnTo>
                    <a:lnTo>
                      <a:pt x="3416580" y="213085"/>
                    </a:lnTo>
                    <a:lnTo>
                      <a:pt x="3421594" y="220605"/>
                    </a:lnTo>
                    <a:lnTo>
                      <a:pt x="3424101" y="223112"/>
                    </a:lnTo>
                    <a:lnTo>
                      <a:pt x="3429114" y="230632"/>
                    </a:lnTo>
                    <a:lnTo>
                      <a:pt x="3431621" y="233139"/>
                    </a:lnTo>
                    <a:lnTo>
                      <a:pt x="3434128" y="233139"/>
                    </a:lnTo>
                    <a:lnTo>
                      <a:pt x="3441648" y="245673"/>
                    </a:lnTo>
                    <a:lnTo>
                      <a:pt x="3446661" y="248179"/>
                    </a:lnTo>
                    <a:lnTo>
                      <a:pt x="3469222" y="248179"/>
                    </a:lnTo>
                    <a:lnTo>
                      <a:pt x="3479248" y="238152"/>
                    </a:lnTo>
                    <a:lnTo>
                      <a:pt x="3496796" y="238152"/>
                    </a:lnTo>
                    <a:lnTo>
                      <a:pt x="3501809" y="248179"/>
                    </a:lnTo>
                    <a:lnTo>
                      <a:pt x="3504316" y="248179"/>
                    </a:lnTo>
                    <a:lnTo>
                      <a:pt x="3509329" y="253193"/>
                    </a:lnTo>
                    <a:lnTo>
                      <a:pt x="3509329" y="265726"/>
                    </a:lnTo>
                    <a:lnTo>
                      <a:pt x="3541903" y="265726"/>
                    </a:lnTo>
                    <a:lnTo>
                      <a:pt x="3556944" y="258206"/>
                    </a:lnTo>
                    <a:lnTo>
                      <a:pt x="3559450" y="253193"/>
                    </a:lnTo>
                    <a:lnTo>
                      <a:pt x="3566970" y="245673"/>
                    </a:lnTo>
                    <a:lnTo>
                      <a:pt x="3569477" y="245673"/>
                    </a:lnTo>
                    <a:lnTo>
                      <a:pt x="3574490" y="243166"/>
                    </a:lnTo>
                    <a:lnTo>
                      <a:pt x="3576997" y="248179"/>
                    </a:lnTo>
                    <a:lnTo>
                      <a:pt x="3576997" y="250686"/>
                    </a:lnTo>
                    <a:lnTo>
                      <a:pt x="3574490" y="255699"/>
                    </a:lnTo>
                    <a:lnTo>
                      <a:pt x="3574490" y="265726"/>
                    </a:lnTo>
                    <a:lnTo>
                      <a:pt x="3569477" y="270740"/>
                    </a:lnTo>
                    <a:lnTo>
                      <a:pt x="3564464" y="275753"/>
                    </a:lnTo>
                    <a:lnTo>
                      <a:pt x="3551930" y="278260"/>
                    </a:lnTo>
                    <a:lnTo>
                      <a:pt x="3549423" y="285780"/>
                    </a:lnTo>
                    <a:lnTo>
                      <a:pt x="3546917" y="288287"/>
                    </a:lnTo>
                    <a:lnTo>
                      <a:pt x="3549423" y="308341"/>
                    </a:lnTo>
                    <a:lnTo>
                      <a:pt x="3546917" y="318367"/>
                    </a:lnTo>
                    <a:lnTo>
                      <a:pt x="3546917" y="325887"/>
                    </a:lnTo>
                    <a:lnTo>
                      <a:pt x="3549423" y="325887"/>
                    </a:lnTo>
                    <a:lnTo>
                      <a:pt x="3546917" y="328394"/>
                    </a:lnTo>
                    <a:lnTo>
                      <a:pt x="3546917" y="330901"/>
                    </a:lnTo>
                    <a:lnTo>
                      <a:pt x="3544410" y="330901"/>
                    </a:lnTo>
                    <a:lnTo>
                      <a:pt x="3544410" y="335915"/>
                    </a:lnTo>
                    <a:lnTo>
                      <a:pt x="3546917" y="335915"/>
                    </a:lnTo>
                    <a:lnTo>
                      <a:pt x="3546917" y="343435"/>
                    </a:lnTo>
                    <a:lnTo>
                      <a:pt x="3549423" y="343435"/>
                    </a:lnTo>
                    <a:lnTo>
                      <a:pt x="3549423" y="348448"/>
                    </a:lnTo>
                    <a:lnTo>
                      <a:pt x="3551930" y="350955"/>
                    </a:lnTo>
                    <a:lnTo>
                      <a:pt x="3554437" y="353461"/>
                    </a:lnTo>
                    <a:lnTo>
                      <a:pt x="3554437" y="355968"/>
                    </a:lnTo>
                    <a:lnTo>
                      <a:pt x="3561957" y="360982"/>
                    </a:lnTo>
                    <a:lnTo>
                      <a:pt x="3571984" y="360982"/>
                    </a:lnTo>
                    <a:lnTo>
                      <a:pt x="3574490" y="365995"/>
                    </a:lnTo>
                    <a:lnTo>
                      <a:pt x="3574490" y="373515"/>
                    </a:lnTo>
                    <a:lnTo>
                      <a:pt x="3576997" y="376022"/>
                    </a:lnTo>
                    <a:lnTo>
                      <a:pt x="3576997" y="378529"/>
                    </a:lnTo>
                    <a:lnTo>
                      <a:pt x="3579504" y="381035"/>
                    </a:lnTo>
                    <a:lnTo>
                      <a:pt x="3584517" y="386049"/>
                    </a:lnTo>
                    <a:lnTo>
                      <a:pt x="3584517" y="388556"/>
                    </a:lnTo>
                    <a:lnTo>
                      <a:pt x="3594544" y="396076"/>
                    </a:lnTo>
                    <a:lnTo>
                      <a:pt x="3619612" y="396076"/>
                    </a:lnTo>
                    <a:lnTo>
                      <a:pt x="3619612" y="406103"/>
                    </a:lnTo>
                    <a:lnTo>
                      <a:pt x="3622118" y="411116"/>
                    </a:lnTo>
                    <a:lnTo>
                      <a:pt x="3619612" y="413623"/>
                    </a:lnTo>
                    <a:lnTo>
                      <a:pt x="3619612" y="423650"/>
                    </a:lnTo>
                    <a:lnTo>
                      <a:pt x="3622118" y="431170"/>
                    </a:lnTo>
                    <a:lnTo>
                      <a:pt x="3619612" y="433677"/>
                    </a:lnTo>
                    <a:lnTo>
                      <a:pt x="3614598" y="441197"/>
                    </a:lnTo>
                    <a:lnTo>
                      <a:pt x="3609585" y="446210"/>
                    </a:lnTo>
                    <a:lnTo>
                      <a:pt x="3614598" y="458744"/>
                    </a:lnTo>
                    <a:lnTo>
                      <a:pt x="3614598" y="466264"/>
                    </a:lnTo>
                    <a:lnTo>
                      <a:pt x="3617105" y="468771"/>
                    </a:lnTo>
                    <a:lnTo>
                      <a:pt x="3619612" y="478798"/>
                    </a:lnTo>
                    <a:lnTo>
                      <a:pt x="3624625" y="476291"/>
                    </a:lnTo>
                    <a:lnTo>
                      <a:pt x="3629638" y="478798"/>
                    </a:lnTo>
                    <a:lnTo>
                      <a:pt x="3632145" y="478798"/>
                    </a:lnTo>
                    <a:lnTo>
                      <a:pt x="3634652" y="481304"/>
                    </a:lnTo>
                    <a:lnTo>
                      <a:pt x="3634652" y="488825"/>
                    </a:lnTo>
                    <a:lnTo>
                      <a:pt x="3639665" y="493838"/>
                    </a:lnTo>
                    <a:lnTo>
                      <a:pt x="3639665" y="503865"/>
                    </a:lnTo>
                    <a:lnTo>
                      <a:pt x="3642172" y="506371"/>
                    </a:lnTo>
                    <a:lnTo>
                      <a:pt x="3642172" y="508878"/>
                    </a:lnTo>
                    <a:lnTo>
                      <a:pt x="3644679" y="516398"/>
                    </a:lnTo>
                    <a:lnTo>
                      <a:pt x="3647185" y="518905"/>
                    </a:lnTo>
                    <a:lnTo>
                      <a:pt x="3652199" y="518905"/>
                    </a:lnTo>
                    <a:lnTo>
                      <a:pt x="3657213" y="521412"/>
                    </a:lnTo>
                    <a:lnTo>
                      <a:pt x="3659719" y="523919"/>
                    </a:lnTo>
                    <a:lnTo>
                      <a:pt x="3662226" y="526425"/>
                    </a:lnTo>
                    <a:lnTo>
                      <a:pt x="3662226" y="528932"/>
                    </a:lnTo>
                    <a:lnTo>
                      <a:pt x="3669746" y="536452"/>
                    </a:lnTo>
                    <a:lnTo>
                      <a:pt x="3674759" y="543972"/>
                    </a:lnTo>
                    <a:lnTo>
                      <a:pt x="3677266" y="543972"/>
                    </a:lnTo>
                    <a:lnTo>
                      <a:pt x="3679773" y="546479"/>
                    </a:lnTo>
                    <a:lnTo>
                      <a:pt x="3679773" y="548986"/>
                    </a:lnTo>
                    <a:lnTo>
                      <a:pt x="3682280" y="559013"/>
                    </a:lnTo>
                    <a:lnTo>
                      <a:pt x="3684786" y="561519"/>
                    </a:lnTo>
                    <a:lnTo>
                      <a:pt x="3687293" y="564026"/>
                    </a:lnTo>
                    <a:lnTo>
                      <a:pt x="3687293" y="571546"/>
                    </a:lnTo>
                    <a:lnTo>
                      <a:pt x="3689800" y="576560"/>
                    </a:lnTo>
                    <a:lnTo>
                      <a:pt x="3689800" y="579067"/>
                    </a:lnTo>
                    <a:lnTo>
                      <a:pt x="3692306" y="581573"/>
                    </a:lnTo>
                    <a:lnTo>
                      <a:pt x="3694814" y="584080"/>
                    </a:lnTo>
                    <a:lnTo>
                      <a:pt x="3694814" y="589093"/>
                    </a:lnTo>
                    <a:lnTo>
                      <a:pt x="3697320" y="589093"/>
                    </a:lnTo>
                    <a:lnTo>
                      <a:pt x="3697320" y="591600"/>
                    </a:lnTo>
                    <a:lnTo>
                      <a:pt x="3699827" y="596613"/>
                    </a:lnTo>
                    <a:lnTo>
                      <a:pt x="3699827" y="606641"/>
                    </a:lnTo>
                    <a:lnTo>
                      <a:pt x="3707347" y="609147"/>
                    </a:lnTo>
                    <a:lnTo>
                      <a:pt x="3712360" y="614161"/>
                    </a:lnTo>
                    <a:lnTo>
                      <a:pt x="3714867" y="614161"/>
                    </a:lnTo>
                    <a:lnTo>
                      <a:pt x="3717373" y="616668"/>
                    </a:lnTo>
                    <a:lnTo>
                      <a:pt x="3747454" y="616668"/>
                    </a:lnTo>
                    <a:lnTo>
                      <a:pt x="3747454" y="621681"/>
                    </a:lnTo>
                    <a:lnTo>
                      <a:pt x="3749961" y="629201"/>
                    </a:lnTo>
                    <a:lnTo>
                      <a:pt x="3749961" y="631708"/>
                    </a:lnTo>
                    <a:lnTo>
                      <a:pt x="3747454" y="639228"/>
                    </a:lnTo>
                    <a:lnTo>
                      <a:pt x="3747454" y="649255"/>
                    </a:lnTo>
                    <a:lnTo>
                      <a:pt x="3749961" y="659282"/>
                    </a:lnTo>
                    <a:lnTo>
                      <a:pt x="3752468" y="669309"/>
                    </a:lnTo>
                    <a:lnTo>
                      <a:pt x="3749961" y="674322"/>
                    </a:lnTo>
                    <a:lnTo>
                      <a:pt x="3747454" y="679336"/>
                    </a:lnTo>
                    <a:lnTo>
                      <a:pt x="3744948" y="681842"/>
                    </a:lnTo>
                    <a:lnTo>
                      <a:pt x="3747454" y="686855"/>
                    </a:lnTo>
                    <a:lnTo>
                      <a:pt x="3749961" y="694376"/>
                    </a:lnTo>
                    <a:lnTo>
                      <a:pt x="3752468" y="704403"/>
                    </a:lnTo>
                    <a:lnTo>
                      <a:pt x="3757482" y="711923"/>
                    </a:lnTo>
                    <a:lnTo>
                      <a:pt x="3759988" y="714429"/>
                    </a:lnTo>
                    <a:lnTo>
                      <a:pt x="3765001" y="719443"/>
                    </a:lnTo>
                    <a:lnTo>
                      <a:pt x="3770015" y="724456"/>
                    </a:lnTo>
                    <a:lnTo>
                      <a:pt x="3765001" y="731977"/>
                    </a:lnTo>
                    <a:lnTo>
                      <a:pt x="3757482" y="734483"/>
                    </a:lnTo>
                    <a:lnTo>
                      <a:pt x="3749961" y="736990"/>
                    </a:lnTo>
                    <a:lnTo>
                      <a:pt x="3742441" y="744510"/>
                    </a:lnTo>
                    <a:lnTo>
                      <a:pt x="3737427" y="749524"/>
                    </a:lnTo>
                    <a:lnTo>
                      <a:pt x="3729907" y="749524"/>
                    </a:lnTo>
                    <a:lnTo>
                      <a:pt x="3724894" y="759551"/>
                    </a:lnTo>
                    <a:lnTo>
                      <a:pt x="3719881" y="759551"/>
                    </a:lnTo>
                    <a:lnTo>
                      <a:pt x="3714867" y="764564"/>
                    </a:lnTo>
                    <a:lnTo>
                      <a:pt x="3709853" y="769578"/>
                    </a:lnTo>
                    <a:lnTo>
                      <a:pt x="3707347" y="769578"/>
                    </a:lnTo>
                    <a:lnTo>
                      <a:pt x="3704840" y="774591"/>
                    </a:lnTo>
                    <a:lnTo>
                      <a:pt x="3697320" y="774591"/>
                    </a:lnTo>
                    <a:lnTo>
                      <a:pt x="3692306" y="777097"/>
                    </a:lnTo>
                    <a:lnTo>
                      <a:pt x="3682280" y="782111"/>
                    </a:lnTo>
                    <a:lnTo>
                      <a:pt x="3674759" y="792138"/>
                    </a:lnTo>
                    <a:lnTo>
                      <a:pt x="3659719" y="797152"/>
                    </a:lnTo>
                    <a:lnTo>
                      <a:pt x="3652199" y="799658"/>
                    </a:lnTo>
                    <a:lnTo>
                      <a:pt x="3644679" y="799658"/>
                    </a:lnTo>
                    <a:lnTo>
                      <a:pt x="3642172" y="804672"/>
                    </a:lnTo>
                    <a:lnTo>
                      <a:pt x="3639665" y="809685"/>
                    </a:lnTo>
                    <a:lnTo>
                      <a:pt x="3637158" y="809685"/>
                    </a:lnTo>
                    <a:lnTo>
                      <a:pt x="3637158" y="814698"/>
                    </a:lnTo>
                    <a:lnTo>
                      <a:pt x="3639665" y="819712"/>
                    </a:lnTo>
                    <a:lnTo>
                      <a:pt x="3644679" y="832246"/>
                    </a:lnTo>
                    <a:lnTo>
                      <a:pt x="3644679" y="834752"/>
                    </a:lnTo>
                    <a:lnTo>
                      <a:pt x="3647185" y="842272"/>
                    </a:lnTo>
                    <a:lnTo>
                      <a:pt x="3647185" y="859820"/>
                    </a:lnTo>
                    <a:lnTo>
                      <a:pt x="3644679" y="867340"/>
                    </a:lnTo>
                    <a:lnTo>
                      <a:pt x="3644679" y="869846"/>
                    </a:lnTo>
                    <a:lnTo>
                      <a:pt x="3647185" y="872353"/>
                    </a:lnTo>
                    <a:lnTo>
                      <a:pt x="3647185" y="882380"/>
                    </a:lnTo>
                    <a:lnTo>
                      <a:pt x="3649692" y="887394"/>
                    </a:lnTo>
                    <a:lnTo>
                      <a:pt x="3649692" y="889900"/>
                    </a:lnTo>
                    <a:lnTo>
                      <a:pt x="3644679" y="889900"/>
                    </a:lnTo>
                    <a:lnTo>
                      <a:pt x="3642172" y="892407"/>
                    </a:lnTo>
                    <a:lnTo>
                      <a:pt x="3639665" y="894914"/>
                    </a:lnTo>
                    <a:lnTo>
                      <a:pt x="3637158" y="897420"/>
                    </a:lnTo>
                    <a:lnTo>
                      <a:pt x="3632145" y="902434"/>
                    </a:lnTo>
                    <a:lnTo>
                      <a:pt x="3632145" y="904940"/>
                    </a:lnTo>
                    <a:lnTo>
                      <a:pt x="3634652" y="912461"/>
                    </a:lnTo>
                    <a:lnTo>
                      <a:pt x="3634652" y="914967"/>
                    </a:lnTo>
                    <a:lnTo>
                      <a:pt x="3637158" y="914967"/>
                    </a:lnTo>
                    <a:lnTo>
                      <a:pt x="3637158" y="917474"/>
                    </a:lnTo>
                    <a:lnTo>
                      <a:pt x="3639665" y="917474"/>
                    </a:lnTo>
                    <a:lnTo>
                      <a:pt x="3639665" y="922488"/>
                    </a:lnTo>
                    <a:lnTo>
                      <a:pt x="3642172" y="930008"/>
                    </a:lnTo>
                    <a:lnTo>
                      <a:pt x="3637158" y="935021"/>
                    </a:lnTo>
                    <a:lnTo>
                      <a:pt x="3634652" y="937528"/>
                    </a:lnTo>
                    <a:lnTo>
                      <a:pt x="3637158" y="945048"/>
                    </a:lnTo>
                    <a:lnTo>
                      <a:pt x="3634652" y="950062"/>
                    </a:lnTo>
                    <a:lnTo>
                      <a:pt x="3634652" y="952568"/>
                    </a:lnTo>
                    <a:lnTo>
                      <a:pt x="3632145" y="957582"/>
                    </a:lnTo>
                    <a:lnTo>
                      <a:pt x="3632145" y="975129"/>
                    </a:lnTo>
                    <a:lnTo>
                      <a:pt x="3634652" y="977635"/>
                    </a:lnTo>
                    <a:lnTo>
                      <a:pt x="3634652" y="980142"/>
                    </a:lnTo>
                    <a:lnTo>
                      <a:pt x="3637158" y="982649"/>
                    </a:lnTo>
                    <a:lnTo>
                      <a:pt x="3637158" y="987662"/>
                    </a:lnTo>
                    <a:lnTo>
                      <a:pt x="3639665" y="995182"/>
                    </a:lnTo>
                    <a:lnTo>
                      <a:pt x="3644679" y="1005209"/>
                    </a:lnTo>
                    <a:lnTo>
                      <a:pt x="3652199" y="1012730"/>
                    </a:lnTo>
                    <a:lnTo>
                      <a:pt x="3659719" y="1025263"/>
                    </a:lnTo>
                    <a:lnTo>
                      <a:pt x="3664733" y="1032783"/>
                    </a:lnTo>
                    <a:lnTo>
                      <a:pt x="3687293" y="1057850"/>
                    </a:lnTo>
                    <a:lnTo>
                      <a:pt x="3689800" y="1065371"/>
                    </a:lnTo>
                    <a:lnTo>
                      <a:pt x="3702333" y="1087931"/>
                    </a:lnTo>
                    <a:lnTo>
                      <a:pt x="3707347" y="1095451"/>
                    </a:lnTo>
                    <a:lnTo>
                      <a:pt x="3712360" y="1092945"/>
                    </a:lnTo>
                    <a:lnTo>
                      <a:pt x="3719881" y="1087931"/>
                    </a:lnTo>
                    <a:lnTo>
                      <a:pt x="3722387" y="1085424"/>
                    </a:lnTo>
                    <a:lnTo>
                      <a:pt x="3722387" y="1082918"/>
                    </a:lnTo>
                    <a:lnTo>
                      <a:pt x="3727401" y="1077904"/>
                    </a:lnTo>
                    <a:lnTo>
                      <a:pt x="3739934" y="1075398"/>
                    </a:lnTo>
                    <a:lnTo>
                      <a:pt x="3744948" y="1070384"/>
                    </a:lnTo>
                    <a:lnTo>
                      <a:pt x="3754974" y="1072891"/>
                    </a:lnTo>
                    <a:lnTo>
                      <a:pt x="3765001" y="1075398"/>
                    </a:lnTo>
                    <a:lnTo>
                      <a:pt x="3772521" y="1072891"/>
                    </a:lnTo>
                    <a:lnTo>
                      <a:pt x="3780041" y="1075398"/>
                    </a:lnTo>
                    <a:lnTo>
                      <a:pt x="3785055" y="1080411"/>
                    </a:lnTo>
                    <a:lnTo>
                      <a:pt x="3790069" y="1087931"/>
                    </a:lnTo>
                    <a:lnTo>
                      <a:pt x="3797589" y="1090438"/>
                    </a:lnTo>
                    <a:lnTo>
                      <a:pt x="3802602" y="1095451"/>
                    </a:lnTo>
                    <a:lnTo>
                      <a:pt x="3810122" y="1100465"/>
                    </a:lnTo>
                    <a:lnTo>
                      <a:pt x="3815136" y="1100465"/>
                    </a:lnTo>
                    <a:lnTo>
                      <a:pt x="3820150" y="1102972"/>
                    </a:lnTo>
                    <a:lnTo>
                      <a:pt x="3827669" y="1105478"/>
                    </a:lnTo>
                    <a:lnTo>
                      <a:pt x="3835189" y="1110492"/>
                    </a:lnTo>
                    <a:lnTo>
                      <a:pt x="3850230" y="1110492"/>
                    </a:lnTo>
                    <a:lnTo>
                      <a:pt x="3860257" y="1107985"/>
                    </a:lnTo>
                    <a:lnTo>
                      <a:pt x="3875297" y="1100465"/>
                    </a:lnTo>
                    <a:lnTo>
                      <a:pt x="3885324" y="1097958"/>
                    </a:lnTo>
                    <a:lnTo>
                      <a:pt x="3890337" y="1095451"/>
                    </a:lnTo>
                    <a:lnTo>
                      <a:pt x="3892844" y="1097958"/>
                    </a:lnTo>
                    <a:lnTo>
                      <a:pt x="3902871" y="1097958"/>
                    </a:lnTo>
                    <a:lnTo>
                      <a:pt x="3910391" y="1100465"/>
                    </a:lnTo>
                    <a:lnTo>
                      <a:pt x="3927938" y="1107985"/>
                    </a:lnTo>
                    <a:lnTo>
                      <a:pt x="3932952" y="1118012"/>
                    </a:lnTo>
                    <a:lnTo>
                      <a:pt x="3935458" y="1120519"/>
                    </a:lnTo>
                    <a:lnTo>
                      <a:pt x="3940472" y="1128039"/>
                    </a:lnTo>
                    <a:lnTo>
                      <a:pt x="3937966" y="1138066"/>
                    </a:lnTo>
                    <a:lnTo>
                      <a:pt x="3930445" y="1153106"/>
                    </a:lnTo>
                    <a:lnTo>
                      <a:pt x="3927938" y="1153106"/>
                    </a:lnTo>
                    <a:lnTo>
                      <a:pt x="3927938" y="1155613"/>
                    </a:lnTo>
                    <a:lnTo>
                      <a:pt x="3925432" y="1160626"/>
                    </a:lnTo>
                    <a:lnTo>
                      <a:pt x="3920418" y="1163133"/>
                    </a:lnTo>
                    <a:lnTo>
                      <a:pt x="3917911" y="1175666"/>
                    </a:lnTo>
                    <a:lnTo>
                      <a:pt x="3912898" y="1188200"/>
                    </a:lnTo>
                    <a:lnTo>
                      <a:pt x="3905378" y="1195720"/>
                    </a:lnTo>
                    <a:lnTo>
                      <a:pt x="3902871" y="1198227"/>
                    </a:lnTo>
                    <a:lnTo>
                      <a:pt x="3900365" y="1198227"/>
                    </a:lnTo>
                    <a:lnTo>
                      <a:pt x="3887831" y="1203240"/>
                    </a:lnTo>
                    <a:lnTo>
                      <a:pt x="3882818" y="1208254"/>
                    </a:lnTo>
                    <a:lnTo>
                      <a:pt x="3882818" y="1210761"/>
                    </a:lnTo>
                    <a:lnTo>
                      <a:pt x="3875297" y="1215774"/>
                    </a:lnTo>
                    <a:lnTo>
                      <a:pt x="3867777" y="1228308"/>
                    </a:lnTo>
                    <a:lnTo>
                      <a:pt x="3870284" y="1233321"/>
                    </a:lnTo>
                    <a:lnTo>
                      <a:pt x="3870284" y="1240841"/>
                    </a:lnTo>
                    <a:lnTo>
                      <a:pt x="3872790" y="1245855"/>
                    </a:lnTo>
                    <a:lnTo>
                      <a:pt x="3875297" y="1248361"/>
                    </a:lnTo>
                    <a:lnTo>
                      <a:pt x="3877804" y="1250868"/>
                    </a:lnTo>
                    <a:lnTo>
                      <a:pt x="3875297" y="1253375"/>
                    </a:lnTo>
                    <a:lnTo>
                      <a:pt x="3875297" y="1275935"/>
                    </a:lnTo>
                    <a:lnTo>
                      <a:pt x="3872790" y="1280949"/>
                    </a:lnTo>
                    <a:lnTo>
                      <a:pt x="3872790" y="1308523"/>
                    </a:lnTo>
                    <a:lnTo>
                      <a:pt x="3867777" y="1313536"/>
                    </a:lnTo>
                    <a:lnTo>
                      <a:pt x="3862764" y="1316043"/>
                    </a:lnTo>
                    <a:lnTo>
                      <a:pt x="3860257" y="1316043"/>
                    </a:lnTo>
                    <a:lnTo>
                      <a:pt x="3855243" y="1321056"/>
                    </a:lnTo>
                    <a:lnTo>
                      <a:pt x="3857750" y="1326070"/>
                    </a:lnTo>
                    <a:lnTo>
                      <a:pt x="3852737" y="1336097"/>
                    </a:lnTo>
                    <a:lnTo>
                      <a:pt x="3855243" y="1346124"/>
                    </a:lnTo>
                    <a:lnTo>
                      <a:pt x="3852737" y="1351137"/>
                    </a:lnTo>
                    <a:lnTo>
                      <a:pt x="3852737" y="1356150"/>
                    </a:lnTo>
                    <a:lnTo>
                      <a:pt x="3850230" y="1366177"/>
                    </a:lnTo>
                    <a:lnTo>
                      <a:pt x="3852737" y="1371191"/>
                    </a:lnTo>
                    <a:lnTo>
                      <a:pt x="3845217" y="1383724"/>
                    </a:lnTo>
                    <a:lnTo>
                      <a:pt x="3840203" y="1393751"/>
                    </a:lnTo>
                    <a:lnTo>
                      <a:pt x="3837697" y="1401272"/>
                    </a:lnTo>
                    <a:lnTo>
                      <a:pt x="3837697" y="1406285"/>
                    </a:lnTo>
                    <a:lnTo>
                      <a:pt x="3835189" y="1418818"/>
                    </a:lnTo>
                    <a:lnTo>
                      <a:pt x="3835189" y="1426339"/>
                    </a:lnTo>
                    <a:lnTo>
                      <a:pt x="3830176" y="1436366"/>
                    </a:lnTo>
                    <a:lnTo>
                      <a:pt x="3802602" y="1441379"/>
                    </a:lnTo>
                    <a:lnTo>
                      <a:pt x="3800096" y="1443886"/>
                    </a:lnTo>
                    <a:lnTo>
                      <a:pt x="3792575" y="1453913"/>
                    </a:lnTo>
                    <a:lnTo>
                      <a:pt x="3790069" y="1458926"/>
                    </a:lnTo>
                    <a:lnTo>
                      <a:pt x="3782549" y="1466446"/>
                    </a:lnTo>
                    <a:lnTo>
                      <a:pt x="3775028" y="1473966"/>
                    </a:lnTo>
                    <a:lnTo>
                      <a:pt x="3767508" y="1481486"/>
                    </a:lnTo>
                    <a:lnTo>
                      <a:pt x="3765001" y="1483993"/>
                    </a:lnTo>
                    <a:lnTo>
                      <a:pt x="3765001" y="1486500"/>
                    </a:lnTo>
                    <a:lnTo>
                      <a:pt x="3754974" y="1509060"/>
                    </a:lnTo>
                    <a:lnTo>
                      <a:pt x="3752468" y="1511567"/>
                    </a:lnTo>
                    <a:lnTo>
                      <a:pt x="3742441" y="1514074"/>
                    </a:lnTo>
                    <a:lnTo>
                      <a:pt x="3739934" y="1516581"/>
                    </a:lnTo>
                    <a:lnTo>
                      <a:pt x="3737427" y="1516581"/>
                    </a:lnTo>
                    <a:lnTo>
                      <a:pt x="3734921" y="1521594"/>
                    </a:lnTo>
                    <a:lnTo>
                      <a:pt x="3717373" y="1551675"/>
                    </a:lnTo>
                    <a:lnTo>
                      <a:pt x="3712360" y="1554182"/>
                    </a:lnTo>
                    <a:lnTo>
                      <a:pt x="3694814" y="1561702"/>
                    </a:lnTo>
                    <a:lnTo>
                      <a:pt x="3679773" y="1561702"/>
                    </a:lnTo>
                    <a:lnTo>
                      <a:pt x="3677266" y="1564208"/>
                    </a:lnTo>
                    <a:lnTo>
                      <a:pt x="3664733" y="1566715"/>
                    </a:lnTo>
                    <a:lnTo>
                      <a:pt x="3662226" y="1564208"/>
                    </a:lnTo>
                    <a:lnTo>
                      <a:pt x="3652199" y="1564208"/>
                    </a:lnTo>
                    <a:lnTo>
                      <a:pt x="3647185" y="1566715"/>
                    </a:lnTo>
                    <a:lnTo>
                      <a:pt x="3642172" y="1569222"/>
                    </a:lnTo>
                    <a:lnTo>
                      <a:pt x="3642172" y="1576742"/>
                    </a:lnTo>
                    <a:lnTo>
                      <a:pt x="3639665" y="1581756"/>
                    </a:lnTo>
                    <a:lnTo>
                      <a:pt x="3639665" y="1584262"/>
                    </a:lnTo>
                    <a:lnTo>
                      <a:pt x="3637158" y="1586769"/>
                    </a:lnTo>
                    <a:lnTo>
                      <a:pt x="3632145" y="1594289"/>
                    </a:lnTo>
                    <a:lnTo>
                      <a:pt x="3629638" y="1599302"/>
                    </a:lnTo>
                    <a:lnTo>
                      <a:pt x="3627132" y="1606823"/>
                    </a:lnTo>
                    <a:lnTo>
                      <a:pt x="3624625" y="1609329"/>
                    </a:lnTo>
                    <a:lnTo>
                      <a:pt x="3619612" y="1616850"/>
                    </a:lnTo>
                    <a:lnTo>
                      <a:pt x="3609585" y="1626876"/>
                    </a:lnTo>
                    <a:lnTo>
                      <a:pt x="3607078" y="1626876"/>
                    </a:lnTo>
                    <a:lnTo>
                      <a:pt x="3607078" y="1641917"/>
                    </a:lnTo>
                    <a:lnTo>
                      <a:pt x="3604571" y="1644424"/>
                    </a:lnTo>
                    <a:lnTo>
                      <a:pt x="3602065" y="1654450"/>
                    </a:lnTo>
                    <a:lnTo>
                      <a:pt x="3587024" y="1669491"/>
                    </a:lnTo>
                    <a:lnTo>
                      <a:pt x="3584517" y="1674504"/>
                    </a:lnTo>
                    <a:lnTo>
                      <a:pt x="3579504" y="1679518"/>
                    </a:lnTo>
                    <a:lnTo>
                      <a:pt x="3564464" y="1694558"/>
                    </a:lnTo>
                    <a:lnTo>
                      <a:pt x="3554437" y="1714612"/>
                    </a:lnTo>
                    <a:lnTo>
                      <a:pt x="3549423" y="1729652"/>
                    </a:lnTo>
                    <a:lnTo>
                      <a:pt x="3546917" y="1739679"/>
                    </a:lnTo>
                    <a:lnTo>
                      <a:pt x="3544410" y="1752212"/>
                    </a:lnTo>
                    <a:lnTo>
                      <a:pt x="3544410" y="1762239"/>
                    </a:lnTo>
                    <a:lnTo>
                      <a:pt x="3546917" y="1767253"/>
                    </a:lnTo>
                    <a:lnTo>
                      <a:pt x="3551930" y="1804854"/>
                    </a:lnTo>
                    <a:lnTo>
                      <a:pt x="3551930" y="1807361"/>
                    </a:lnTo>
                    <a:lnTo>
                      <a:pt x="3541903" y="1822401"/>
                    </a:lnTo>
                    <a:lnTo>
                      <a:pt x="3526863" y="1839948"/>
                    </a:lnTo>
                    <a:lnTo>
                      <a:pt x="3516836" y="1849975"/>
                    </a:lnTo>
                    <a:lnTo>
                      <a:pt x="3506809" y="1857495"/>
                    </a:lnTo>
                    <a:lnTo>
                      <a:pt x="3484249" y="1870029"/>
                    </a:lnTo>
                    <a:lnTo>
                      <a:pt x="3471715" y="1877549"/>
                    </a:lnTo>
                    <a:lnTo>
                      <a:pt x="3454168" y="1880055"/>
                    </a:lnTo>
                    <a:lnTo>
                      <a:pt x="3446648" y="1882562"/>
                    </a:lnTo>
                    <a:lnTo>
                      <a:pt x="3439128" y="1895096"/>
                    </a:lnTo>
                    <a:lnTo>
                      <a:pt x="3431607" y="1902616"/>
                    </a:lnTo>
                    <a:lnTo>
                      <a:pt x="3426594" y="1912643"/>
                    </a:lnTo>
                    <a:lnTo>
                      <a:pt x="3434114" y="1930190"/>
                    </a:lnTo>
                    <a:lnTo>
                      <a:pt x="3439128" y="1957764"/>
                    </a:lnTo>
                    <a:lnTo>
                      <a:pt x="3436621" y="1967791"/>
                    </a:lnTo>
                    <a:lnTo>
                      <a:pt x="3436621" y="1982831"/>
                    </a:lnTo>
                    <a:lnTo>
                      <a:pt x="3439128" y="1990351"/>
                    </a:lnTo>
                    <a:lnTo>
                      <a:pt x="3439128" y="2000378"/>
                    </a:lnTo>
                    <a:lnTo>
                      <a:pt x="3444141" y="2012912"/>
                    </a:lnTo>
                    <a:lnTo>
                      <a:pt x="3451661" y="2020432"/>
                    </a:lnTo>
                    <a:lnTo>
                      <a:pt x="3461688" y="2030459"/>
                    </a:lnTo>
                    <a:lnTo>
                      <a:pt x="3466701" y="2050513"/>
                    </a:lnTo>
                    <a:lnTo>
                      <a:pt x="3474221" y="2070566"/>
                    </a:lnTo>
                    <a:lnTo>
                      <a:pt x="3484249" y="2078087"/>
                    </a:lnTo>
                    <a:lnTo>
                      <a:pt x="3494275" y="2080593"/>
                    </a:lnTo>
                    <a:lnTo>
                      <a:pt x="3494275" y="2083100"/>
                    </a:lnTo>
                    <a:lnTo>
                      <a:pt x="3504302" y="2090620"/>
                    </a:lnTo>
                    <a:lnTo>
                      <a:pt x="3506809" y="2090620"/>
                    </a:lnTo>
                    <a:lnTo>
                      <a:pt x="3511822" y="2095634"/>
                    </a:lnTo>
                    <a:lnTo>
                      <a:pt x="3514329" y="2110674"/>
                    </a:lnTo>
                    <a:lnTo>
                      <a:pt x="3526863" y="2125714"/>
                    </a:lnTo>
                    <a:lnTo>
                      <a:pt x="3526863" y="2128221"/>
                    </a:lnTo>
                    <a:lnTo>
                      <a:pt x="3531876" y="2143261"/>
                    </a:lnTo>
                    <a:lnTo>
                      <a:pt x="3534383" y="2145768"/>
                    </a:lnTo>
                    <a:lnTo>
                      <a:pt x="3529369" y="2170835"/>
                    </a:lnTo>
                    <a:lnTo>
                      <a:pt x="3529369" y="2180862"/>
                    </a:lnTo>
                    <a:lnTo>
                      <a:pt x="3526863" y="2190889"/>
                    </a:lnTo>
                    <a:lnTo>
                      <a:pt x="3519343" y="2203423"/>
                    </a:lnTo>
                    <a:lnTo>
                      <a:pt x="3514329" y="2218463"/>
                    </a:lnTo>
                    <a:lnTo>
                      <a:pt x="3511822" y="2228490"/>
                    </a:lnTo>
                    <a:lnTo>
                      <a:pt x="3511822" y="2241023"/>
                    </a:lnTo>
                    <a:lnTo>
                      <a:pt x="3489262" y="2248544"/>
                    </a:lnTo>
                    <a:lnTo>
                      <a:pt x="3479235" y="2253557"/>
                    </a:lnTo>
                    <a:lnTo>
                      <a:pt x="3466701" y="2258571"/>
                    </a:lnTo>
                    <a:lnTo>
                      <a:pt x="3464195" y="2263584"/>
                    </a:lnTo>
                    <a:lnTo>
                      <a:pt x="3451661" y="2281131"/>
                    </a:lnTo>
                    <a:lnTo>
                      <a:pt x="3449154" y="2286145"/>
                    </a:lnTo>
                    <a:lnTo>
                      <a:pt x="3436621" y="2291158"/>
                    </a:lnTo>
                    <a:lnTo>
                      <a:pt x="3429101" y="2296171"/>
                    </a:lnTo>
                    <a:lnTo>
                      <a:pt x="3409047" y="2313719"/>
                    </a:lnTo>
                    <a:lnTo>
                      <a:pt x="3404033" y="2323745"/>
                    </a:lnTo>
                    <a:lnTo>
                      <a:pt x="3401527" y="2343799"/>
                    </a:lnTo>
                    <a:lnTo>
                      <a:pt x="3399020" y="2356333"/>
                    </a:lnTo>
                    <a:lnTo>
                      <a:pt x="3394006" y="2368866"/>
                    </a:lnTo>
                    <a:lnTo>
                      <a:pt x="3383980" y="2378893"/>
                    </a:lnTo>
                    <a:lnTo>
                      <a:pt x="3373953" y="2383907"/>
                    </a:lnTo>
                    <a:lnTo>
                      <a:pt x="3361419" y="2391427"/>
                    </a:lnTo>
                    <a:lnTo>
                      <a:pt x="3341365" y="2406467"/>
                    </a:lnTo>
                    <a:lnTo>
                      <a:pt x="3311285" y="2426521"/>
                    </a:lnTo>
                    <a:lnTo>
                      <a:pt x="3308778" y="2429028"/>
                    </a:lnTo>
                    <a:lnTo>
                      <a:pt x="3301258" y="2439055"/>
                    </a:lnTo>
                    <a:lnTo>
                      <a:pt x="3288724" y="2444068"/>
                    </a:lnTo>
                    <a:lnTo>
                      <a:pt x="3281204" y="2446575"/>
                    </a:lnTo>
                    <a:lnTo>
                      <a:pt x="3266164" y="2451588"/>
                    </a:lnTo>
                    <a:lnTo>
                      <a:pt x="3253630" y="2459108"/>
                    </a:lnTo>
                    <a:lnTo>
                      <a:pt x="3241097" y="2464122"/>
                    </a:lnTo>
                    <a:lnTo>
                      <a:pt x="3231069" y="2469135"/>
                    </a:lnTo>
                    <a:lnTo>
                      <a:pt x="3218536" y="2471642"/>
                    </a:lnTo>
                    <a:lnTo>
                      <a:pt x="3206002" y="2471642"/>
                    </a:lnTo>
                    <a:lnTo>
                      <a:pt x="3193469" y="2466629"/>
                    </a:lnTo>
                    <a:lnTo>
                      <a:pt x="3180935" y="2466629"/>
                    </a:lnTo>
                    <a:lnTo>
                      <a:pt x="3170908" y="2469135"/>
                    </a:lnTo>
                    <a:lnTo>
                      <a:pt x="3165895" y="2471642"/>
                    </a:lnTo>
                    <a:lnTo>
                      <a:pt x="3140828" y="2454095"/>
                    </a:lnTo>
                    <a:lnTo>
                      <a:pt x="3130801" y="2446575"/>
                    </a:lnTo>
                    <a:lnTo>
                      <a:pt x="3125787" y="2441561"/>
                    </a:lnTo>
                    <a:lnTo>
                      <a:pt x="3125787" y="2439055"/>
                    </a:lnTo>
                    <a:lnTo>
                      <a:pt x="3123281" y="2434041"/>
                    </a:lnTo>
                    <a:lnTo>
                      <a:pt x="3120774" y="2426521"/>
                    </a:lnTo>
                    <a:lnTo>
                      <a:pt x="3115761" y="2421507"/>
                    </a:lnTo>
                    <a:lnTo>
                      <a:pt x="3105733" y="2408974"/>
                    </a:lnTo>
                    <a:lnTo>
                      <a:pt x="3098213" y="2396440"/>
                    </a:lnTo>
                    <a:lnTo>
                      <a:pt x="3095707" y="2393933"/>
                    </a:lnTo>
                    <a:lnTo>
                      <a:pt x="3088186" y="2378893"/>
                    </a:lnTo>
                    <a:lnTo>
                      <a:pt x="3080666" y="2373880"/>
                    </a:lnTo>
                    <a:lnTo>
                      <a:pt x="3070639" y="2371373"/>
                    </a:lnTo>
                    <a:lnTo>
                      <a:pt x="3058106" y="2368866"/>
                    </a:lnTo>
                    <a:lnTo>
                      <a:pt x="3050585" y="2366360"/>
                    </a:lnTo>
                    <a:lnTo>
                      <a:pt x="3040559" y="2358839"/>
                    </a:lnTo>
                    <a:lnTo>
                      <a:pt x="3035545" y="2358839"/>
                    </a:lnTo>
                    <a:lnTo>
                      <a:pt x="3028025" y="2353826"/>
                    </a:lnTo>
                    <a:lnTo>
                      <a:pt x="3023012" y="2351319"/>
                    </a:lnTo>
                    <a:lnTo>
                      <a:pt x="2995438" y="2343799"/>
                    </a:lnTo>
                    <a:lnTo>
                      <a:pt x="2985411" y="2346306"/>
                    </a:lnTo>
                    <a:lnTo>
                      <a:pt x="2982904" y="2343799"/>
                    </a:lnTo>
                    <a:lnTo>
                      <a:pt x="2977891" y="2338786"/>
                    </a:lnTo>
                    <a:lnTo>
                      <a:pt x="2965357" y="2328759"/>
                    </a:lnTo>
                    <a:lnTo>
                      <a:pt x="2962850" y="2316225"/>
                    </a:lnTo>
                    <a:lnTo>
                      <a:pt x="2955330" y="2313719"/>
                    </a:lnTo>
                    <a:lnTo>
                      <a:pt x="2952824" y="2311212"/>
                    </a:lnTo>
                    <a:lnTo>
                      <a:pt x="2932769" y="2303691"/>
                    </a:lnTo>
                    <a:lnTo>
                      <a:pt x="2917729" y="2296171"/>
                    </a:lnTo>
                    <a:lnTo>
                      <a:pt x="2915223" y="2296171"/>
                    </a:lnTo>
                    <a:lnTo>
                      <a:pt x="2905196" y="2293665"/>
                    </a:lnTo>
                    <a:lnTo>
                      <a:pt x="2897676" y="2291158"/>
                    </a:lnTo>
                    <a:lnTo>
                      <a:pt x="2892662" y="2288651"/>
                    </a:lnTo>
                    <a:lnTo>
                      <a:pt x="2882635" y="2281131"/>
                    </a:lnTo>
                    <a:lnTo>
                      <a:pt x="2880128" y="2273611"/>
                    </a:lnTo>
                    <a:lnTo>
                      <a:pt x="2880128" y="2248544"/>
                    </a:lnTo>
                    <a:lnTo>
                      <a:pt x="2875115" y="2230997"/>
                    </a:lnTo>
                    <a:lnTo>
                      <a:pt x="2867595" y="2223477"/>
                    </a:lnTo>
                    <a:lnTo>
                      <a:pt x="2865088" y="2220970"/>
                    </a:lnTo>
                    <a:lnTo>
                      <a:pt x="2862582" y="2218463"/>
                    </a:lnTo>
                    <a:lnTo>
                      <a:pt x="2827487" y="2218463"/>
                    </a:lnTo>
                    <a:lnTo>
                      <a:pt x="2817460" y="2215956"/>
                    </a:lnTo>
                    <a:lnTo>
                      <a:pt x="2807433" y="2215956"/>
                    </a:lnTo>
                    <a:lnTo>
                      <a:pt x="2804927" y="2213450"/>
                    </a:lnTo>
                    <a:lnTo>
                      <a:pt x="2802420" y="2213450"/>
                    </a:lnTo>
                    <a:lnTo>
                      <a:pt x="2797407" y="2210943"/>
                    </a:lnTo>
                    <a:lnTo>
                      <a:pt x="2789886" y="2205929"/>
                    </a:lnTo>
                    <a:lnTo>
                      <a:pt x="2784873" y="2198409"/>
                    </a:lnTo>
                    <a:lnTo>
                      <a:pt x="2777353" y="2188382"/>
                    </a:lnTo>
                    <a:lnTo>
                      <a:pt x="2772340" y="2178355"/>
                    </a:lnTo>
                    <a:lnTo>
                      <a:pt x="2759806" y="2145768"/>
                    </a:lnTo>
                    <a:lnTo>
                      <a:pt x="2754792" y="2138248"/>
                    </a:lnTo>
                    <a:lnTo>
                      <a:pt x="2747272" y="2128221"/>
                    </a:lnTo>
                    <a:lnTo>
                      <a:pt x="2739752" y="2120701"/>
                    </a:lnTo>
                    <a:lnTo>
                      <a:pt x="2729725" y="2113181"/>
                    </a:lnTo>
                    <a:lnTo>
                      <a:pt x="2727218" y="2113181"/>
                    </a:lnTo>
                    <a:lnTo>
                      <a:pt x="2719698" y="2108167"/>
                    </a:lnTo>
                    <a:lnTo>
                      <a:pt x="2714685" y="2108167"/>
                    </a:lnTo>
                    <a:lnTo>
                      <a:pt x="2702151" y="2105661"/>
                    </a:lnTo>
                    <a:lnTo>
                      <a:pt x="2684604" y="2103154"/>
                    </a:lnTo>
                    <a:lnTo>
                      <a:pt x="2674577" y="2095634"/>
                    </a:lnTo>
                    <a:lnTo>
                      <a:pt x="2674577" y="2093127"/>
                    </a:lnTo>
                    <a:lnTo>
                      <a:pt x="2672071" y="2090620"/>
                    </a:lnTo>
                    <a:lnTo>
                      <a:pt x="2669564" y="2085607"/>
                    </a:lnTo>
                    <a:lnTo>
                      <a:pt x="2667057" y="2083100"/>
                    </a:lnTo>
                    <a:lnTo>
                      <a:pt x="2659537" y="2068060"/>
                    </a:lnTo>
                    <a:lnTo>
                      <a:pt x="2659537" y="2065553"/>
                    </a:lnTo>
                    <a:lnTo>
                      <a:pt x="2654523" y="2058033"/>
                    </a:lnTo>
                    <a:lnTo>
                      <a:pt x="2649510" y="2055526"/>
                    </a:lnTo>
                    <a:lnTo>
                      <a:pt x="2639483" y="2048006"/>
                    </a:lnTo>
                    <a:lnTo>
                      <a:pt x="2629456" y="2045499"/>
                    </a:lnTo>
                    <a:lnTo>
                      <a:pt x="2616923" y="2042993"/>
                    </a:lnTo>
                    <a:lnTo>
                      <a:pt x="2606896" y="2037979"/>
                    </a:lnTo>
                    <a:lnTo>
                      <a:pt x="2596869" y="2030459"/>
                    </a:lnTo>
                    <a:lnTo>
                      <a:pt x="2589349" y="2017925"/>
                    </a:lnTo>
                    <a:lnTo>
                      <a:pt x="2584335" y="2010405"/>
                    </a:lnTo>
                    <a:lnTo>
                      <a:pt x="2581829" y="2010405"/>
                    </a:lnTo>
                    <a:lnTo>
                      <a:pt x="2576815" y="2002885"/>
                    </a:lnTo>
                    <a:lnTo>
                      <a:pt x="2566788" y="1995365"/>
                    </a:lnTo>
                    <a:lnTo>
                      <a:pt x="2556761" y="1987845"/>
                    </a:lnTo>
                    <a:lnTo>
                      <a:pt x="2541721" y="1977818"/>
                    </a:lnTo>
                    <a:lnTo>
                      <a:pt x="2524174" y="1972804"/>
                    </a:lnTo>
                    <a:lnTo>
                      <a:pt x="2519161" y="1972804"/>
                    </a:lnTo>
                    <a:lnTo>
                      <a:pt x="2509134" y="1975311"/>
                    </a:lnTo>
                    <a:lnTo>
                      <a:pt x="2499107" y="1977818"/>
                    </a:lnTo>
                    <a:lnTo>
                      <a:pt x="2489080" y="1977818"/>
                    </a:lnTo>
                    <a:lnTo>
                      <a:pt x="2486573" y="1980324"/>
                    </a:lnTo>
                    <a:lnTo>
                      <a:pt x="2479053" y="1982831"/>
                    </a:lnTo>
                    <a:lnTo>
                      <a:pt x="2443959" y="1982831"/>
                    </a:lnTo>
                    <a:lnTo>
                      <a:pt x="2433932" y="1985338"/>
                    </a:lnTo>
                    <a:lnTo>
                      <a:pt x="2426412" y="1987845"/>
                    </a:lnTo>
                    <a:lnTo>
                      <a:pt x="2418892" y="1980324"/>
                    </a:lnTo>
                    <a:lnTo>
                      <a:pt x="2416385" y="1975311"/>
                    </a:lnTo>
                    <a:lnTo>
                      <a:pt x="2406358" y="1970297"/>
                    </a:lnTo>
                    <a:lnTo>
                      <a:pt x="2403851" y="1967791"/>
                    </a:lnTo>
                    <a:lnTo>
                      <a:pt x="2398838" y="1962777"/>
                    </a:lnTo>
                    <a:lnTo>
                      <a:pt x="2388811" y="1957764"/>
                    </a:lnTo>
                    <a:lnTo>
                      <a:pt x="2386304" y="1955257"/>
                    </a:lnTo>
                    <a:lnTo>
                      <a:pt x="2383797" y="1935203"/>
                    </a:lnTo>
                    <a:lnTo>
                      <a:pt x="2371264" y="1930190"/>
                    </a:lnTo>
                    <a:lnTo>
                      <a:pt x="2368757" y="1932697"/>
                    </a:lnTo>
                    <a:lnTo>
                      <a:pt x="2361237" y="1932697"/>
                    </a:lnTo>
                    <a:lnTo>
                      <a:pt x="2353717" y="1930190"/>
                    </a:lnTo>
                    <a:lnTo>
                      <a:pt x="2333663" y="1930190"/>
                    </a:lnTo>
                    <a:lnTo>
                      <a:pt x="2328650" y="1925177"/>
                    </a:lnTo>
                    <a:lnTo>
                      <a:pt x="2313609" y="1925177"/>
                    </a:lnTo>
                    <a:lnTo>
                      <a:pt x="2306089" y="1920163"/>
                    </a:lnTo>
                    <a:lnTo>
                      <a:pt x="2301076" y="1920163"/>
                    </a:lnTo>
                    <a:lnTo>
                      <a:pt x="2298569" y="1922670"/>
                    </a:lnTo>
                    <a:lnTo>
                      <a:pt x="2288542" y="1922670"/>
                    </a:lnTo>
                    <a:lnTo>
                      <a:pt x="2278515" y="1930190"/>
                    </a:lnTo>
                    <a:lnTo>
                      <a:pt x="2270995" y="1930190"/>
                    </a:lnTo>
                    <a:lnTo>
                      <a:pt x="2268488" y="1937710"/>
                    </a:lnTo>
                    <a:lnTo>
                      <a:pt x="2238408" y="1937710"/>
                    </a:lnTo>
                    <a:lnTo>
                      <a:pt x="2235901" y="1935203"/>
                    </a:lnTo>
                    <a:lnTo>
                      <a:pt x="2235901" y="1932697"/>
                    </a:lnTo>
                    <a:lnTo>
                      <a:pt x="2233394" y="1932697"/>
                    </a:lnTo>
                    <a:lnTo>
                      <a:pt x="2230887" y="1935203"/>
                    </a:lnTo>
                    <a:lnTo>
                      <a:pt x="2215847" y="1935203"/>
                    </a:lnTo>
                    <a:lnTo>
                      <a:pt x="2215847" y="1937710"/>
                    </a:lnTo>
                    <a:lnTo>
                      <a:pt x="2205820" y="1937710"/>
                    </a:lnTo>
                    <a:lnTo>
                      <a:pt x="2205820" y="1945230"/>
                    </a:lnTo>
                    <a:lnTo>
                      <a:pt x="2203313" y="1947737"/>
                    </a:lnTo>
                    <a:lnTo>
                      <a:pt x="2200807" y="1950244"/>
                    </a:lnTo>
                    <a:lnTo>
                      <a:pt x="2188273" y="1950244"/>
                    </a:lnTo>
                    <a:lnTo>
                      <a:pt x="2183260" y="1952751"/>
                    </a:lnTo>
                    <a:lnTo>
                      <a:pt x="2180753" y="1957764"/>
                    </a:lnTo>
                    <a:lnTo>
                      <a:pt x="2173233" y="1965284"/>
                    </a:lnTo>
                    <a:lnTo>
                      <a:pt x="2170726" y="1965284"/>
                    </a:lnTo>
                    <a:lnTo>
                      <a:pt x="2168219" y="1962777"/>
                    </a:lnTo>
                    <a:lnTo>
                      <a:pt x="2160699" y="1960271"/>
                    </a:lnTo>
                    <a:lnTo>
                      <a:pt x="2153179" y="1960271"/>
                    </a:lnTo>
                    <a:lnTo>
                      <a:pt x="2145659" y="1957764"/>
                    </a:lnTo>
                    <a:lnTo>
                      <a:pt x="2143152" y="1957764"/>
                    </a:lnTo>
                    <a:lnTo>
                      <a:pt x="2133125" y="1962777"/>
                    </a:lnTo>
                    <a:lnTo>
                      <a:pt x="2128112" y="1960271"/>
                    </a:lnTo>
                    <a:lnTo>
                      <a:pt x="2120592" y="1957764"/>
                    </a:lnTo>
                    <a:lnTo>
                      <a:pt x="2115578" y="1957764"/>
                    </a:lnTo>
                    <a:lnTo>
                      <a:pt x="2115578" y="1960271"/>
                    </a:lnTo>
                    <a:lnTo>
                      <a:pt x="2110565" y="1965284"/>
                    </a:lnTo>
                    <a:lnTo>
                      <a:pt x="2103045" y="1962777"/>
                    </a:lnTo>
                    <a:lnTo>
                      <a:pt x="2100538" y="1960271"/>
                    </a:lnTo>
                    <a:lnTo>
                      <a:pt x="2095524" y="1960271"/>
                    </a:lnTo>
                    <a:lnTo>
                      <a:pt x="2090511" y="1962777"/>
                    </a:lnTo>
                    <a:lnTo>
                      <a:pt x="2085497" y="1960271"/>
                    </a:lnTo>
                    <a:lnTo>
                      <a:pt x="2077977" y="1957764"/>
                    </a:lnTo>
                    <a:lnTo>
                      <a:pt x="2075471" y="1955257"/>
                    </a:lnTo>
                    <a:lnTo>
                      <a:pt x="2070457" y="1950244"/>
                    </a:lnTo>
                    <a:lnTo>
                      <a:pt x="2072964" y="1947737"/>
                    </a:lnTo>
                    <a:lnTo>
                      <a:pt x="2075471" y="1942723"/>
                    </a:lnTo>
                    <a:lnTo>
                      <a:pt x="2075471" y="1937710"/>
                    </a:lnTo>
                    <a:lnTo>
                      <a:pt x="2072964" y="1935203"/>
                    </a:lnTo>
                    <a:lnTo>
                      <a:pt x="2070457" y="1935203"/>
                    </a:lnTo>
                    <a:lnTo>
                      <a:pt x="2070457" y="1932697"/>
                    </a:lnTo>
                    <a:lnTo>
                      <a:pt x="2067951" y="1935203"/>
                    </a:lnTo>
                    <a:lnTo>
                      <a:pt x="2065444" y="1935203"/>
                    </a:lnTo>
                    <a:lnTo>
                      <a:pt x="2062937" y="1937710"/>
                    </a:lnTo>
                    <a:lnTo>
                      <a:pt x="2057924" y="1937710"/>
                    </a:lnTo>
                    <a:lnTo>
                      <a:pt x="2055417" y="1940217"/>
                    </a:lnTo>
                    <a:lnTo>
                      <a:pt x="2050403" y="1940217"/>
                    </a:lnTo>
                    <a:lnTo>
                      <a:pt x="2047897" y="1942723"/>
                    </a:lnTo>
                    <a:lnTo>
                      <a:pt x="2042883" y="1945230"/>
                    </a:lnTo>
                    <a:lnTo>
                      <a:pt x="2035363" y="1945230"/>
                    </a:lnTo>
                    <a:lnTo>
                      <a:pt x="2032856" y="1947737"/>
                    </a:lnTo>
                    <a:lnTo>
                      <a:pt x="2030350" y="1950244"/>
                    </a:lnTo>
                    <a:lnTo>
                      <a:pt x="2030350" y="1952751"/>
                    </a:lnTo>
                    <a:lnTo>
                      <a:pt x="2027843" y="1955257"/>
                    </a:lnTo>
                    <a:lnTo>
                      <a:pt x="2027843" y="1960271"/>
                    </a:lnTo>
                    <a:lnTo>
                      <a:pt x="2020323" y="1962777"/>
                    </a:lnTo>
                    <a:lnTo>
                      <a:pt x="2012803" y="1970297"/>
                    </a:lnTo>
                    <a:lnTo>
                      <a:pt x="2007789" y="1972804"/>
                    </a:lnTo>
                    <a:lnTo>
                      <a:pt x="2002776" y="1980324"/>
                    </a:lnTo>
                    <a:lnTo>
                      <a:pt x="1997762" y="1985338"/>
                    </a:lnTo>
                    <a:lnTo>
                      <a:pt x="1992749" y="1985338"/>
                    </a:lnTo>
                    <a:lnTo>
                      <a:pt x="1985229" y="1990351"/>
                    </a:lnTo>
                    <a:lnTo>
                      <a:pt x="1977709" y="1995365"/>
                    </a:lnTo>
                    <a:lnTo>
                      <a:pt x="1972695" y="2000378"/>
                    </a:lnTo>
                    <a:lnTo>
                      <a:pt x="1970188" y="2005392"/>
                    </a:lnTo>
                    <a:lnTo>
                      <a:pt x="1967682" y="2005392"/>
                    </a:lnTo>
                    <a:lnTo>
                      <a:pt x="1967682" y="2015419"/>
                    </a:lnTo>
                    <a:lnTo>
                      <a:pt x="1962668" y="2020432"/>
                    </a:lnTo>
                    <a:lnTo>
                      <a:pt x="1962668" y="2022939"/>
                    </a:lnTo>
                    <a:lnTo>
                      <a:pt x="1957655" y="2025445"/>
                    </a:lnTo>
                    <a:lnTo>
                      <a:pt x="1952641" y="2027952"/>
                    </a:lnTo>
                    <a:lnTo>
                      <a:pt x="1950135" y="2027952"/>
                    </a:lnTo>
                    <a:lnTo>
                      <a:pt x="1947628" y="2032965"/>
                    </a:lnTo>
                    <a:lnTo>
                      <a:pt x="1945121" y="2032965"/>
                    </a:lnTo>
                    <a:lnTo>
                      <a:pt x="1945121" y="2035472"/>
                    </a:lnTo>
                    <a:lnTo>
                      <a:pt x="1942614" y="2037979"/>
                    </a:lnTo>
                    <a:lnTo>
                      <a:pt x="1937601" y="2040486"/>
                    </a:lnTo>
                    <a:lnTo>
                      <a:pt x="1935094" y="2040486"/>
                    </a:lnTo>
                    <a:lnTo>
                      <a:pt x="1935094" y="2042993"/>
                    </a:lnTo>
                    <a:lnTo>
                      <a:pt x="1932587" y="2042993"/>
                    </a:lnTo>
                    <a:lnTo>
                      <a:pt x="1937601" y="2048006"/>
                    </a:lnTo>
                    <a:lnTo>
                      <a:pt x="1927574" y="2055526"/>
                    </a:lnTo>
                    <a:lnTo>
                      <a:pt x="1925067" y="2055526"/>
                    </a:lnTo>
                    <a:lnTo>
                      <a:pt x="1920054" y="2058033"/>
                    </a:lnTo>
                    <a:lnTo>
                      <a:pt x="1910027" y="2060539"/>
                    </a:lnTo>
                    <a:lnTo>
                      <a:pt x="1902507" y="2085607"/>
                    </a:lnTo>
                    <a:lnTo>
                      <a:pt x="1902507" y="2105661"/>
                    </a:lnTo>
                    <a:lnTo>
                      <a:pt x="1900000" y="2115687"/>
                    </a:lnTo>
                    <a:lnTo>
                      <a:pt x="1889973" y="2130728"/>
                    </a:lnTo>
                    <a:lnTo>
                      <a:pt x="1887467" y="2143261"/>
                    </a:lnTo>
                    <a:lnTo>
                      <a:pt x="1879946" y="2153288"/>
                    </a:lnTo>
                    <a:lnTo>
                      <a:pt x="1869919" y="2158302"/>
                    </a:lnTo>
                    <a:lnTo>
                      <a:pt x="1869919" y="2165822"/>
                    </a:lnTo>
                    <a:lnTo>
                      <a:pt x="1867413" y="2175849"/>
                    </a:lnTo>
                    <a:lnTo>
                      <a:pt x="1867413" y="2180862"/>
                    </a:lnTo>
                    <a:lnTo>
                      <a:pt x="1864906" y="2193396"/>
                    </a:lnTo>
                    <a:lnTo>
                      <a:pt x="1862399" y="2200916"/>
                    </a:lnTo>
                    <a:lnTo>
                      <a:pt x="1859893" y="2205929"/>
                    </a:lnTo>
                    <a:lnTo>
                      <a:pt x="1849866" y="2215956"/>
                    </a:lnTo>
                    <a:lnTo>
                      <a:pt x="1842345" y="2223477"/>
                    </a:lnTo>
                    <a:lnTo>
                      <a:pt x="1829812" y="2233503"/>
                    </a:lnTo>
                    <a:lnTo>
                      <a:pt x="1829812" y="2243530"/>
                    </a:lnTo>
                    <a:lnTo>
                      <a:pt x="1824799" y="2253557"/>
                    </a:lnTo>
                    <a:lnTo>
                      <a:pt x="1824799" y="2258571"/>
                    </a:lnTo>
                    <a:lnTo>
                      <a:pt x="1814771" y="2268597"/>
                    </a:lnTo>
                    <a:lnTo>
                      <a:pt x="1814771" y="2278624"/>
                    </a:lnTo>
                    <a:lnTo>
                      <a:pt x="1807251" y="2288651"/>
                    </a:lnTo>
                    <a:lnTo>
                      <a:pt x="1807251" y="2291158"/>
                    </a:lnTo>
                    <a:lnTo>
                      <a:pt x="1799731" y="2301185"/>
                    </a:lnTo>
                    <a:lnTo>
                      <a:pt x="1794718" y="2308705"/>
                    </a:lnTo>
                    <a:lnTo>
                      <a:pt x="1787198" y="2321239"/>
                    </a:lnTo>
                    <a:lnTo>
                      <a:pt x="1779677" y="2326252"/>
                    </a:lnTo>
                    <a:lnTo>
                      <a:pt x="1767144" y="2331265"/>
                    </a:lnTo>
                    <a:lnTo>
                      <a:pt x="1757117" y="2331265"/>
                    </a:lnTo>
                    <a:lnTo>
                      <a:pt x="1747090" y="2336279"/>
                    </a:lnTo>
                    <a:lnTo>
                      <a:pt x="1742076" y="2343799"/>
                    </a:lnTo>
                    <a:lnTo>
                      <a:pt x="1739570" y="2348813"/>
                    </a:lnTo>
                    <a:lnTo>
                      <a:pt x="1737063" y="2351319"/>
                    </a:lnTo>
                    <a:lnTo>
                      <a:pt x="1734557" y="2356333"/>
                    </a:lnTo>
                    <a:lnTo>
                      <a:pt x="1732050" y="2363853"/>
                    </a:lnTo>
                    <a:lnTo>
                      <a:pt x="1732050" y="2376387"/>
                    </a:lnTo>
                    <a:lnTo>
                      <a:pt x="1729543" y="2393933"/>
                    </a:lnTo>
                    <a:lnTo>
                      <a:pt x="1724530" y="2403961"/>
                    </a:lnTo>
                    <a:lnTo>
                      <a:pt x="1719516" y="2406467"/>
                    </a:lnTo>
                    <a:lnTo>
                      <a:pt x="1719516" y="2408974"/>
                    </a:lnTo>
                    <a:lnTo>
                      <a:pt x="1717009" y="2411481"/>
                    </a:lnTo>
                    <a:lnTo>
                      <a:pt x="1711996" y="2419001"/>
                    </a:lnTo>
                    <a:lnTo>
                      <a:pt x="1709489" y="2419001"/>
                    </a:lnTo>
                    <a:lnTo>
                      <a:pt x="1699462" y="2424014"/>
                    </a:lnTo>
                    <a:lnTo>
                      <a:pt x="1686929" y="2429028"/>
                    </a:lnTo>
                    <a:lnTo>
                      <a:pt x="1679408" y="2434041"/>
                    </a:lnTo>
                    <a:lnTo>
                      <a:pt x="1676902" y="2446575"/>
                    </a:lnTo>
                    <a:lnTo>
                      <a:pt x="1676902" y="2456602"/>
                    </a:lnTo>
                    <a:lnTo>
                      <a:pt x="1679408" y="2464122"/>
                    </a:lnTo>
                    <a:lnTo>
                      <a:pt x="1681915" y="2469135"/>
                    </a:lnTo>
                    <a:lnTo>
                      <a:pt x="1681915" y="2479162"/>
                    </a:lnTo>
                    <a:lnTo>
                      <a:pt x="1679408" y="2486682"/>
                    </a:lnTo>
                    <a:lnTo>
                      <a:pt x="1666875" y="2491696"/>
                    </a:lnTo>
                    <a:lnTo>
                      <a:pt x="1651834" y="2501723"/>
                    </a:lnTo>
                    <a:lnTo>
                      <a:pt x="1646821" y="2516763"/>
                    </a:lnTo>
                    <a:lnTo>
                      <a:pt x="1631781" y="2526790"/>
                    </a:lnTo>
                    <a:lnTo>
                      <a:pt x="1621754" y="2529297"/>
                    </a:lnTo>
                    <a:lnTo>
                      <a:pt x="1614234" y="2534310"/>
                    </a:lnTo>
                    <a:lnTo>
                      <a:pt x="1614234" y="2536817"/>
                    </a:lnTo>
                    <a:lnTo>
                      <a:pt x="1606714" y="2534310"/>
                    </a:lnTo>
                    <a:lnTo>
                      <a:pt x="1606714" y="2531803"/>
                    </a:lnTo>
                    <a:lnTo>
                      <a:pt x="1591673" y="2524283"/>
                    </a:lnTo>
                    <a:lnTo>
                      <a:pt x="1591673" y="2521776"/>
                    </a:lnTo>
                    <a:lnTo>
                      <a:pt x="1586660" y="2521776"/>
                    </a:lnTo>
                    <a:lnTo>
                      <a:pt x="1576633" y="2524283"/>
                    </a:lnTo>
                    <a:lnTo>
                      <a:pt x="1574126" y="2516763"/>
                    </a:lnTo>
                    <a:lnTo>
                      <a:pt x="1574126" y="2511749"/>
                    </a:lnTo>
                    <a:lnTo>
                      <a:pt x="1571619" y="2509243"/>
                    </a:lnTo>
                    <a:lnTo>
                      <a:pt x="1569113" y="2499216"/>
                    </a:lnTo>
                    <a:lnTo>
                      <a:pt x="1569113" y="2496709"/>
                    </a:lnTo>
                    <a:lnTo>
                      <a:pt x="1566606" y="2489189"/>
                    </a:lnTo>
                    <a:lnTo>
                      <a:pt x="1561592" y="2484175"/>
                    </a:lnTo>
                    <a:lnTo>
                      <a:pt x="1564099" y="2481669"/>
                    </a:lnTo>
                    <a:lnTo>
                      <a:pt x="1561592" y="2476655"/>
                    </a:lnTo>
                    <a:lnTo>
                      <a:pt x="1559086" y="2474149"/>
                    </a:lnTo>
                    <a:lnTo>
                      <a:pt x="1556579" y="2469135"/>
                    </a:lnTo>
                    <a:lnTo>
                      <a:pt x="1556579" y="2466629"/>
                    </a:lnTo>
                    <a:lnTo>
                      <a:pt x="1554072" y="2459108"/>
                    </a:lnTo>
                    <a:lnTo>
                      <a:pt x="1549059" y="2449081"/>
                    </a:lnTo>
                    <a:lnTo>
                      <a:pt x="1541539" y="2441561"/>
                    </a:lnTo>
                    <a:lnTo>
                      <a:pt x="1541539" y="2439055"/>
                    </a:lnTo>
                    <a:lnTo>
                      <a:pt x="1529005" y="2434041"/>
                    </a:lnTo>
                    <a:lnTo>
                      <a:pt x="1521485" y="2429028"/>
                    </a:lnTo>
                    <a:lnTo>
                      <a:pt x="1518978" y="2429028"/>
                    </a:lnTo>
                    <a:lnTo>
                      <a:pt x="1513965" y="2426521"/>
                    </a:lnTo>
                    <a:lnTo>
                      <a:pt x="1508951" y="2421507"/>
                    </a:lnTo>
                    <a:lnTo>
                      <a:pt x="1501431" y="2416494"/>
                    </a:lnTo>
                    <a:lnTo>
                      <a:pt x="1498924" y="2416494"/>
                    </a:lnTo>
                    <a:lnTo>
                      <a:pt x="1496418" y="2419001"/>
                    </a:lnTo>
                    <a:lnTo>
                      <a:pt x="1491404" y="2416494"/>
                    </a:lnTo>
                    <a:lnTo>
                      <a:pt x="1488898" y="2419001"/>
                    </a:lnTo>
                    <a:lnTo>
                      <a:pt x="1486391" y="2419001"/>
                    </a:lnTo>
                    <a:lnTo>
                      <a:pt x="1481377" y="2421507"/>
                    </a:lnTo>
                    <a:lnTo>
                      <a:pt x="1476364" y="2421507"/>
                    </a:lnTo>
                    <a:lnTo>
                      <a:pt x="1468844" y="2416494"/>
                    </a:lnTo>
                    <a:lnTo>
                      <a:pt x="1468844" y="2411481"/>
                    </a:lnTo>
                    <a:lnTo>
                      <a:pt x="1466337" y="2408974"/>
                    </a:lnTo>
                    <a:lnTo>
                      <a:pt x="1463830" y="2408974"/>
                    </a:lnTo>
                    <a:lnTo>
                      <a:pt x="1463830" y="2403961"/>
                    </a:lnTo>
                    <a:lnTo>
                      <a:pt x="1461324" y="2398947"/>
                    </a:lnTo>
                    <a:lnTo>
                      <a:pt x="1458817" y="2398947"/>
                    </a:lnTo>
                    <a:lnTo>
                      <a:pt x="1453804" y="2401454"/>
                    </a:lnTo>
                    <a:lnTo>
                      <a:pt x="1448790" y="2403961"/>
                    </a:lnTo>
                    <a:lnTo>
                      <a:pt x="1448790" y="2401454"/>
                    </a:lnTo>
                    <a:lnTo>
                      <a:pt x="1446283" y="2401454"/>
                    </a:lnTo>
                    <a:lnTo>
                      <a:pt x="1441270" y="2398947"/>
                    </a:lnTo>
                    <a:lnTo>
                      <a:pt x="1436256" y="2391427"/>
                    </a:lnTo>
                    <a:lnTo>
                      <a:pt x="1433750" y="2391427"/>
                    </a:lnTo>
                    <a:lnTo>
                      <a:pt x="1433750" y="2388920"/>
                    </a:lnTo>
                    <a:lnTo>
                      <a:pt x="1431243" y="2388920"/>
                    </a:lnTo>
                    <a:lnTo>
                      <a:pt x="1431243" y="2386413"/>
                    </a:lnTo>
                    <a:lnTo>
                      <a:pt x="1428736" y="2386413"/>
                    </a:lnTo>
                    <a:lnTo>
                      <a:pt x="1428736" y="2383907"/>
                    </a:lnTo>
                    <a:lnTo>
                      <a:pt x="1426230" y="2381400"/>
                    </a:lnTo>
                    <a:lnTo>
                      <a:pt x="1423723" y="2378893"/>
                    </a:lnTo>
                    <a:lnTo>
                      <a:pt x="1423723" y="2376387"/>
                    </a:lnTo>
                    <a:lnTo>
                      <a:pt x="1418709" y="2373880"/>
                    </a:lnTo>
                    <a:lnTo>
                      <a:pt x="1418709" y="2371373"/>
                    </a:lnTo>
                    <a:lnTo>
                      <a:pt x="1416203" y="2368866"/>
                    </a:lnTo>
                    <a:lnTo>
                      <a:pt x="1413696" y="2366360"/>
                    </a:lnTo>
                    <a:lnTo>
                      <a:pt x="1413696" y="2363853"/>
                    </a:lnTo>
                    <a:lnTo>
                      <a:pt x="1411189" y="2361346"/>
                    </a:lnTo>
                    <a:lnTo>
                      <a:pt x="1408682" y="2358839"/>
                    </a:lnTo>
                    <a:lnTo>
                      <a:pt x="1403669" y="2356333"/>
                    </a:lnTo>
                    <a:lnTo>
                      <a:pt x="1401162" y="2351319"/>
                    </a:lnTo>
                    <a:lnTo>
                      <a:pt x="1388629" y="2351319"/>
                    </a:lnTo>
                    <a:lnTo>
                      <a:pt x="1386122" y="2348813"/>
                    </a:lnTo>
                    <a:lnTo>
                      <a:pt x="1381108" y="2348813"/>
                    </a:lnTo>
                    <a:lnTo>
                      <a:pt x="1378602" y="2343799"/>
                    </a:lnTo>
                    <a:lnTo>
                      <a:pt x="1376095" y="2343799"/>
                    </a:lnTo>
                    <a:lnTo>
                      <a:pt x="1373588" y="2341292"/>
                    </a:lnTo>
                    <a:lnTo>
                      <a:pt x="1368575" y="2341292"/>
                    </a:lnTo>
                    <a:lnTo>
                      <a:pt x="1366068" y="2343799"/>
                    </a:lnTo>
                    <a:lnTo>
                      <a:pt x="1363562" y="2346306"/>
                    </a:lnTo>
                    <a:lnTo>
                      <a:pt x="1361055" y="2346306"/>
                    </a:lnTo>
                    <a:lnTo>
                      <a:pt x="1361055" y="2348813"/>
                    </a:lnTo>
                    <a:lnTo>
                      <a:pt x="1356041" y="2348813"/>
                    </a:lnTo>
                    <a:lnTo>
                      <a:pt x="1356041" y="2351319"/>
                    </a:lnTo>
                    <a:lnTo>
                      <a:pt x="1353535" y="2356333"/>
                    </a:lnTo>
                    <a:lnTo>
                      <a:pt x="1351028" y="2353826"/>
                    </a:lnTo>
                    <a:lnTo>
                      <a:pt x="1351028" y="2356333"/>
                    </a:lnTo>
                    <a:lnTo>
                      <a:pt x="1348521" y="2358839"/>
                    </a:lnTo>
                    <a:lnTo>
                      <a:pt x="1338494" y="2358839"/>
                    </a:lnTo>
                    <a:lnTo>
                      <a:pt x="1335988" y="2361346"/>
                    </a:lnTo>
                    <a:lnTo>
                      <a:pt x="1333481" y="2363853"/>
                    </a:lnTo>
                    <a:lnTo>
                      <a:pt x="1330974" y="2366360"/>
                    </a:lnTo>
                    <a:lnTo>
                      <a:pt x="1328467" y="2366360"/>
                    </a:lnTo>
                    <a:lnTo>
                      <a:pt x="1325961" y="2371373"/>
                    </a:lnTo>
                    <a:lnTo>
                      <a:pt x="1325961" y="2373880"/>
                    </a:lnTo>
                    <a:lnTo>
                      <a:pt x="1323454" y="2373880"/>
                    </a:lnTo>
                    <a:lnTo>
                      <a:pt x="1323454" y="2376387"/>
                    </a:lnTo>
                    <a:lnTo>
                      <a:pt x="1320947" y="2376387"/>
                    </a:lnTo>
                    <a:lnTo>
                      <a:pt x="1315934" y="2373880"/>
                    </a:lnTo>
                    <a:lnTo>
                      <a:pt x="1315934" y="2371373"/>
                    </a:lnTo>
                    <a:lnTo>
                      <a:pt x="1313427" y="2368866"/>
                    </a:lnTo>
                    <a:lnTo>
                      <a:pt x="1310920" y="2371373"/>
                    </a:lnTo>
                    <a:lnTo>
                      <a:pt x="1308414" y="2371373"/>
                    </a:lnTo>
                    <a:lnTo>
                      <a:pt x="1305907" y="2373880"/>
                    </a:lnTo>
                    <a:lnTo>
                      <a:pt x="1305907" y="2378893"/>
                    </a:lnTo>
                    <a:lnTo>
                      <a:pt x="1303400" y="2378893"/>
                    </a:lnTo>
                    <a:lnTo>
                      <a:pt x="1300894" y="2381400"/>
                    </a:lnTo>
                    <a:lnTo>
                      <a:pt x="1295880" y="2381400"/>
                    </a:lnTo>
                    <a:lnTo>
                      <a:pt x="1290866" y="2378893"/>
                    </a:lnTo>
                    <a:lnTo>
                      <a:pt x="1288360" y="2381400"/>
                    </a:lnTo>
                    <a:lnTo>
                      <a:pt x="1288360" y="2383907"/>
                    </a:lnTo>
                    <a:lnTo>
                      <a:pt x="1283346" y="2383907"/>
                    </a:lnTo>
                    <a:lnTo>
                      <a:pt x="1283346" y="2386413"/>
                    </a:lnTo>
                    <a:lnTo>
                      <a:pt x="1278333" y="2383907"/>
                    </a:lnTo>
                    <a:lnTo>
                      <a:pt x="1278333" y="2381400"/>
                    </a:lnTo>
                    <a:lnTo>
                      <a:pt x="1275826" y="2381400"/>
                    </a:lnTo>
                    <a:lnTo>
                      <a:pt x="1270813" y="2383907"/>
                    </a:lnTo>
                    <a:lnTo>
                      <a:pt x="1265799" y="2388920"/>
                    </a:lnTo>
                    <a:lnTo>
                      <a:pt x="1263293" y="2388920"/>
                    </a:lnTo>
                    <a:lnTo>
                      <a:pt x="1263293" y="2386413"/>
                    </a:lnTo>
                    <a:lnTo>
                      <a:pt x="1260786" y="2386413"/>
                    </a:lnTo>
                    <a:lnTo>
                      <a:pt x="1260786" y="2383907"/>
                    </a:lnTo>
                    <a:lnTo>
                      <a:pt x="1250759" y="2383907"/>
                    </a:lnTo>
                    <a:lnTo>
                      <a:pt x="1245746" y="2386413"/>
                    </a:lnTo>
                    <a:lnTo>
                      <a:pt x="1245746" y="2388920"/>
                    </a:lnTo>
                    <a:lnTo>
                      <a:pt x="1243239" y="2391427"/>
                    </a:lnTo>
                    <a:lnTo>
                      <a:pt x="1243239" y="2396440"/>
                    </a:lnTo>
                    <a:lnTo>
                      <a:pt x="1240732" y="2398947"/>
                    </a:lnTo>
                    <a:lnTo>
                      <a:pt x="1238225" y="2401454"/>
                    </a:lnTo>
                    <a:lnTo>
                      <a:pt x="1235719" y="2403961"/>
                    </a:lnTo>
                    <a:lnTo>
                      <a:pt x="1233212" y="2403961"/>
                    </a:lnTo>
                    <a:lnTo>
                      <a:pt x="1230705" y="2406467"/>
                    </a:lnTo>
                    <a:lnTo>
                      <a:pt x="1228198" y="2408974"/>
                    </a:lnTo>
                    <a:lnTo>
                      <a:pt x="1225692" y="2411481"/>
                    </a:lnTo>
                    <a:lnTo>
                      <a:pt x="1225692" y="2413987"/>
                    </a:lnTo>
                    <a:lnTo>
                      <a:pt x="1220678" y="2413987"/>
                    </a:lnTo>
                    <a:lnTo>
                      <a:pt x="1218172" y="2411481"/>
                    </a:lnTo>
                    <a:lnTo>
                      <a:pt x="1215665" y="2408974"/>
                    </a:lnTo>
                    <a:lnTo>
                      <a:pt x="1213158" y="2406467"/>
                    </a:lnTo>
                    <a:lnTo>
                      <a:pt x="1208145" y="2406467"/>
                    </a:lnTo>
                    <a:lnTo>
                      <a:pt x="1205638" y="2408974"/>
                    </a:lnTo>
                    <a:lnTo>
                      <a:pt x="1203131" y="2411481"/>
                    </a:lnTo>
                    <a:lnTo>
                      <a:pt x="1180571" y="2411481"/>
                    </a:lnTo>
                    <a:lnTo>
                      <a:pt x="1180571" y="2413987"/>
                    </a:lnTo>
                    <a:lnTo>
                      <a:pt x="1178064" y="2413987"/>
                    </a:lnTo>
                    <a:lnTo>
                      <a:pt x="1178064" y="2416494"/>
                    </a:lnTo>
                    <a:lnTo>
                      <a:pt x="1175557" y="2421507"/>
                    </a:lnTo>
                    <a:lnTo>
                      <a:pt x="1175557" y="2434041"/>
                    </a:lnTo>
                    <a:lnTo>
                      <a:pt x="1178064" y="2434041"/>
                    </a:lnTo>
                    <a:lnTo>
                      <a:pt x="1178064" y="2439055"/>
                    </a:lnTo>
                    <a:lnTo>
                      <a:pt x="1175557" y="2441561"/>
                    </a:lnTo>
                    <a:lnTo>
                      <a:pt x="1175557" y="2444068"/>
                    </a:lnTo>
                    <a:lnTo>
                      <a:pt x="1173051" y="2444068"/>
                    </a:lnTo>
                    <a:lnTo>
                      <a:pt x="1173051" y="2446575"/>
                    </a:lnTo>
                    <a:lnTo>
                      <a:pt x="1170544" y="2446575"/>
                    </a:lnTo>
                    <a:lnTo>
                      <a:pt x="1170544" y="2451588"/>
                    </a:lnTo>
                    <a:lnTo>
                      <a:pt x="1165530" y="2451588"/>
                    </a:lnTo>
                    <a:lnTo>
                      <a:pt x="1163024" y="2454095"/>
                    </a:lnTo>
                    <a:lnTo>
                      <a:pt x="1160517" y="2456602"/>
                    </a:lnTo>
                    <a:lnTo>
                      <a:pt x="1158010" y="2459108"/>
                    </a:lnTo>
                    <a:lnTo>
                      <a:pt x="1155504" y="2461615"/>
                    </a:lnTo>
                    <a:lnTo>
                      <a:pt x="1152997" y="2461615"/>
                    </a:lnTo>
                    <a:lnTo>
                      <a:pt x="1152997" y="2464122"/>
                    </a:lnTo>
                    <a:lnTo>
                      <a:pt x="1150490" y="2464122"/>
                    </a:lnTo>
                    <a:lnTo>
                      <a:pt x="1150490" y="2466629"/>
                    </a:lnTo>
                    <a:lnTo>
                      <a:pt x="1145477" y="2466629"/>
                    </a:lnTo>
                    <a:lnTo>
                      <a:pt x="1145477" y="2469135"/>
                    </a:lnTo>
                    <a:lnTo>
                      <a:pt x="1142970" y="2466629"/>
                    </a:lnTo>
                    <a:lnTo>
                      <a:pt x="1140463" y="2464122"/>
                    </a:lnTo>
                    <a:lnTo>
                      <a:pt x="1140463" y="2456602"/>
                    </a:lnTo>
                    <a:lnTo>
                      <a:pt x="1137956" y="2456602"/>
                    </a:lnTo>
                    <a:lnTo>
                      <a:pt x="1137956" y="2459108"/>
                    </a:lnTo>
                    <a:lnTo>
                      <a:pt x="1135450" y="2461615"/>
                    </a:lnTo>
                    <a:lnTo>
                      <a:pt x="1132943" y="2464122"/>
                    </a:lnTo>
                    <a:lnTo>
                      <a:pt x="1132943" y="2466629"/>
                    </a:lnTo>
                    <a:lnTo>
                      <a:pt x="1130436" y="2466629"/>
                    </a:lnTo>
                    <a:lnTo>
                      <a:pt x="1130436" y="2469135"/>
                    </a:lnTo>
                    <a:lnTo>
                      <a:pt x="1127930" y="2474149"/>
                    </a:lnTo>
                    <a:lnTo>
                      <a:pt x="1127930" y="2476655"/>
                    </a:lnTo>
                    <a:lnTo>
                      <a:pt x="1125423" y="2479162"/>
                    </a:lnTo>
                    <a:lnTo>
                      <a:pt x="1122916" y="2484175"/>
                    </a:lnTo>
                    <a:lnTo>
                      <a:pt x="1122916" y="2486682"/>
                    </a:lnTo>
                    <a:lnTo>
                      <a:pt x="1110383" y="2486682"/>
                    </a:lnTo>
                    <a:lnTo>
                      <a:pt x="1097849" y="2494203"/>
                    </a:lnTo>
                    <a:lnTo>
                      <a:pt x="1090329" y="2496709"/>
                    </a:lnTo>
                    <a:lnTo>
                      <a:pt x="1075288" y="2496709"/>
                    </a:lnTo>
                    <a:lnTo>
                      <a:pt x="1067768" y="2499216"/>
                    </a:lnTo>
                    <a:lnTo>
                      <a:pt x="1050221" y="2499216"/>
                    </a:lnTo>
                    <a:lnTo>
                      <a:pt x="1047714" y="2501723"/>
                    </a:lnTo>
                    <a:lnTo>
                      <a:pt x="1040194" y="2506736"/>
                    </a:lnTo>
                    <a:lnTo>
                      <a:pt x="1022647" y="2511749"/>
                    </a:lnTo>
                    <a:lnTo>
                      <a:pt x="1015127" y="2514256"/>
                    </a:lnTo>
                    <a:lnTo>
                      <a:pt x="990060" y="2514256"/>
                    </a:lnTo>
                    <a:lnTo>
                      <a:pt x="990060" y="2514256"/>
                    </a:lnTo>
                    <a:lnTo>
                      <a:pt x="982540" y="2514256"/>
                    </a:lnTo>
                    <a:lnTo>
                      <a:pt x="970006" y="2506736"/>
                    </a:lnTo>
                    <a:lnTo>
                      <a:pt x="964993" y="2504229"/>
                    </a:lnTo>
                    <a:lnTo>
                      <a:pt x="959979" y="2499216"/>
                    </a:lnTo>
                    <a:lnTo>
                      <a:pt x="959979" y="2496709"/>
                    </a:lnTo>
                    <a:lnTo>
                      <a:pt x="957472" y="2496709"/>
                    </a:lnTo>
                    <a:lnTo>
                      <a:pt x="954966" y="2491696"/>
                    </a:lnTo>
                    <a:lnTo>
                      <a:pt x="949952" y="2489189"/>
                    </a:lnTo>
                    <a:lnTo>
                      <a:pt x="949952" y="2486682"/>
                    </a:lnTo>
                    <a:lnTo>
                      <a:pt x="942432" y="2481669"/>
                    </a:lnTo>
                    <a:lnTo>
                      <a:pt x="937419" y="2479162"/>
                    </a:lnTo>
                    <a:lnTo>
                      <a:pt x="937419" y="2476655"/>
                    </a:lnTo>
                    <a:lnTo>
                      <a:pt x="934912" y="2476655"/>
                    </a:lnTo>
                    <a:lnTo>
                      <a:pt x="934912" y="2474149"/>
                    </a:lnTo>
                    <a:lnTo>
                      <a:pt x="932405" y="2474149"/>
                    </a:lnTo>
                    <a:lnTo>
                      <a:pt x="929899" y="2471642"/>
                    </a:lnTo>
                    <a:lnTo>
                      <a:pt x="927392" y="2469135"/>
                    </a:lnTo>
                    <a:lnTo>
                      <a:pt x="922378" y="2464122"/>
                    </a:lnTo>
                    <a:lnTo>
                      <a:pt x="919872" y="2464122"/>
                    </a:lnTo>
                    <a:lnTo>
                      <a:pt x="914858" y="2461615"/>
                    </a:lnTo>
                    <a:lnTo>
                      <a:pt x="909845" y="2459108"/>
                    </a:lnTo>
                    <a:lnTo>
                      <a:pt x="902325" y="2456602"/>
                    </a:lnTo>
                    <a:lnTo>
                      <a:pt x="899818" y="2456602"/>
                    </a:lnTo>
                    <a:lnTo>
                      <a:pt x="897311" y="2454095"/>
                    </a:lnTo>
                    <a:lnTo>
                      <a:pt x="894804" y="2451588"/>
                    </a:lnTo>
                    <a:lnTo>
                      <a:pt x="892298" y="2451588"/>
                    </a:lnTo>
                    <a:lnTo>
                      <a:pt x="889791" y="2449081"/>
                    </a:lnTo>
                    <a:lnTo>
                      <a:pt x="887284" y="2446575"/>
                    </a:lnTo>
                    <a:lnTo>
                      <a:pt x="884778" y="2446575"/>
                    </a:lnTo>
                    <a:lnTo>
                      <a:pt x="879764" y="2441561"/>
                    </a:lnTo>
                    <a:lnTo>
                      <a:pt x="869737" y="2436548"/>
                    </a:lnTo>
                    <a:lnTo>
                      <a:pt x="867230" y="2431534"/>
                    </a:lnTo>
                    <a:lnTo>
                      <a:pt x="864724" y="2429028"/>
                    </a:lnTo>
                    <a:lnTo>
                      <a:pt x="859710" y="2426521"/>
                    </a:lnTo>
                    <a:lnTo>
                      <a:pt x="849684" y="2426521"/>
                    </a:lnTo>
                    <a:lnTo>
                      <a:pt x="847177" y="2424014"/>
                    </a:lnTo>
                    <a:lnTo>
                      <a:pt x="834643" y="2424014"/>
                    </a:lnTo>
                    <a:lnTo>
                      <a:pt x="829630" y="2421507"/>
                    </a:lnTo>
                    <a:lnTo>
                      <a:pt x="764469" y="2421507"/>
                    </a:lnTo>
                    <a:lnTo>
                      <a:pt x="751935" y="2424014"/>
                    </a:lnTo>
                    <a:lnTo>
                      <a:pt x="736895" y="2426521"/>
                    </a:lnTo>
                    <a:lnTo>
                      <a:pt x="719347" y="2429028"/>
                    </a:lnTo>
                    <a:lnTo>
                      <a:pt x="714334" y="2429028"/>
                    </a:lnTo>
                    <a:lnTo>
                      <a:pt x="709321" y="2431534"/>
                    </a:lnTo>
                    <a:lnTo>
                      <a:pt x="694280" y="2429028"/>
                    </a:lnTo>
                    <a:lnTo>
                      <a:pt x="679240" y="2429028"/>
                    </a:lnTo>
                    <a:lnTo>
                      <a:pt x="671720" y="2426521"/>
                    </a:lnTo>
                    <a:lnTo>
                      <a:pt x="671720" y="2424014"/>
                    </a:lnTo>
                    <a:lnTo>
                      <a:pt x="651666" y="2424014"/>
                    </a:lnTo>
                    <a:lnTo>
                      <a:pt x="649159" y="2426521"/>
                    </a:lnTo>
                    <a:lnTo>
                      <a:pt x="641639" y="2426521"/>
                    </a:lnTo>
                    <a:lnTo>
                      <a:pt x="639132" y="2429028"/>
                    </a:lnTo>
                    <a:lnTo>
                      <a:pt x="636626" y="2429028"/>
                    </a:lnTo>
                    <a:lnTo>
                      <a:pt x="631612" y="2431534"/>
                    </a:lnTo>
                    <a:lnTo>
                      <a:pt x="626599" y="2436548"/>
                    </a:lnTo>
                    <a:lnTo>
                      <a:pt x="624092" y="2439055"/>
                    </a:lnTo>
                    <a:lnTo>
                      <a:pt x="614065" y="2439055"/>
                    </a:lnTo>
                    <a:lnTo>
                      <a:pt x="609052" y="2436548"/>
                    </a:lnTo>
                    <a:lnTo>
                      <a:pt x="588998" y="2436548"/>
                    </a:lnTo>
                    <a:lnTo>
                      <a:pt x="573958" y="2429028"/>
                    </a:lnTo>
                    <a:lnTo>
                      <a:pt x="571451" y="2426521"/>
                    </a:lnTo>
                    <a:lnTo>
                      <a:pt x="568944" y="2426521"/>
                    </a:lnTo>
                    <a:lnTo>
                      <a:pt x="568944" y="2424014"/>
                    </a:lnTo>
                    <a:lnTo>
                      <a:pt x="566437" y="2424014"/>
                    </a:lnTo>
                    <a:lnTo>
                      <a:pt x="563931" y="2421507"/>
                    </a:lnTo>
                    <a:lnTo>
                      <a:pt x="561424" y="2419001"/>
                    </a:lnTo>
                    <a:lnTo>
                      <a:pt x="556411" y="2416494"/>
                    </a:lnTo>
                    <a:lnTo>
                      <a:pt x="553904" y="2411481"/>
                    </a:lnTo>
                    <a:lnTo>
                      <a:pt x="551397" y="2406467"/>
                    </a:lnTo>
                    <a:lnTo>
                      <a:pt x="541370" y="2391427"/>
                    </a:lnTo>
                    <a:lnTo>
                      <a:pt x="541370" y="2388920"/>
                    </a:lnTo>
                    <a:lnTo>
                      <a:pt x="536357" y="2378893"/>
                    </a:lnTo>
                    <a:lnTo>
                      <a:pt x="516303" y="2361346"/>
                    </a:lnTo>
                    <a:lnTo>
                      <a:pt x="513796" y="2356333"/>
                    </a:lnTo>
                    <a:lnTo>
                      <a:pt x="511289" y="2356333"/>
                    </a:lnTo>
                    <a:lnTo>
                      <a:pt x="511289" y="2353826"/>
                    </a:lnTo>
                    <a:lnTo>
                      <a:pt x="508783" y="2351319"/>
                    </a:lnTo>
                    <a:lnTo>
                      <a:pt x="498756" y="2346306"/>
                    </a:lnTo>
                    <a:lnTo>
                      <a:pt x="491236" y="2341292"/>
                    </a:lnTo>
                    <a:lnTo>
                      <a:pt x="488729" y="2338786"/>
                    </a:lnTo>
                    <a:lnTo>
                      <a:pt x="478702" y="2333772"/>
                    </a:lnTo>
                    <a:lnTo>
                      <a:pt x="473689" y="2328759"/>
                    </a:lnTo>
                    <a:lnTo>
                      <a:pt x="471182" y="2323745"/>
                    </a:lnTo>
                    <a:lnTo>
                      <a:pt x="463662" y="2318732"/>
                    </a:lnTo>
                    <a:lnTo>
                      <a:pt x="458648" y="2311212"/>
                    </a:lnTo>
                    <a:lnTo>
                      <a:pt x="448621" y="2298678"/>
                    </a:lnTo>
                    <a:lnTo>
                      <a:pt x="441101" y="2286145"/>
                    </a:lnTo>
                    <a:lnTo>
                      <a:pt x="436088" y="2283638"/>
                    </a:lnTo>
                    <a:lnTo>
                      <a:pt x="433581" y="2281131"/>
                    </a:lnTo>
                    <a:lnTo>
                      <a:pt x="428568" y="2278624"/>
                    </a:lnTo>
                    <a:lnTo>
                      <a:pt x="423554" y="2273611"/>
                    </a:lnTo>
                    <a:lnTo>
                      <a:pt x="416034" y="2271104"/>
                    </a:lnTo>
                    <a:lnTo>
                      <a:pt x="413527" y="2268597"/>
                    </a:lnTo>
                    <a:lnTo>
                      <a:pt x="408514" y="2263584"/>
                    </a:lnTo>
                    <a:lnTo>
                      <a:pt x="406007" y="2256064"/>
                    </a:lnTo>
                    <a:lnTo>
                      <a:pt x="400994" y="2248544"/>
                    </a:lnTo>
                    <a:lnTo>
                      <a:pt x="400994" y="2238517"/>
                    </a:lnTo>
                    <a:lnTo>
                      <a:pt x="395980" y="2233503"/>
                    </a:lnTo>
                    <a:lnTo>
                      <a:pt x="395980" y="2230997"/>
                    </a:lnTo>
                    <a:lnTo>
                      <a:pt x="393474" y="2230997"/>
                    </a:lnTo>
                    <a:lnTo>
                      <a:pt x="388460" y="2228490"/>
                    </a:lnTo>
                    <a:lnTo>
                      <a:pt x="388460" y="2225983"/>
                    </a:lnTo>
                    <a:lnTo>
                      <a:pt x="370913" y="2225983"/>
                    </a:lnTo>
                    <a:lnTo>
                      <a:pt x="365900" y="2223477"/>
                    </a:lnTo>
                    <a:lnTo>
                      <a:pt x="340833" y="2223477"/>
                    </a:lnTo>
                    <a:lnTo>
                      <a:pt x="330806" y="2220970"/>
                    </a:lnTo>
                    <a:lnTo>
                      <a:pt x="325792" y="2218463"/>
                    </a:lnTo>
                    <a:lnTo>
                      <a:pt x="320779" y="2218463"/>
                    </a:lnTo>
                    <a:lnTo>
                      <a:pt x="318272" y="2215956"/>
                    </a:lnTo>
                    <a:lnTo>
                      <a:pt x="293205" y="2215956"/>
                    </a:lnTo>
                    <a:lnTo>
                      <a:pt x="293205" y="2218463"/>
                    </a:lnTo>
                    <a:lnTo>
                      <a:pt x="288191" y="2220970"/>
                    </a:lnTo>
                    <a:lnTo>
                      <a:pt x="283178" y="2228490"/>
                    </a:lnTo>
                    <a:lnTo>
                      <a:pt x="278165" y="2233503"/>
                    </a:lnTo>
                    <a:lnTo>
                      <a:pt x="273151" y="2241023"/>
                    </a:lnTo>
                    <a:lnTo>
                      <a:pt x="270644" y="2246037"/>
                    </a:lnTo>
                    <a:lnTo>
                      <a:pt x="265631" y="2251050"/>
                    </a:lnTo>
                    <a:lnTo>
                      <a:pt x="263124" y="2258571"/>
                    </a:lnTo>
                    <a:lnTo>
                      <a:pt x="260617" y="2263584"/>
                    </a:lnTo>
                    <a:lnTo>
                      <a:pt x="258192" y="2268597"/>
                    </a:lnTo>
                    <a:lnTo>
                      <a:pt x="255686" y="2276118"/>
                    </a:lnTo>
                    <a:lnTo>
                      <a:pt x="255686" y="2318718"/>
                    </a:lnTo>
                    <a:lnTo>
                      <a:pt x="253179" y="2321225"/>
                    </a:lnTo>
                    <a:lnTo>
                      <a:pt x="253179" y="2326238"/>
                    </a:lnTo>
                    <a:lnTo>
                      <a:pt x="250672" y="2328745"/>
                    </a:lnTo>
                    <a:lnTo>
                      <a:pt x="250672" y="2333759"/>
                    </a:lnTo>
                    <a:lnTo>
                      <a:pt x="248166" y="2336265"/>
                    </a:lnTo>
                    <a:lnTo>
                      <a:pt x="245659" y="2343786"/>
                    </a:lnTo>
                    <a:lnTo>
                      <a:pt x="245659" y="2346292"/>
                    </a:lnTo>
                    <a:lnTo>
                      <a:pt x="243152" y="2346292"/>
                    </a:lnTo>
                    <a:lnTo>
                      <a:pt x="243152" y="2353812"/>
                    </a:lnTo>
                    <a:lnTo>
                      <a:pt x="240645" y="2356319"/>
                    </a:lnTo>
                    <a:lnTo>
                      <a:pt x="235632" y="2353812"/>
                    </a:lnTo>
                    <a:lnTo>
                      <a:pt x="233125" y="2356319"/>
                    </a:lnTo>
                    <a:lnTo>
                      <a:pt x="240645" y="2358826"/>
                    </a:lnTo>
                    <a:lnTo>
                      <a:pt x="238139" y="2363839"/>
                    </a:lnTo>
                    <a:lnTo>
                      <a:pt x="238139" y="2366346"/>
                    </a:lnTo>
                    <a:lnTo>
                      <a:pt x="235632" y="2368853"/>
                    </a:lnTo>
                    <a:lnTo>
                      <a:pt x="233125" y="2373866"/>
                    </a:lnTo>
                    <a:lnTo>
                      <a:pt x="233125" y="2381386"/>
                    </a:lnTo>
                    <a:lnTo>
                      <a:pt x="230618" y="2383893"/>
                    </a:lnTo>
                    <a:lnTo>
                      <a:pt x="230618" y="2388906"/>
                    </a:lnTo>
                    <a:lnTo>
                      <a:pt x="228112" y="2391413"/>
                    </a:lnTo>
                    <a:lnTo>
                      <a:pt x="223098" y="2396427"/>
                    </a:lnTo>
                    <a:lnTo>
                      <a:pt x="220592" y="2396427"/>
                    </a:lnTo>
                    <a:lnTo>
                      <a:pt x="218085" y="2398934"/>
                    </a:lnTo>
                    <a:lnTo>
                      <a:pt x="213071" y="2401440"/>
                    </a:lnTo>
                    <a:lnTo>
                      <a:pt x="208058" y="2403947"/>
                    </a:lnTo>
                    <a:lnTo>
                      <a:pt x="190511" y="2403947"/>
                    </a:lnTo>
                    <a:lnTo>
                      <a:pt x="185497" y="2406454"/>
                    </a:lnTo>
                    <a:lnTo>
                      <a:pt x="177977" y="2403947"/>
                    </a:lnTo>
                    <a:lnTo>
                      <a:pt x="157923" y="2403947"/>
                    </a:lnTo>
                    <a:lnTo>
                      <a:pt x="150403" y="2401440"/>
                    </a:lnTo>
                    <a:lnTo>
                      <a:pt x="145390" y="2398934"/>
                    </a:lnTo>
                    <a:lnTo>
                      <a:pt x="137870" y="2398934"/>
                    </a:lnTo>
                    <a:lnTo>
                      <a:pt x="135363" y="2396427"/>
                    </a:lnTo>
                    <a:lnTo>
                      <a:pt x="120323" y="2393920"/>
                    </a:lnTo>
                    <a:lnTo>
                      <a:pt x="120323" y="2391413"/>
                    </a:lnTo>
                    <a:lnTo>
                      <a:pt x="117816" y="2391413"/>
                    </a:lnTo>
                    <a:lnTo>
                      <a:pt x="115309" y="2386400"/>
                    </a:lnTo>
                    <a:lnTo>
                      <a:pt x="115309" y="2381386"/>
                    </a:lnTo>
                    <a:lnTo>
                      <a:pt x="110296" y="2376373"/>
                    </a:lnTo>
                    <a:lnTo>
                      <a:pt x="107789" y="2371360"/>
                    </a:lnTo>
                    <a:lnTo>
                      <a:pt x="102776" y="2366346"/>
                    </a:lnTo>
                    <a:lnTo>
                      <a:pt x="97762" y="2363839"/>
                    </a:lnTo>
                    <a:lnTo>
                      <a:pt x="95255" y="2361333"/>
                    </a:lnTo>
                    <a:lnTo>
                      <a:pt x="90242" y="2361333"/>
                    </a:lnTo>
                    <a:lnTo>
                      <a:pt x="85228" y="2358826"/>
                    </a:lnTo>
                    <a:lnTo>
                      <a:pt x="82722" y="2356319"/>
                    </a:lnTo>
                    <a:lnTo>
                      <a:pt x="80215" y="2356319"/>
                    </a:lnTo>
                    <a:lnTo>
                      <a:pt x="77708" y="2353812"/>
                    </a:lnTo>
                    <a:lnTo>
                      <a:pt x="75202" y="2353812"/>
                    </a:lnTo>
                    <a:lnTo>
                      <a:pt x="67681" y="2351306"/>
                    </a:lnTo>
                    <a:lnTo>
                      <a:pt x="62668" y="2348799"/>
                    </a:lnTo>
                    <a:lnTo>
                      <a:pt x="55148" y="2346292"/>
                    </a:lnTo>
                    <a:lnTo>
                      <a:pt x="52641" y="2343786"/>
                    </a:lnTo>
                    <a:lnTo>
                      <a:pt x="50134" y="2343786"/>
                    </a:lnTo>
                    <a:lnTo>
                      <a:pt x="45121" y="2341279"/>
                    </a:lnTo>
                    <a:lnTo>
                      <a:pt x="40107" y="2338772"/>
                    </a:lnTo>
                    <a:lnTo>
                      <a:pt x="37601" y="2338772"/>
                    </a:lnTo>
                    <a:lnTo>
                      <a:pt x="30081" y="2336265"/>
                    </a:lnTo>
                    <a:lnTo>
                      <a:pt x="30081" y="2333759"/>
                    </a:lnTo>
                    <a:lnTo>
                      <a:pt x="32587" y="2328745"/>
                    </a:lnTo>
                    <a:lnTo>
                      <a:pt x="30081" y="2328745"/>
                    </a:lnTo>
                    <a:lnTo>
                      <a:pt x="22560" y="2321225"/>
                    </a:lnTo>
                    <a:lnTo>
                      <a:pt x="20054" y="2316211"/>
                    </a:lnTo>
                    <a:lnTo>
                      <a:pt x="17547" y="2316211"/>
                    </a:lnTo>
                    <a:lnTo>
                      <a:pt x="7520" y="2301171"/>
                    </a:lnTo>
                    <a:lnTo>
                      <a:pt x="5013" y="2283624"/>
                    </a:lnTo>
                    <a:lnTo>
                      <a:pt x="2507" y="2281118"/>
                    </a:lnTo>
                    <a:lnTo>
                      <a:pt x="0" y="2271091"/>
                    </a:lnTo>
                    <a:lnTo>
                      <a:pt x="0" y="2261064"/>
                    </a:lnTo>
                    <a:lnTo>
                      <a:pt x="2507" y="2246023"/>
                    </a:lnTo>
                    <a:lnTo>
                      <a:pt x="2507" y="2241010"/>
                    </a:lnTo>
                    <a:lnTo>
                      <a:pt x="5013" y="2230983"/>
                    </a:lnTo>
                    <a:lnTo>
                      <a:pt x="7520" y="2228476"/>
                    </a:lnTo>
                    <a:lnTo>
                      <a:pt x="15040" y="2215943"/>
                    </a:lnTo>
                    <a:lnTo>
                      <a:pt x="17547" y="2210929"/>
                    </a:lnTo>
                    <a:lnTo>
                      <a:pt x="22560" y="2200902"/>
                    </a:lnTo>
                    <a:lnTo>
                      <a:pt x="27574" y="2198395"/>
                    </a:lnTo>
                    <a:lnTo>
                      <a:pt x="32587" y="2195889"/>
                    </a:lnTo>
                    <a:lnTo>
                      <a:pt x="37601" y="2193382"/>
                    </a:lnTo>
                    <a:lnTo>
                      <a:pt x="45121" y="2190875"/>
                    </a:lnTo>
                    <a:lnTo>
                      <a:pt x="50134" y="2190875"/>
                    </a:lnTo>
                    <a:lnTo>
                      <a:pt x="57655" y="2188369"/>
                    </a:lnTo>
                    <a:lnTo>
                      <a:pt x="62668" y="2185862"/>
                    </a:lnTo>
                    <a:lnTo>
                      <a:pt x="70188" y="2183355"/>
                    </a:lnTo>
                    <a:lnTo>
                      <a:pt x="75202" y="2183355"/>
                    </a:lnTo>
                    <a:lnTo>
                      <a:pt x="82722" y="2178342"/>
                    </a:lnTo>
                    <a:lnTo>
                      <a:pt x="85228" y="2175835"/>
                    </a:lnTo>
                    <a:lnTo>
                      <a:pt x="85228" y="2170822"/>
                    </a:lnTo>
                    <a:lnTo>
                      <a:pt x="82722" y="2165808"/>
                    </a:lnTo>
                    <a:lnTo>
                      <a:pt x="80215" y="2163301"/>
                    </a:lnTo>
                    <a:lnTo>
                      <a:pt x="77708" y="2163301"/>
                    </a:lnTo>
                    <a:lnTo>
                      <a:pt x="75202" y="2160795"/>
                    </a:lnTo>
                    <a:lnTo>
                      <a:pt x="72695" y="2160795"/>
                    </a:lnTo>
                    <a:lnTo>
                      <a:pt x="70188" y="2158288"/>
                    </a:lnTo>
                    <a:lnTo>
                      <a:pt x="62668" y="2155781"/>
                    </a:lnTo>
                    <a:lnTo>
                      <a:pt x="57655" y="2153275"/>
                    </a:lnTo>
                    <a:lnTo>
                      <a:pt x="52641" y="2150768"/>
                    </a:lnTo>
                    <a:lnTo>
                      <a:pt x="47628" y="2148261"/>
                    </a:lnTo>
                    <a:lnTo>
                      <a:pt x="42614" y="2148261"/>
                    </a:lnTo>
                    <a:lnTo>
                      <a:pt x="35094" y="2145754"/>
                    </a:lnTo>
                    <a:lnTo>
                      <a:pt x="32587" y="2145754"/>
                    </a:lnTo>
                    <a:lnTo>
                      <a:pt x="25067" y="2138234"/>
                    </a:lnTo>
                    <a:lnTo>
                      <a:pt x="27574" y="2128207"/>
                    </a:lnTo>
                    <a:lnTo>
                      <a:pt x="27574" y="2125701"/>
                    </a:lnTo>
                    <a:lnTo>
                      <a:pt x="30081" y="2120687"/>
                    </a:lnTo>
                    <a:lnTo>
                      <a:pt x="32587" y="2105647"/>
                    </a:lnTo>
                    <a:lnTo>
                      <a:pt x="32587" y="2078073"/>
                    </a:lnTo>
                    <a:lnTo>
                      <a:pt x="37601" y="2068046"/>
                    </a:lnTo>
                    <a:lnTo>
                      <a:pt x="42614" y="2058019"/>
                    </a:lnTo>
                    <a:lnTo>
                      <a:pt x="45121" y="2055512"/>
                    </a:lnTo>
                    <a:lnTo>
                      <a:pt x="55148" y="2042979"/>
                    </a:lnTo>
                    <a:lnTo>
                      <a:pt x="62668" y="2030445"/>
                    </a:lnTo>
                    <a:lnTo>
                      <a:pt x="65175" y="2022925"/>
                    </a:lnTo>
                    <a:lnTo>
                      <a:pt x="75202" y="2002871"/>
                    </a:lnTo>
                    <a:lnTo>
                      <a:pt x="85228" y="2002871"/>
                    </a:lnTo>
                    <a:lnTo>
                      <a:pt x="90242" y="1997858"/>
                    </a:lnTo>
                    <a:lnTo>
                      <a:pt x="95255" y="1995351"/>
                    </a:lnTo>
                    <a:lnTo>
                      <a:pt x="97762" y="1992844"/>
                    </a:lnTo>
                    <a:lnTo>
                      <a:pt x="100269" y="1990338"/>
                    </a:lnTo>
                    <a:lnTo>
                      <a:pt x="110296" y="1990338"/>
                    </a:lnTo>
                    <a:lnTo>
                      <a:pt x="115309" y="1992844"/>
                    </a:lnTo>
                    <a:lnTo>
                      <a:pt x="120323" y="1992844"/>
                    </a:lnTo>
                    <a:lnTo>
                      <a:pt x="125336" y="1990338"/>
                    </a:lnTo>
                    <a:lnTo>
                      <a:pt x="130349" y="1990338"/>
                    </a:lnTo>
                    <a:lnTo>
                      <a:pt x="132856" y="1992844"/>
                    </a:lnTo>
                    <a:lnTo>
                      <a:pt x="135363" y="1997858"/>
                    </a:lnTo>
                    <a:lnTo>
                      <a:pt x="137870" y="2002871"/>
                    </a:lnTo>
                    <a:lnTo>
                      <a:pt x="137870" y="2000365"/>
                    </a:lnTo>
                    <a:lnTo>
                      <a:pt x="145390" y="1997858"/>
                    </a:lnTo>
                    <a:lnTo>
                      <a:pt x="147897" y="1995351"/>
                    </a:lnTo>
                    <a:lnTo>
                      <a:pt x="152910" y="1987831"/>
                    </a:lnTo>
                    <a:lnTo>
                      <a:pt x="155417" y="1982817"/>
                    </a:lnTo>
                    <a:lnTo>
                      <a:pt x="155417" y="1980311"/>
                    </a:lnTo>
                    <a:lnTo>
                      <a:pt x="157923" y="1977804"/>
                    </a:lnTo>
                    <a:lnTo>
                      <a:pt x="162937" y="1975297"/>
                    </a:lnTo>
                    <a:lnTo>
                      <a:pt x="162937" y="1967777"/>
                    </a:lnTo>
                    <a:lnTo>
                      <a:pt x="165444" y="1962764"/>
                    </a:lnTo>
                    <a:lnTo>
                      <a:pt x="167950" y="1960257"/>
                    </a:lnTo>
                    <a:lnTo>
                      <a:pt x="172964" y="1955243"/>
                    </a:lnTo>
                    <a:lnTo>
                      <a:pt x="180484" y="1955243"/>
                    </a:lnTo>
                    <a:lnTo>
                      <a:pt x="182991" y="1952737"/>
                    </a:lnTo>
                    <a:lnTo>
                      <a:pt x="182991" y="1945217"/>
                    </a:lnTo>
                    <a:lnTo>
                      <a:pt x="185497" y="1940203"/>
                    </a:lnTo>
                    <a:lnTo>
                      <a:pt x="185497" y="1937696"/>
                    </a:lnTo>
                    <a:lnTo>
                      <a:pt x="188004" y="1935190"/>
                    </a:lnTo>
                    <a:lnTo>
                      <a:pt x="188004" y="1930176"/>
                    </a:lnTo>
                    <a:lnTo>
                      <a:pt x="193018" y="1927669"/>
                    </a:lnTo>
                    <a:lnTo>
                      <a:pt x="195524" y="1922656"/>
                    </a:lnTo>
                    <a:lnTo>
                      <a:pt x="198031" y="1922656"/>
                    </a:lnTo>
                    <a:lnTo>
                      <a:pt x="198031" y="1917643"/>
                    </a:lnTo>
                    <a:lnTo>
                      <a:pt x="200538" y="1912629"/>
                    </a:lnTo>
                    <a:lnTo>
                      <a:pt x="203044" y="1910123"/>
                    </a:lnTo>
                    <a:lnTo>
                      <a:pt x="205551" y="1907616"/>
                    </a:lnTo>
                    <a:lnTo>
                      <a:pt x="213071" y="1902602"/>
                    </a:lnTo>
                    <a:lnTo>
                      <a:pt x="215578" y="1900096"/>
                    </a:lnTo>
                    <a:lnTo>
                      <a:pt x="215578" y="1897589"/>
                    </a:lnTo>
                    <a:lnTo>
                      <a:pt x="220592" y="1897589"/>
                    </a:lnTo>
                    <a:lnTo>
                      <a:pt x="220592" y="1895082"/>
                    </a:lnTo>
                    <a:lnTo>
                      <a:pt x="223098" y="1892575"/>
                    </a:lnTo>
                    <a:lnTo>
                      <a:pt x="225605" y="1892575"/>
                    </a:lnTo>
                    <a:lnTo>
                      <a:pt x="228112" y="1890069"/>
                    </a:lnTo>
                    <a:lnTo>
                      <a:pt x="233125" y="1890069"/>
                    </a:lnTo>
                    <a:lnTo>
                      <a:pt x="238139" y="1887562"/>
                    </a:lnTo>
                    <a:lnTo>
                      <a:pt x="238139" y="1885055"/>
                    </a:lnTo>
                    <a:lnTo>
                      <a:pt x="243152" y="1885055"/>
                    </a:lnTo>
                    <a:lnTo>
                      <a:pt x="245659" y="1882549"/>
                    </a:lnTo>
                    <a:lnTo>
                      <a:pt x="248166" y="1880042"/>
                    </a:lnTo>
                    <a:lnTo>
                      <a:pt x="250672" y="1875028"/>
                    </a:lnTo>
                    <a:lnTo>
                      <a:pt x="248166" y="1872522"/>
                    </a:lnTo>
                    <a:lnTo>
                      <a:pt x="253179" y="1865001"/>
                    </a:lnTo>
                    <a:lnTo>
                      <a:pt x="255686" y="1865001"/>
                    </a:lnTo>
                    <a:lnTo>
                      <a:pt x="258192" y="1859988"/>
                    </a:lnTo>
                    <a:lnTo>
                      <a:pt x="260617" y="1859988"/>
                    </a:lnTo>
                    <a:lnTo>
                      <a:pt x="260617" y="1857481"/>
                    </a:lnTo>
                    <a:lnTo>
                      <a:pt x="263124" y="1854975"/>
                    </a:lnTo>
                    <a:lnTo>
                      <a:pt x="268137" y="1854975"/>
                    </a:lnTo>
                    <a:lnTo>
                      <a:pt x="263124" y="1849961"/>
                    </a:lnTo>
                    <a:lnTo>
                      <a:pt x="258192" y="1852468"/>
                    </a:lnTo>
                    <a:lnTo>
                      <a:pt x="253179" y="1849961"/>
                    </a:lnTo>
                    <a:lnTo>
                      <a:pt x="250672" y="1847454"/>
                    </a:lnTo>
                    <a:lnTo>
                      <a:pt x="245659" y="1847454"/>
                    </a:lnTo>
                    <a:lnTo>
                      <a:pt x="245659" y="1844948"/>
                    </a:lnTo>
                    <a:lnTo>
                      <a:pt x="243152" y="1842441"/>
                    </a:lnTo>
                    <a:lnTo>
                      <a:pt x="240645" y="1844948"/>
                    </a:lnTo>
                    <a:lnTo>
                      <a:pt x="243152" y="1842441"/>
                    </a:lnTo>
                    <a:lnTo>
                      <a:pt x="245659" y="1839934"/>
                    </a:lnTo>
                    <a:lnTo>
                      <a:pt x="225605" y="1839934"/>
                    </a:lnTo>
                    <a:lnTo>
                      <a:pt x="228112" y="1837427"/>
                    </a:lnTo>
                    <a:lnTo>
                      <a:pt x="233125" y="1832414"/>
                    </a:lnTo>
                    <a:lnTo>
                      <a:pt x="235632" y="1829907"/>
                    </a:lnTo>
                    <a:lnTo>
                      <a:pt x="240645" y="1824894"/>
                    </a:lnTo>
                    <a:lnTo>
                      <a:pt x="238139" y="1824894"/>
                    </a:lnTo>
                    <a:lnTo>
                      <a:pt x="240645" y="1822387"/>
                    </a:lnTo>
                    <a:lnTo>
                      <a:pt x="243152" y="1822387"/>
                    </a:lnTo>
                    <a:lnTo>
                      <a:pt x="245659" y="1817374"/>
                    </a:lnTo>
                    <a:lnTo>
                      <a:pt x="245659" y="1814867"/>
                    </a:lnTo>
                    <a:lnTo>
                      <a:pt x="248166" y="1814867"/>
                    </a:lnTo>
                    <a:lnTo>
                      <a:pt x="245659" y="1812360"/>
                    </a:lnTo>
                    <a:lnTo>
                      <a:pt x="243152" y="1809854"/>
                    </a:lnTo>
                    <a:lnTo>
                      <a:pt x="240645" y="1807347"/>
                    </a:lnTo>
                    <a:lnTo>
                      <a:pt x="240645" y="1804840"/>
                    </a:lnTo>
                    <a:lnTo>
                      <a:pt x="245659" y="1797320"/>
                    </a:lnTo>
                    <a:lnTo>
                      <a:pt x="248166" y="1794813"/>
                    </a:lnTo>
                    <a:lnTo>
                      <a:pt x="250672" y="1789800"/>
                    </a:lnTo>
                    <a:lnTo>
                      <a:pt x="253179" y="1787293"/>
                    </a:lnTo>
                    <a:lnTo>
                      <a:pt x="255686" y="1782280"/>
                    </a:lnTo>
                    <a:lnTo>
                      <a:pt x="255686" y="1779773"/>
                    </a:lnTo>
                    <a:lnTo>
                      <a:pt x="260617" y="1772253"/>
                    </a:lnTo>
                    <a:lnTo>
                      <a:pt x="263124" y="1769746"/>
                    </a:lnTo>
                    <a:lnTo>
                      <a:pt x="265631" y="1764733"/>
                    </a:lnTo>
                    <a:lnTo>
                      <a:pt x="265631" y="1762226"/>
                    </a:lnTo>
                    <a:lnTo>
                      <a:pt x="268137" y="1759719"/>
                    </a:lnTo>
                    <a:lnTo>
                      <a:pt x="273151" y="1752199"/>
                    </a:lnTo>
                    <a:lnTo>
                      <a:pt x="275658" y="1747185"/>
                    </a:lnTo>
                    <a:lnTo>
                      <a:pt x="280671" y="1739665"/>
                    </a:lnTo>
                    <a:lnTo>
                      <a:pt x="280671" y="1737159"/>
                    </a:lnTo>
                    <a:lnTo>
                      <a:pt x="283178" y="1732145"/>
                    </a:lnTo>
                    <a:lnTo>
                      <a:pt x="285685" y="1727132"/>
                    </a:lnTo>
                    <a:lnTo>
                      <a:pt x="288191" y="1724625"/>
                    </a:lnTo>
                    <a:lnTo>
                      <a:pt x="288191" y="1722118"/>
                    </a:lnTo>
                    <a:lnTo>
                      <a:pt x="290698" y="1719612"/>
                    </a:lnTo>
                    <a:lnTo>
                      <a:pt x="293205" y="1714598"/>
                    </a:lnTo>
                    <a:lnTo>
                      <a:pt x="290698" y="1714598"/>
                    </a:lnTo>
                    <a:lnTo>
                      <a:pt x="290698" y="1707078"/>
                    </a:lnTo>
                    <a:lnTo>
                      <a:pt x="298218" y="1694544"/>
                    </a:lnTo>
                    <a:lnTo>
                      <a:pt x="298218" y="1692038"/>
                    </a:lnTo>
                    <a:lnTo>
                      <a:pt x="303232" y="1689531"/>
                    </a:lnTo>
                    <a:lnTo>
                      <a:pt x="308245" y="1679504"/>
                    </a:lnTo>
                    <a:lnTo>
                      <a:pt x="308245" y="1674491"/>
                    </a:lnTo>
                    <a:lnTo>
                      <a:pt x="310752" y="1664464"/>
                    </a:lnTo>
                    <a:lnTo>
                      <a:pt x="310752" y="1659450"/>
                    </a:lnTo>
                    <a:lnTo>
                      <a:pt x="313259" y="1654437"/>
                    </a:lnTo>
                    <a:lnTo>
                      <a:pt x="313259" y="1649423"/>
                    </a:lnTo>
                    <a:lnTo>
                      <a:pt x="318272" y="1641903"/>
                    </a:lnTo>
                    <a:lnTo>
                      <a:pt x="320779" y="1639397"/>
                    </a:lnTo>
                    <a:lnTo>
                      <a:pt x="320779" y="1634383"/>
                    </a:lnTo>
                    <a:lnTo>
                      <a:pt x="323285" y="1629370"/>
                    </a:lnTo>
                    <a:lnTo>
                      <a:pt x="323285" y="1626863"/>
                    </a:lnTo>
                    <a:lnTo>
                      <a:pt x="325792" y="1619343"/>
                    </a:lnTo>
                    <a:lnTo>
                      <a:pt x="328299" y="1609316"/>
                    </a:lnTo>
                    <a:lnTo>
                      <a:pt x="333312" y="1599289"/>
                    </a:lnTo>
                    <a:lnTo>
                      <a:pt x="333312" y="1596782"/>
                    </a:lnTo>
                    <a:lnTo>
                      <a:pt x="340833" y="1589262"/>
                    </a:lnTo>
                    <a:lnTo>
                      <a:pt x="353366" y="1586755"/>
                    </a:lnTo>
                    <a:lnTo>
                      <a:pt x="365900" y="1589262"/>
                    </a:lnTo>
                    <a:lnTo>
                      <a:pt x="370913" y="1589262"/>
                    </a:lnTo>
                    <a:lnTo>
                      <a:pt x="380940" y="1594275"/>
                    </a:lnTo>
                    <a:lnTo>
                      <a:pt x="385953" y="1591769"/>
                    </a:lnTo>
                    <a:lnTo>
                      <a:pt x="385953" y="1594275"/>
                    </a:lnTo>
                    <a:lnTo>
                      <a:pt x="390967" y="1596782"/>
                    </a:lnTo>
                    <a:lnTo>
                      <a:pt x="393474" y="1599289"/>
                    </a:lnTo>
                    <a:lnTo>
                      <a:pt x="398487" y="1601796"/>
                    </a:lnTo>
                    <a:lnTo>
                      <a:pt x="403501" y="1594275"/>
                    </a:lnTo>
                    <a:lnTo>
                      <a:pt x="418541" y="1584249"/>
                    </a:lnTo>
                    <a:lnTo>
                      <a:pt x="421048" y="1579235"/>
                    </a:lnTo>
                    <a:lnTo>
                      <a:pt x="426061" y="1574222"/>
                    </a:lnTo>
                    <a:lnTo>
                      <a:pt x="431075" y="1574222"/>
                    </a:lnTo>
                    <a:lnTo>
                      <a:pt x="436088" y="1579235"/>
                    </a:lnTo>
                    <a:lnTo>
                      <a:pt x="438595" y="1581742"/>
                    </a:lnTo>
                    <a:lnTo>
                      <a:pt x="443608" y="1584249"/>
                    </a:lnTo>
                    <a:lnTo>
                      <a:pt x="451128" y="1584249"/>
                    </a:lnTo>
                    <a:lnTo>
                      <a:pt x="453635" y="1586755"/>
                    </a:lnTo>
                    <a:lnTo>
                      <a:pt x="458648" y="1586755"/>
                    </a:lnTo>
                    <a:lnTo>
                      <a:pt x="463662" y="1584249"/>
                    </a:lnTo>
                    <a:lnTo>
                      <a:pt x="463662" y="1586755"/>
                    </a:lnTo>
                    <a:lnTo>
                      <a:pt x="471182" y="1586755"/>
                    </a:lnTo>
                    <a:lnTo>
                      <a:pt x="478702" y="1589262"/>
                    </a:lnTo>
                    <a:lnTo>
                      <a:pt x="486222" y="1591769"/>
                    </a:lnTo>
                    <a:lnTo>
                      <a:pt x="493743" y="1591769"/>
                    </a:lnTo>
                    <a:lnTo>
                      <a:pt x="496249" y="1594275"/>
                    </a:lnTo>
                    <a:lnTo>
                      <a:pt x="498756" y="1594275"/>
                    </a:lnTo>
                    <a:lnTo>
                      <a:pt x="501263" y="1591769"/>
                    </a:lnTo>
                    <a:lnTo>
                      <a:pt x="503769" y="1589262"/>
                    </a:lnTo>
                    <a:lnTo>
                      <a:pt x="503769" y="1586755"/>
                    </a:lnTo>
                    <a:lnTo>
                      <a:pt x="508783" y="1584249"/>
                    </a:lnTo>
                    <a:lnTo>
                      <a:pt x="508783" y="1579235"/>
                    </a:lnTo>
                    <a:lnTo>
                      <a:pt x="511289" y="1579235"/>
                    </a:lnTo>
                    <a:lnTo>
                      <a:pt x="511289" y="1569208"/>
                    </a:lnTo>
                    <a:lnTo>
                      <a:pt x="513796" y="1564195"/>
                    </a:lnTo>
                    <a:lnTo>
                      <a:pt x="511289" y="1564195"/>
                    </a:lnTo>
                    <a:lnTo>
                      <a:pt x="511289" y="1559181"/>
                    </a:lnTo>
                    <a:lnTo>
                      <a:pt x="516303" y="1556675"/>
                    </a:lnTo>
                    <a:lnTo>
                      <a:pt x="513796" y="1556675"/>
                    </a:lnTo>
                    <a:lnTo>
                      <a:pt x="513796" y="1554168"/>
                    </a:lnTo>
                    <a:lnTo>
                      <a:pt x="516303" y="1549155"/>
                    </a:lnTo>
                    <a:lnTo>
                      <a:pt x="518810" y="1544141"/>
                    </a:lnTo>
                    <a:lnTo>
                      <a:pt x="518810" y="1539128"/>
                    </a:lnTo>
                    <a:lnTo>
                      <a:pt x="521317" y="1534114"/>
                    </a:lnTo>
                    <a:lnTo>
                      <a:pt x="523823" y="1534114"/>
                    </a:lnTo>
                    <a:lnTo>
                      <a:pt x="523823" y="1524087"/>
                    </a:lnTo>
                    <a:lnTo>
                      <a:pt x="528837" y="1519074"/>
                    </a:lnTo>
                    <a:lnTo>
                      <a:pt x="528837" y="1514060"/>
                    </a:lnTo>
                    <a:lnTo>
                      <a:pt x="531343" y="1511554"/>
                    </a:lnTo>
                    <a:lnTo>
                      <a:pt x="531343" y="1499020"/>
                    </a:lnTo>
                    <a:lnTo>
                      <a:pt x="533850" y="1496513"/>
                    </a:lnTo>
                    <a:lnTo>
                      <a:pt x="533850" y="1494007"/>
                    </a:lnTo>
                    <a:lnTo>
                      <a:pt x="538863" y="1488993"/>
                    </a:lnTo>
                    <a:lnTo>
                      <a:pt x="536357" y="1488993"/>
                    </a:lnTo>
                    <a:lnTo>
                      <a:pt x="536357" y="1486487"/>
                    </a:lnTo>
                    <a:lnTo>
                      <a:pt x="528837" y="1483980"/>
                    </a:lnTo>
                    <a:lnTo>
                      <a:pt x="531343" y="1476460"/>
                    </a:lnTo>
                    <a:lnTo>
                      <a:pt x="536357" y="1471446"/>
                    </a:lnTo>
                    <a:lnTo>
                      <a:pt x="533850" y="1466433"/>
                    </a:lnTo>
                    <a:lnTo>
                      <a:pt x="533850" y="1461419"/>
                    </a:lnTo>
                    <a:lnTo>
                      <a:pt x="536357" y="1453899"/>
                    </a:lnTo>
                    <a:lnTo>
                      <a:pt x="536357" y="1441365"/>
                    </a:lnTo>
                    <a:lnTo>
                      <a:pt x="538863" y="1438859"/>
                    </a:lnTo>
                    <a:lnTo>
                      <a:pt x="538863" y="1436352"/>
                    </a:lnTo>
                    <a:lnTo>
                      <a:pt x="541370" y="1436352"/>
                    </a:lnTo>
                    <a:lnTo>
                      <a:pt x="541370" y="1433845"/>
                    </a:lnTo>
                    <a:lnTo>
                      <a:pt x="543877" y="1433845"/>
                    </a:lnTo>
                    <a:lnTo>
                      <a:pt x="541370" y="1431339"/>
                    </a:lnTo>
                    <a:lnTo>
                      <a:pt x="541370" y="1426325"/>
                    </a:lnTo>
                    <a:lnTo>
                      <a:pt x="543877" y="1418805"/>
                    </a:lnTo>
                    <a:lnTo>
                      <a:pt x="546384" y="1413791"/>
                    </a:lnTo>
                    <a:lnTo>
                      <a:pt x="546384" y="1406271"/>
                    </a:lnTo>
                    <a:lnTo>
                      <a:pt x="548890" y="1406271"/>
                    </a:lnTo>
                    <a:lnTo>
                      <a:pt x="553904" y="1398751"/>
                    </a:lnTo>
                    <a:lnTo>
                      <a:pt x="556411" y="1398751"/>
                    </a:lnTo>
                    <a:lnTo>
                      <a:pt x="558917" y="1396245"/>
                    </a:lnTo>
                    <a:lnTo>
                      <a:pt x="563931" y="1396245"/>
                    </a:lnTo>
                    <a:lnTo>
                      <a:pt x="571451" y="1391231"/>
                    </a:lnTo>
                    <a:lnTo>
                      <a:pt x="571451" y="1386218"/>
                    </a:lnTo>
                    <a:lnTo>
                      <a:pt x="573958" y="1381204"/>
                    </a:lnTo>
                    <a:lnTo>
                      <a:pt x="573958" y="1373684"/>
                    </a:lnTo>
                    <a:lnTo>
                      <a:pt x="578971" y="1373684"/>
                    </a:lnTo>
                    <a:lnTo>
                      <a:pt x="581478" y="1371177"/>
                    </a:lnTo>
                    <a:lnTo>
                      <a:pt x="586491" y="1371177"/>
                    </a:lnTo>
                    <a:lnTo>
                      <a:pt x="591505" y="1368671"/>
                    </a:lnTo>
                    <a:lnTo>
                      <a:pt x="594011" y="1368671"/>
                    </a:lnTo>
                    <a:lnTo>
                      <a:pt x="594011" y="1356137"/>
                    </a:lnTo>
                    <a:lnTo>
                      <a:pt x="596518" y="1353630"/>
                    </a:lnTo>
                    <a:lnTo>
                      <a:pt x="596518" y="1348617"/>
                    </a:lnTo>
                    <a:lnTo>
                      <a:pt x="594011" y="1343603"/>
                    </a:lnTo>
                    <a:lnTo>
                      <a:pt x="594011" y="1341097"/>
                    </a:lnTo>
                    <a:lnTo>
                      <a:pt x="599025" y="1338590"/>
                    </a:lnTo>
                    <a:lnTo>
                      <a:pt x="601531" y="1338590"/>
                    </a:lnTo>
                    <a:lnTo>
                      <a:pt x="601531" y="1328563"/>
                    </a:lnTo>
                    <a:lnTo>
                      <a:pt x="606545" y="1323549"/>
                    </a:lnTo>
                    <a:lnTo>
                      <a:pt x="609052" y="1323549"/>
                    </a:lnTo>
                    <a:lnTo>
                      <a:pt x="611559" y="1316029"/>
                    </a:lnTo>
                    <a:lnTo>
                      <a:pt x="614065" y="1313522"/>
                    </a:lnTo>
                    <a:lnTo>
                      <a:pt x="614065" y="1311016"/>
                    </a:lnTo>
                    <a:lnTo>
                      <a:pt x="616572" y="1313522"/>
                    </a:lnTo>
                    <a:lnTo>
                      <a:pt x="619079" y="1313522"/>
                    </a:lnTo>
                    <a:lnTo>
                      <a:pt x="624092" y="1316029"/>
                    </a:lnTo>
                    <a:lnTo>
                      <a:pt x="631612" y="1316029"/>
                    </a:lnTo>
                    <a:lnTo>
                      <a:pt x="636626" y="1318536"/>
                    </a:lnTo>
                    <a:lnTo>
                      <a:pt x="639132" y="1321043"/>
                    </a:lnTo>
                    <a:lnTo>
                      <a:pt x="641639" y="1321043"/>
                    </a:lnTo>
                    <a:lnTo>
                      <a:pt x="646653" y="1326056"/>
                    </a:lnTo>
                    <a:lnTo>
                      <a:pt x="649159" y="1326056"/>
                    </a:lnTo>
                    <a:lnTo>
                      <a:pt x="659186" y="1331070"/>
                    </a:lnTo>
                    <a:lnTo>
                      <a:pt x="664200" y="1333576"/>
                    </a:lnTo>
                    <a:lnTo>
                      <a:pt x="666706" y="1336083"/>
                    </a:lnTo>
                    <a:lnTo>
                      <a:pt x="674227" y="1341097"/>
                    </a:lnTo>
                    <a:lnTo>
                      <a:pt x="681747" y="1343603"/>
                    </a:lnTo>
                    <a:lnTo>
                      <a:pt x="681747" y="1346110"/>
                    </a:lnTo>
                    <a:lnTo>
                      <a:pt x="684253" y="1346110"/>
                    </a:lnTo>
                    <a:lnTo>
                      <a:pt x="684253" y="1348617"/>
                    </a:lnTo>
                    <a:lnTo>
                      <a:pt x="686760" y="1348617"/>
                    </a:lnTo>
                    <a:lnTo>
                      <a:pt x="689267" y="1351123"/>
                    </a:lnTo>
                    <a:lnTo>
                      <a:pt x="691773" y="1353630"/>
                    </a:lnTo>
                    <a:lnTo>
                      <a:pt x="701801" y="1358644"/>
                    </a:lnTo>
                    <a:lnTo>
                      <a:pt x="709321" y="1358644"/>
                    </a:lnTo>
                    <a:lnTo>
                      <a:pt x="711827" y="1361150"/>
                    </a:lnTo>
                    <a:lnTo>
                      <a:pt x="716841" y="1363657"/>
                    </a:lnTo>
                    <a:lnTo>
                      <a:pt x="724361" y="1371177"/>
                    </a:lnTo>
                    <a:lnTo>
                      <a:pt x="729374" y="1373684"/>
                    </a:lnTo>
                    <a:lnTo>
                      <a:pt x="736895" y="1371177"/>
                    </a:lnTo>
                    <a:lnTo>
                      <a:pt x="739401" y="1368671"/>
                    </a:lnTo>
                    <a:lnTo>
                      <a:pt x="741908" y="1366164"/>
                    </a:lnTo>
                    <a:lnTo>
                      <a:pt x="744415" y="1358644"/>
                    </a:lnTo>
                    <a:lnTo>
                      <a:pt x="744415" y="1356137"/>
                    </a:lnTo>
                    <a:lnTo>
                      <a:pt x="746921" y="1353630"/>
                    </a:lnTo>
                    <a:lnTo>
                      <a:pt x="749428" y="1351123"/>
                    </a:lnTo>
                    <a:lnTo>
                      <a:pt x="749428" y="1346110"/>
                    </a:lnTo>
                    <a:lnTo>
                      <a:pt x="751935" y="1343603"/>
                    </a:lnTo>
                    <a:lnTo>
                      <a:pt x="751935" y="1338590"/>
                    </a:lnTo>
                    <a:lnTo>
                      <a:pt x="761962" y="1333576"/>
                    </a:lnTo>
                    <a:lnTo>
                      <a:pt x="764469" y="1336083"/>
                    </a:lnTo>
                    <a:lnTo>
                      <a:pt x="766975" y="1338590"/>
                    </a:lnTo>
                    <a:lnTo>
                      <a:pt x="777002" y="1338590"/>
                    </a:lnTo>
                    <a:lnTo>
                      <a:pt x="777002" y="1336083"/>
                    </a:lnTo>
                    <a:lnTo>
                      <a:pt x="794549" y="1336083"/>
                    </a:lnTo>
                    <a:lnTo>
                      <a:pt x="797056" y="1338590"/>
                    </a:lnTo>
                    <a:lnTo>
                      <a:pt x="799563" y="1338590"/>
                    </a:lnTo>
                    <a:lnTo>
                      <a:pt x="802069" y="1336083"/>
                    </a:lnTo>
                    <a:lnTo>
                      <a:pt x="807083" y="1338590"/>
                    </a:lnTo>
                    <a:lnTo>
                      <a:pt x="812096" y="1341097"/>
                    </a:lnTo>
                    <a:lnTo>
                      <a:pt x="817110" y="1341097"/>
                    </a:lnTo>
                    <a:lnTo>
                      <a:pt x="819616" y="1338590"/>
                    </a:lnTo>
                    <a:lnTo>
                      <a:pt x="822123" y="1336083"/>
                    </a:lnTo>
                    <a:lnTo>
                      <a:pt x="839670" y="1336083"/>
                    </a:lnTo>
                    <a:lnTo>
                      <a:pt x="842177" y="1333576"/>
                    </a:lnTo>
                    <a:lnTo>
                      <a:pt x="844684" y="1331070"/>
                    </a:lnTo>
                    <a:lnTo>
                      <a:pt x="849697" y="1323549"/>
                    </a:lnTo>
                    <a:lnTo>
                      <a:pt x="864737" y="1321043"/>
                    </a:lnTo>
                    <a:lnTo>
                      <a:pt x="867244" y="1316029"/>
                    </a:lnTo>
                    <a:lnTo>
                      <a:pt x="874764" y="1303496"/>
                    </a:lnTo>
                    <a:lnTo>
                      <a:pt x="884791" y="1283442"/>
                    </a:lnTo>
                    <a:lnTo>
                      <a:pt x="894818" y="1273415"/>
                    </a:lnTo>
                    <a:lnTo>
                      <a:pt x="897325" y="1265895"/>
                    </a:lnTo>
                    <a:lnTo>
                      <a:pt x="907352" y="1248348"/>
                    </a:lnTo>
                    <a:lnTo>
                      <a:pt x="907352" y="1243335"/>
                    </a:lnTo>
                    <a:lnTo>
                      <a:pt x="909858" y="1235814"/>
                    </a:lnTo>
                    <a:lnTo>
                      <a:pt x="909858" y="1233307"/>
                    </a:lnTo>
                    <a:lnTo>
                      <a:pt x="914872" y="1228294"/>
                    </a:lnTo>
                    <a:lnTo>
                      <a:pt x="912365" y="1220774"/>
                    </a:lnTo>
                    <a:lnTo>
                      <a:pt x="914872" y="1218267"/>
                    </a:lnTo>
                    <a:lnTo>
                      <a:pt x="914872" y="1210747"/>
                    </a:lnTo>
                    <a:lnTo>
                      <a:pt x="909858" y="1205734"/>
                    </a:lnTo>
                    <a:lnTo>
                      <a:pt x="909858" y="1203227"/>
                    </a:lnTo>
                    <a:lnTo>
                      <a:pt x="912365" y="1200720"/>
                    </a:lnTo>
                    <a:lnTo>
                      <a:pt x="912365" y="1198213"/>
                    </a:lnTo>
                    <a:lnTo>
                      <a:pt x="909858" y="1198213"/>
                    </a:lnTo>
                    <a:lnTo>
                      <a:pt x="909858" y="1193200"/>
                    </a:lnTo>
                    <a:lnTo>
                      <a:pt x="907352" y="1188186"/>
                    </a:lnTo>
                    <a:lnTo>
                      <a:pt x="907352" y="1185680"/>
                    </a:lnTo>
                    <a:lnTo>
                      <a:pt x="912365" y="1183173"/>
                    </a:lnTo>
                    <a:lnTo>
                      <a:pt x="912365" y="1180666"/>
                    </a:lnTo>
                    <a:lnTo>
                      <a:pt x="914872" y="1180666"/>
                    </a:lnTo>
                    <a:lnTo>
                      <a:pt x="912365" y="1175653"/>
                    </a:lnTo>
                    <a:lnTo>
                      <a:pt x="917379" y="1170639"/>
                    </a:lnTo>
                    <a:lnTo>
                      <a:pt x="919885" y="1168133"/>
                    </a:lnTo>
                    <a:lnTo>
                      <a:pt x="917379" y="1168133"/>
                    </a:lnTo>
                    <a:lnTo>
                      <a:pt x="917379" y="1165626"/>
                    </a:lnTo>
                    <a:lnTo>
                      <a:pt x="914872" y="1163119"/>
                    </a:lnTo>
                    <a:lnTo>
                      <a:pt x="914872" y="1160612"/>
                    </a:lnTo>
                    <a:lnTo>
                      <a:pt x="917379" y="1158106"/>
                    </a:lnTo>
                    <a:lnTo>
                      <a:pt x="917379" y="1150586"/>
                    </a:lnTo>
                    <a:lnTo>
                      <a:pt x="919885" y="1148079"/>
                    </a:lnTo>
                    <a:lnTo>
                      <a:pt x="922392" y="1143065"/>
                    </a:lnTo>
                    <a:lnTo>
                      <a:pt x="919885" y="1138052"/>
                    </a:lnTo>
                    <a:lnTo>
                      <a:pt x="924899" y="1135545"/>
                    </a:lnTo>
                    <a:lnTo>
                      <a:pt x="934926" y="1125518"/>
                    </a:lnTo>
                    <a:lnTo>
                      <a:pt x="937432" y="1123012"/>
                    </a:lnTo>
                    <a:lnTo>
                      <a:pt x="937432" y="1117998"/>
                    </a:lnTo>
                    <a:lnTo>
                      <a:pt x="942446" y="1110478"/>
                    </a:lnTo>
                    <a:lnTo>
                      <a:pt x="942446" y="1105465"/>
                    </a:lnTo>
                    <a:lnTo>
                      <a:pt x="947459" y="1100451"/>
                    </a:lnTo>
                    <a:lnTo>
                      <a:pt x="949966" y="1095438"/>
                    </a:lnTo>
                    <a:lnTo>
                      <a:pt x="952473" y="1092931"/>
                    </a:lnTo>
                    <a:lnTo>
                      <a:pt x="954979" y="1090424"/>
                    </a:lnTo>
                    <a:lnTo>
                      <a:pt x="962499" y="1082904"/>
                    </a:lnTo>
                    <a:lnTo>
                      <a:pt x="965006" y="1077891"/>
                    </a:lnTo>
                    <a:lnTo>
                      <a:pt x="970020" y="1075384"/>
                    </a:lnTo>
                    <a:lnTo>
                      <a:pt x="972526" y="1072877"/>
                    </a:lnTo>
                    <a:lnTo>
                      <a:pt x="977540" y="1067864"/>
                    </a:lnTo>
                    <a:lnTo>
                      <a:pt x="982554" y="1065357"/>
                    </a:lnTo>
                    <a:lnTo>
                      <a:pt x="982554" y="1062850"/>
                    </a:lnTo>
                    <a:lnTo>
                      <a:pt x="985060" y="1060344"/>
                    </a:lnTo>
                    <a:lnTo>
                      <a:pt x="987567" y="1057837"/>
                    </a:lnTo>
                    <a:lnTo>
                      <a:pt x="987567" y="1050317"/>
                    </a:lnTo>
                    <a:lnTo>
                      <a:pt x="992580" y="1042796"/>
                    </a:lnTo>
                    <a:lnTo>
                      <a:pt x="995087" y="1040290"/>
                    </a:lnTo>
                    <a:lnTo>
                      <a:pt x="997594" y="1040290"/>
                    </a:lnTo>
                    <a:lnTo>
                      <a:pt x="997594" y="1037783"/>
                    </a:lnTo>
                    <a:lnTo>
                      <a:pt x="1000100" y="1032770"/>
                    </a:lnTo>
                    <a:lnTo>
                      <a:pt x="1000100" y="1030263"/>
                    </a:lnTo>
                    <a:lnTo>
                      <a:pt x="997594" y="1022743"/>
                    </a:lnTo>
                    <a:lnTo>
                      <a:pt x="997594" y="1017729"/>
                    </a:lnTo>
                    <a:lnTo>
                      <a:pt x="1000100" y="1015222"/>
                    </a:lnTo>
                    <a:lnTo>
                      <a:pt x="1002607" y="1012716"/>
                    </a:lnTo>
                    <a:lnTo>
                      <a:pt x="1005114" y="1002689"/>
                    </a:lnTo>
                    <a:lnTo>
                      <a:pt x="1010127" y="1002689"/>
                    </a:lnTo>
                    <a:lnTo>
                      <a:pt x="1010127" y="1000182"/>
                    </a:lnTo>
                    <a:lnTo>
                      <a:pt x="1012634" y="997676"/>
                    </a:lnTo>
                    <a:lnTo>
                      <a:pt x="1012634" y="987649"/>
                    </a:lnTo>
                    <a:lnTo>
                      <a:pt x="1017647" y="982635"/>
                    </a:lnTo>
                    <a:lnTo>
                      <a:pt x="1020154" y="980128"/>
                    </a:lnTo>
                    <a:lnTo>
                      <a:pt x="1022661" y="975115"/>
                    </a:lnTo>
                    <a:lnTo>
                      <a:pt x="1025167" y="967595"/>
                    </a:lnTo>
                    <a:lnTo>
                      <a:pt x="1025167" y="960075"/>
                    </a:lnTo>
                    <a:lnTo>
                      <a:pt x="1035195" y="960075"/>
                    </a:lnTo>
                    <a:lnTo>
                      <a:pt x="1037701" y="957568"/>
                    </a:lnTo>
                    <a:lnTo>
                      <a:pt x="1045222" y="955061"/>
                    </a:lnTo>
                    <a:lnTo>
                      <a:pt x="1045222" y="952554"/>
                    </a:lnTo>
                    <a:lnTo>
                      <a:pt x="1047728" y="952554"/>
                    </a:lnTo>
                    <a:lnTo>
                      <a:pt x="1047728" y="940021"/>
                    </a:lnTo>
                    <a:lnTo>
                      <a:pt x="1050235" y="932501"/>
                    </a:lnTo>
                    <a:lnTo>
                      <a:pt x="1050235" y="927487"/>
                    </a:lnTo>
                    <a:lnTo>
                      <a:pt x="1040208" y="909940"/>
                    </a:lnTo>
                    <a:lnTo>
                      <a:pt x="1037701" y="904927"/>
                    </a:lnTo>
                    <a:lnTo>
                      <a:pt x="1025167" y="897407"/>
                    </a:lnTo>
                    <a:lnTo>
                      <a:pt x="1022661" y="877353"/>
                    </a:lnTo>
                    <a:lnTo>
                      <a:pt x="1017647" y="874846"/>
                    </a:lnTo>
                    <a:lnTo>
                      <a:pt x="1017647" y="872339"/>
                    </a:lnTo>
                    <a:lnTo>
                      <a:pt x="1020154" y="864819"/>
                    </a:lnTo>
                    <a:lnTo>
                      <a:pt x="1017647" y="859806"/>
                    </a:lnTo>
                    <a:lnTo>
                      <a:pt x="1017647" y="857299"/>
                    </a:lnTo>
                    <a:lnTo>
                      <a:pt x="1020154" y="857299"/>
                    </a:lnTo>
                    <a:lnTo>
                      <a:pt x="1020154" y="854792"/>
                    </a:lnTo>
                    <a:lnTo>
                      <a:pt x="1017647" y="847272"/>
                    </a:lnTo>
                    <a:lnTo>
                      <a:pt x="1020154" y="847272"/>
                    </a:lnTo>
                    <a:lnTo>
                      <a:pt x="1020154" y="842259"/>
                    </a:lnTo>
                    <a:lnTo>
                      <a:pt x="1017647" y="832232"/>
                    </a:lnTo>
                    <a:lnTo>
                      <a:pt x="1012634" y="824712"/>
                    </a:lnTo>
                    <a:lnTo>
                      <a:pt x="1010127" y="822205"/>
                    </a:lnTo>
                    <a:lnTo>
                      <a:pt x="1007621" y="822205"/>
                    </a:lnTo>
                    <a:lnTo>
                      <a:pt x="1007621" y="814685"/>
                    </a:lnTo>
                    <a:lnTo>
                      <a:pt x="1005114" y="812178"/>
                    </a:lnTo>
                    <a:lnTo>
                      <a:pt x="1000100" y="794631"/>
                    </a:lnTo>
                    <a:lnTo>
                      <a:pt x="995087" y="787111"/>
                    </a:lnTo>
                    <a:lnTo>
                      <a:pt x="995087" y="779591"/>
                    </a:lnTo>
                    <a:lnTo>
                      <a:pt x="1000100" y="774577"/>
                    </a:lnTo>
                    <a:lnTo>
                      <a:pt x="1000100" y="772070"/>
                    </a:lnTo>
                    <a:lnTo>
                      <a:pt x="1002607" y="769564"/>
                    </a:lnTo>
                    <a:lnTo>
                      <a:pt x="1002607" y="754524"/>
                    </a:lnTo>
                    <a:lnTo>
                      <a:pt x="997594" y="754524"/>
                    </a:lnTo>
                    <a:lnTo>
                      <a:pt x="995087" y="752017"/>
                    </a:lnTo>
                    <a:lnTo>
                      <a:pt x="992580" y="752017"/>
                    </a:lnTo>
                    <a:lnTo>
                      <a:pt x="995087" y="749510"/>
                    </a:lnTo>
                    <a:lnTo>
                      <a:pt x="995087" y="747003"/>
                    </a:lnTo>
                    <a:lnTo>
                      <a:pt x="992580" y="741990"/>
                    </a:lnTo>
                    <a:lnTo>
                      <a:pt x="992580" y="739483"/>
                    </a:lnTo>
                    <a:lnTo>
                      <a:pt x="995087" y="734470"/>
                    </a:lnTo>
                    <a:lnTo>
                      <a:pt x="997594" y="729456"/>
                    </a:lnTo>
                    <a:lnTo>
                      <a:pt x="1000100" y="716923"/>
                    </a:lnTo>
                    <a:lnTo>
                      <a:pt x="1000100" y="704389"/>
                    </a:lnTo>
                    <a:lnTo>
                      <a:pt x="1012634" y="694362"/>
                    </a:lnTo>
                    <a:lnTo>
                      <a:pt x="1012634" y="686842"/>
                    </a:lnTo>
                    <a:lnTo>
                      <a:pt x="1015141" y="671802"/>
                    </a:lnTo>
                    <a:lnTo>
                      <a:pt x="1020154" y="664282"/>
                    </a:lnTo>
                    <a:lnTo>
                      <a:pt x="1020154" y="654255"/>
                    </a:lnTo>
                    <a:lnTo>
                      <a:pt x="1025167" y="649241"/>
                    </a:lnTo>
                    <a:lnTo>
                      <a:pt x="1027674" y="639214"/>
                    </a:lnTo>
                    <a:lnTo>
                      <a:pt x="1032688" y="636708"/>
                    </a:lnTo>
                    <a:lnTo>
                      <a:pt x="1032688" y="634201"/>
                    </a:lnTo>
                    <a:lnTo>
                      <a:pt x="1037701" y="631694"/>
                    </a:lnTo>
                    <a:lnTo>
                      <a:pt x="1042715" y="631694"/>
                    </a:lnTo>
                    <a:lnTo>
                      <a:pt x="1045222" y="629187"/>
                    </a:lnTo>
                    <a:lnTo>
                      <a:pt x="1047728" y="629187"/>
                    </a:lnTo>
                    <a:lnTo>
                      <a:pt x="1052741" y="634201"/>
                    </a:lnTo>
                    <a:lnTo>
                      <a:pt x="1055248" y="639214"/>
                    </a:lnTo>
                    <a:lnTo>
                      <a:pt x="1052741" y="634201"/>
                    </a:lnTo>
                    <a:lnTo>
                      <a:pt x="1057755" y="634201"/>
                    </a:lnTo>
                    <a:lnTo>
                      <a:pt x="1060262" y="636708"/>
                    </a:lnTo>
                    <a:lnTo>
                      <a:pt x="1062768" y="639214"/>
                    </a:lnTo>
                    <a:lnTo>
                      <a:pt x="1065275" y="639214"/>
                    </a:lnTo>
                    <a:lnTo>
                      <a:pt x="1067782" y="641721"/>
                    </a:lnTo>
                    <a:lnTo>
                      <a:pt x="1075302" y="641721"/>
                    </a:lnTo>
                    <a:lnTo>
                      <a:pt x="1080315" y="644228"/>
                    </a:lnTo>
                    <a:lnTo>
                      <a:pt x="1082822" y="649241"/>
                    </a:lnTo>
                    <a:lnTo>
                      <a:pt x="1082822" y="651748"/>
                    </a:lnTo>
                    <a:lnTo>
                      <a:pt x="1085329" y="651748"/>
                    </a:lnTo>
                    <a:lnTo>
                      <a:pt x="1085329" y="654255"/>
                    </a:lnTo>
                    <a:lnTo>
                      <a:pt x="1087836" y="659268"/>
                    </a:lnTo>
                    <a:lnTo>
                      <a:pt x="1090342" y="659268"/>
                    </a:lnTo>
                    <a:lnTo>
                      <a:pt x="1095356" y="661775"/>
                    </a:lnTo>
                    <a:lnTo>
                      <a:pt x="1095356" y="659268"/>
                    </a:lnTo>
                    <a:lnTo>
                      <a:pt x="1100369" y="659268"/>
                    </a:lnTo>
                    <a:lnTo>
                      <a:pt x="1100369" y="656761"/>
                    </a:lnTo>
                    <a:lnTo>
                      <a:pt x="1102876" y="654255"/>
                    </a:lnTo>
                    <a:lnTo>
                      <a:pt x="1105383" y="651748"/>
                    </a:lnTo>
                    <a:lnTo>
                      <a:pt x="1110396" y="651748"/>
                    </a:lnTo>
                    <a:lnTo>
                      <a:pt x="1112903" y="649241"/>
                    </a:lnTo>
                    <a:lnTo>
                      <a:pt x="1115410" y="646734"/>
                    </a:lnTo>
                    <a:lnTo>
                      <a:pt x="1120423" y="646734"/>
                    </a:lnTo>
                    <a:lnTo>
                      <a:pt x="1122930" y="644228"/>
                    </a:lnTo>
                    <a:lnTo>
                      <a:pt x="1125437" y="644228"/>
                    </a:lnTo>
                    <a:lnTo>
                      <a:pt x="1127943" y="641721"/>
                    </a:lnTo>
                    <a:lnTo>
                      <a:pt x="1132957" y="641721"/>
                    </a:lnTo>
                    <a:lnTo>
                      <a:pt x="1135464" y="639214"/>
                    </a:lnTo>
                    <a:lnTo>
                      <a:pt x="1145490" y="639214"/>
                    </a:lnTo>
                    <a:lnTo>
                      <a:pt x="1145490" y="641721"/>
                    </a:lnTo>
                    <a:lnTo>
                      <a:pt x="1150504" y="641721"/>
                    </a:lnTo>
                    <a:lnTo>
                      <a:pt x="1158024" y="649241"/>
                    </a:lnTo>
                    <a:lnTo>
                      <a:pt x="1160531" y="649241"/>
                    </a:lnTo>
                    <a:lnTo>
                      <a:pt x="1168051" y="654255"/>
                    </a:lnTo>
                    <a:lnTo>
                      <a:pt x="1173064" y="659268"/>
                    </a:lnTo>
                    <a:lnTo>
                      <a:pt x="1175571" y="659268"/>
                    </a:lnTo>
                    <a:lnTo>
                      <a:pt x="1180584" y="664282"/>
                    </a:lnTo>
                    <a:lnTo>
                      <a:pt x="1180584" y="664282"/>
                    </a:lnTo>
                    <a:lnTo>
                      <a:pt x="1183091" y="664282"/>
                    </a:lnTo>
                    <a:lnTo>
                      <a:pt x="1183091" y="666788"/>
                    </a:lnTo>
                    <a:lnTo>
                      <a:pt x="1185598" y="666788"/>
                    </a:lnTo>
                    <a:lnTo>
                      <a:pt x="1188105" y="669295"/>
                    </a:lnTo>
                    <a:lnTo>
                      <a:pt x="1188105" y="674308"/>
                    </a:lnTo>
                    <a:lnTo>
                      <a:pt x="1200638" y="674308"/>
                    </a:lnTo>
                    <a:lnTo>
                      <a:pt x="1200638" y="676815"/>
                    </a:lnTo>
                    <a:lnTo>
                      <a:pt x="1205651" y="676815"/>
                    </a:lnTo>
                    <a:lnTo>
                      <a:pt x="1213172" y="671802"/>
                    </a:lnTo>
                    <a:lnTo>
                      <a:pt x="1218185" y="666788"/>
                    </a:lnTo>
                    <a:lnTo>
                      <a:pt x="1220692" y="666788"/>
                    </a:lnTo>
                    <a:lnTo>
                      <a:pt x="1220692" y="664282"/>
                    </a:lnTo>
                    <a:lnTo>
                      <a:pt x="1228212" y="659268"/>
                    </a:lnTo>
                    <a:lnTo>
                      <a:pt x="1235732" y="656761"/>
                    </a:lnTo>
                    <a:lnTo>
                      <a:pt x="1240746" y="654255"/>
                    </a:lnTo>
                    <a:lnTo>
                      <a:pt x="1248266" y="656761"/>
                    </a:lnTo>
                    <a:lnTo>
                      <a:pt x="1258293" y="649241"/>
                    </a:lnTo>
                    <a:lnTo>
                      <a:pt x="1260800" y="646734"/>
                    </a:lnTo>
                    <a:lnTo>
                      <a:pt x="1263306" y="641721"/>
                    </a:lnTo>
                    <a:lnTo>
                      <a:pt x="1263306" y="636708"/>
                    </a:lnTo>
                    <a:lnTo>
                      <a:pt x="1265813" y="634201"/>
                    </a:lnTo>
                    <a:lnTo>
                      <a:pt x="1268320" y="631694"/>
                    </a:lnTo>
                    <a:lnTo>
                      <a:pt x="1270826" y="629187"/>
                    </a:lnTo>
                    <a:lnTo>
                      <a:pt x="1273333" y="629187"/>
                    </a:lnTo>
                    <a:lnTo>
                      <a:pt x="1275840" y="631694"/>
                    </a:lnTo>
                    <a:lnTo>
                      <a:pt x="1288374" y="631694"/>
                    </a:lnTo>
                    <a:lnTo>
                      <a:pt x="1290880" y="629187"/>
                    </a:lnTo>
                    <a:lnTo>
                      <a:pt x="1295894" y="629187"/>
                    </a:lnTo>
                    <a:lnTo>
                      <a:pt x="1300907" y="631694"/>
                    </a:lnTo>
                    <a:lnTo>
                      <a:pt x="1300907" y="629187"/>
                    </a:lnTo>
                    <a:lnTo>
                      <a:pt x="1303414" y="631694"/>
                    </a:lnTo>
                    <a:lnTo>
                      <a:pt x="1313441" y="631694"/>
                    </a:lnTo>
                    <a:lnTo>
                      <a:pt x="1315948" y="629187"/>
                    </a:lnTo>
                    <a:lnTo>
                      <a:pt x="1315948" y="626681"/>
                    </a:lnTo>
                    <a:lnTo>
                      <a:pt x="1325974" y="626681"/>
                    </a:lnTo>
                    <a:lnTo>
                      <a:pt x="1328481" y="624174"/>
                    </a:lnTo>
                    <a:lnTo>
                      <a:pt x="1330988" y="624174"/>
                    </a:lnTo>
                    <a:lnTo>
                      <a:pt x="1330988" y="626681"/>
                    </a:lnTo>
                    <a:lnTo>
                      <a:pt x="1333494" y="626681"/>
                    </a:lnTo>
                    <a:lnTo>
                      <a:pt x="1336001" y="629187"/>
                    </a:lnTo>
                    <a:lnTo>
                      <a:pt x="1346028" y="629187"/>
                    </a:lnTo>
                    <a:lnTo>
                      <a:pt x="1346028" y="626681"/>
                    </a:lnTo>
                    <a:lnTo>
                      <a:pt x="1351042" y="626681"/>
                    </a:lnTo>
                    <a:lnTo>
                      <a:pt x="1353548" y="624174"/>
                    </a:lnTo>
                    <a:lnTo>
                      <a:pt x="1358562" y="621667"/>
                    </a:lnTo>
                    <a:lnTo>
                      <a:pt x="1361068" y="621667"/>
                    </a:lnTo>
                    <a:lnTo>
                      <a:pt x="1363575" y="619160"/>
                    </a:lnTo>
                    <a:lnTo>
                      <a:pt x="1366082" y="616654"/>
                    </a:lnTo>
                    <a:lnTo>
                      <a:pt x="1363575" y="616654"/>
                    </a:lnTo>
                    <a:lnTo>
                      <a:pt x="1363575" y="614147"/>
                    </a:lnTo>
                    <a:lnTo>
                      <a:pt x="1368589" y="609134"/>
                    </a:lnTo>
                    <a:lnTo>
                      <a:pt x="1368589" y="599107"/>
                    </a:lnTo>
                    <a:lnTo>
                      <a:pt x="1371095" y="596600"/>
                    </a:lnTo>
                    <a:lnTo>
                      <a:pt x="1373602" y="594093"/>
                    </a:lnTo>
                    <a:lnTo>
                      <a:pt x="1378616" y="589080"/>
                    </a:lnTo>
                    <a:lnTo>
                      <a:pt x="1381122" y="594093"/>
                    </a:lnTo>
                    <a:lnTo>
                      <a:pt x="1383629" y="594093"/>
                    </a:lnTo>
                    <a:lnTo>
                      <a:pt x="1388642" y="596600"/>
                    </a:lnTo>
                    <a:lnTo>
                      <a:pt x="1388642" y="589080"/>
                    </a:lnTo>
                    <a:lnTo>
                      <a:pt x="1391149" y="589080"/>
                    </a:lnTo>
                    <a:lnTo>
                      <a:pt x="1393656" y="586573"/>
                    </a:lnTo>
                    <a:lnTo>
                      <a:pt x="1393656" y="579053"/>
                    </a:lnTo>
                    <a:lnTo>
                      <a:pt x="1391149" y="576546"/>
                    </a:lnTo>
                    <a:lnTo>
                      <a:pt x="1388642" y="574040"/>
                    </a:lnTo>
                    <a:lnTo>
                      <a:pt x="1388642" y="566519"/>
                    </a:lnTo>
                    <a:lnTo>
                      <a:pt x="1386136" y="564013"/>
                    </a:lnTo>
                    <a:lnTo>
                      <a:pt x="1388642" y="564013"/>
                    </a:lnTo>
                    <a:lnTo>
                      <a:pt x="1388642" y="551479"/>
                    </a:lnTo>
                    <a:lnTo>
                      <a:pt x="1386136" y="551479"/>
                    </a:lnTo>
                    <a:lnTo>
                      <a:pt x="1386136" y="548972"/>
                    </a:lnTo>
                    <a:lnTo>
                      <a:pt x="1383629" y="543959"/>
                    </a:lnTo>
                    <a:lnTo>
                      <a:pt x="1378616" y="541452"/>
                    </a:lnTo>
                    <a:lnTo>
                      <a:pt x="1378616" y="526412"/>
                    </a:lnTo>
                    <a:lnTo>
                      <a:pt x="1376109" y="523905"/>
                    </a:lnTo>
                    <a:lnTo>
                      <a:pt x="1376109" y="518892"/>
                    </a:lnTo>
                    <a:lnTo>
                      <a:pt x="1378616" y="513878"/>
                    </a:lnTo>
                    <a:lnTo>
                      <a:pt x="1378616" y="508865"/>
                    </a:lnTo>
                    <a:lnTo>
                      <a:pt x="1376109" y="506358"/>
                    </a:lnTo>
                    <a:lnTo>
                      <a:pt x="1378616" y="501344"/>
                    </a:lnTo>
                    <a:lnTo>
                      <a:pt x="1378616" y="496331"/>
                    </a:lnTo>
                    <a:lnTo>
                      <a:pt x="1376109" y="491318"/>
                    </a:lnTo>
                    <a:lnTo>
                      <a:pt x="1376109" y="488811"/>
                    </a:lnTo>
                    <a:lnTo>
                      <a:pt x="1371095" y="483798"/>
                    </a:lnTo>
                    <a:lnTo>
                      <a:pt x="1371095" y="481291"/>
                    </a:lnTo>
                    <a:lnTo>
                      <a:pt x="1368589" y="481291"/>
                    </a:lnTo>
                    <a:lnTo>
                      <a:pt x="1368589" y="478784"/>
                    </a:lnTo>
                    <a:lnTo>
                      <a:pt x="1371095" y="478784"/>
                    </a:lnTo>
                    <a:lnTo>
                      <a:pt x="1368589" y="476277"/>
                    </a:lnTo>
                    <a:lnTo>
                      <a:pt x="1368589" y="468757"/>
                    </a:lnTo>
                    <a:lnTo>
                      <a:pt x="1366082" y="468757"/>
                    </a:lnTo>
                    <a:lnTo>
                      <a:pt x="1363575" y="466250"/>
                    </a:lnTo>
                    <a:lnTo>
                      <a:pt x="1361068" y="463744"/>
                    </a:lnTo>
                    <a:lnTo>
                      <a:pt x="1356055" y="461237"/>
                    </a:lnTo>
                    <a:lnTo>
                      <a:pt x="1356055" y="456224"/>
                    </a:lnTo>
                    <a:lnTo>
                      <a:pt x="1353548" y="453717"/>
                    </a:lnTo>
                    <a:lnTo>
                      <a:pt x="1351042" y="451210"/>
                    </a:lnTo>
                    <a:lnTo>
                      <a:pt x="1348535" y="448703"/>
                    </a:lnTo>
                    <a:lnTo>
                      <a:pt x="1346028" y="448703"/>
                    </a:lnTo>
                    <a:lnTo>
                      <a:pt x="1341015" y="443690"/>
                    </a:lnTo>
                    <a:lnTo>
                      <a:pt x="1338508" y="443690"/>
                    </a:lnTo>
                    <a:lnTo>
                      <a:pt x="1336001" y="441183"/>
                    </a:lnTo>
                    <a:lnTo>
                      <a:pt x="1333494" y="438676"/>
                    </a:lnTo>
                    <a:lnTo>
                      <a:pt x="1330988" y="436170"/>
                    </a:lnTo>
                    <a:lnTo>
                      <a:pt x="1328481" y="433663"/>
                    </a:lnTo>
                    <a:lnTo>
                      <a:pt x="1325974" y="431156"/>
                    </a:lnTo>
                    <a:lnTo>
                      <a:pt x="1318454" y="426143"/>
                    </a:lnTo>
                    <a:lnTo>
                      <a:pt x="1315948" y="423636"/>
                    </a:lnTo>
                    <a:lnTo>
                      <a:pt x="1308427" y="423636"/>
                    </a:lnTo>
                    <a:lnTo>
                      <a:pt x="1305921" y="421130"/>
                    </a:lnTo>
                    <a:lnTo>
                      <a:pt x="1303414" y="418623"/>
                    </a:lnTo>
                    <a:lnTo>
                      <a:pt x="1303414" y="416116"/>
                    </a:lnTo>
                    <a:lnTo>
                      <a:pt x="1300907" y="413609"/>
                    </a:lnTo>
                    <a:lnTo>
                      <a:pt x="1298400" y="406089"/>
                    </a:lnTo>
                    <a:lnTo>
                      <a:pt x="1295894" y="406089"/>
                    </a:lnTo>
                    <a:lnTo>
                      <a:pt x="1295894" y="403582"/>
                    </a:lnTo>
                    <a:lnTo>
                      <a:pt x="1293387" y="401076"/>
                    </a:lnTo>
                    <a:lnTo>
                      <a:pt x="1290880" y="401076"/>
                    </a:lnTo>
                    <a:lnTo>
                      <a:pt x="1285867" y="398569"/>
                    </a:lnTo>
                    <a:lnTo>
                      <a:pt x="1283360" y="398569"/>
                    </a:lnTo>
                    <a:lnTo>
                      <a:pt x="1278347" y="393556"/>
                    </a:lnTo>
                    <a:lnTo>
                      <a:pt x="1278347" y="391049"/>
                    </a:lnTo>
                    <a:lnTo>
                      <a:pt x="1275840" y="388542"/>
                    </a:lnTo>
                    <a:lnTo>
                      <a:pt x="1275840" y="386035"/>
                    </a:lnTo>
                    <a:lnTo>
                      <a:pt x="1273333" y="386035"/>
                    </a:lnTo>
                    <a:lnTo>
                      <a:pt x="1273333" y="383529"/>
                    </a:lnTo>
                    <a:lnTo>
                      <a:pt x="1270826" y="383529"/>
                    </a:lnTo>
                    <a:lnTo>
                      <a:pt x="1270826" y="381022"/>
                    </a:lnTo>
                    <a:lnTo>
                      <a:pt x="1268320" y="378515"/>
                    </a:lnTo>
                    <a:lnTo>
                      <a:pt x="1265813" y="376008"/>
                    </a:lnTo>
                    <a:lnTo>
                      <a:pt x="1263306" y="373502"/>
                    </a:lnTo>
                    <a:lnTo>
                      <a:pt x="1260800" y="370995"/>
                    </a:lnTo>
                    <a:lnTo>
                      <a:pt x="1258293" y="368488"/>
                    </a:lnTo>
                    <a:lnTo>
                      <a:pt x="1258293" y="365982"/>
                    </a:lnTo>
                    <a:lnTo>
                      <a:pt x="1255786" y="363475"/>
                    </a:lnTo>
                    <a:lnTo>
                      <a:pt x="1253279" y="360968"/>
                    </a:lnTo>
                    <a:lnTo>
                      <a:pt x="1253279" y="358461"/>
                    </a:lnTo>
                    <a:lnTo>
                      <a:pt x="1248266" y="355955"/>
                    </a:lnTo>
                    <a:lnTo>
                      <a:pt x="1245759" y="353448"/>
                    </a:lnTo>
                    <a:lnTo>
                      <a:pt x="1243252" y="348434"/>
                    </a:lnTo>
                    <a:lnTo>
                      <a:pt x="1240746" y="345928"/>
                    </a:lnTo>
                    <a:lnTo>
                      <a:pt x="1238239" y="343421"/>
                    </a:lnTo>
                    <a:lnTo>
                      <a:pt x="1240746" y="340914"/>
                    </a:lnTo>
                    <a:lnTo>
                      <a:pt x="1240746" y="338408"/>
                    </a:lnTo>
                    <a:lnTo>
                      <a:pt x="1238239" y="338408"/>
                    </a:lnTo>
                    <a:lnTo>
                      <a:pt x="1240746" y="335901"/>
                    </a:lnTo>
                    <a:lnTo>
                      <a:pt x="1240746" y="323367"/>
                    </a:lnTo>
                    <a:lnTo>
                      <a:pt x="1250773" y="323367"/>
                    </a:lnTo>
                    <a:lnTo>
                      <a:pt x="1253279" y="325874"/>
                    </a:lnTo>
                    <a:lnTo>
                      <a:pt x="1260800" y="325874"/>
                    </a:lnTo>
                    <a:lnTo>
                      <a:pt x="1260800" y="328381"/>
                    </a:lnTo>
                    <a:lnTo>
                      <a:pt x="1263306" y="338408"/>
                    </a:lnTo>
                    <a:lnTo>
                      <a:pt x="1263306" y="340914"/>
                    </a:lnTo>
                    <a:lnTo>
                      <a:pt x="1278347" y="343421"/>
                    </a:lnTo>
                    <a:lnTo>
                      <a:pt x="1283360" y="340914"/>
                    </a:lnTo>
                    <a:lnTo>
                      <a:pt x="1283360" y="338408"/>
                    </a:lnTo>
                    <a:lnTo>
                      <a:pt x="1288374" y="338408"/>
                    </a:lnTo>
                    <a:lnTo>
                      <a:pt x="1290880" y="333394"/>
                    </a:lnTo>
                    <a:lnTo>
                      <a:pt x="1295894" y="330888"/>
                    </a:lnTo>
                    <a:lnTo>
                      <a:pt x="1300907" y="328381"/>
                    </a:lnTo>
                    <a:lnTo>
                      <a:pt x="1300907" y="323367"/>
                    </a:lnTo>
                    <a:lnTo>
                      <a:pt x="1303414" y="320860"/>
                    </a:lnTo>
                    <a:lnTo>
                      <a:pt x="1300907" y="318354"/>
                    </a:lnTo>
                    <a:lnTo>
                      <a:pt x="1303414" y="318354"/>
                    </a:lnTo>
                    <a:lnTo>
                      <a:pt x="1305921" y="313340"/>
                    </a:lnTo>
                    <a:lnTo>
                      <a:pt x="1305921" y="310833"/>
                    </a:lnTo>
                    <a:lnTo>
                      <a:pt x="1310934" y="305820"/>
                    </a:lnTo>
                    <a:lnTo>
                      <a:pt x="1313441" y="300807"/>
                    </a:lnTo>
                    <a:lnTo>
                      <a:pt x="1313441" y="283260"/>
                    </a:lnTo>
                    <a:lnTo>
                      <a:pt x="1315948" y="280753"/>
                    </a:lnTo>
                    <a:lnTo>
                      <a:pt x="1318454" y="275740"/>
                    </a:lnTo>
                    <a:lnTo>
                      <a:pt x="1318454" y="263206"/>
                    </a:lnTo>
                    <a:lnTo>
                      <a:pt x="1315948" y="260699"/>
                    </a:lnTo>
                    <a:lnTo>
                      <a:pt x="1318454" y="260699"/>
                    </a:lnTo>
                    <a:lnTo>
                      <a:pt x="1320961" y="258192"/>
                    </a:lnTo>
                    <a:lnTo>
                      <a:pt x="1323468" y="255686"/>
                    </a:lnTo>
                    <a:lnTo>
                      <a:pt x="1323468" y="253179"/>
                    </a:lnTo>
                    <a:lnTo>
                      <a:pt x="1325974" y="253179"/>
                    </a:lnTo>
                    <a:lnTo>
                      <a:pt x="1323468" y="250672"/>
                    </a:lnTo>
                    <a:lnTo>
                      <a:pt x="1328481" y="250672"/>
                    </a:lnTo>
                    <a:lnTo>
                      <a:pt x="1328481" y="248165"/>
                    </a:lnTo>
                    <a:lnTo>
                      <a:pt x="1338508" y="248165"/>
                    </a:lnTo>
                    <a:lnTo>
                      <a:pt x="1338508" y="230618"/>
                    </a:lnTo>
                    <a:lnTo>
                      <a:pt x="1336001" y="228112"/>
                    </a:lnTo>
                    <a:lnTo>
                      <a:pt x="1336001" y="203045"/>
                    </a:lnTo>
                    <a:lnTo>
                      <a:pt x="1333494" y="200538"/>
                    </a:lnTo>
                    <a:lnTo>
                      <a:pt x="1330988" y="198031"/>
                    </a:lnTo>
                    <a:lnTo>
                      <a:pt x="1328481" y="195524"/>
                    </a:lnTo>
                    <a:lnTo>
                      <a:pt x="1328481" y="193018"/>
                    </a:lnTo>
                    <a:lnTo>
                      <a:pt x="1325974" y="193018"/>
                    </a:lnTo>
                    <a:lnTo>
                      <a:pt x="1325974" y="188004"/>
                    </a:lnTo>
                    <a:lnTo>
                      <a:pt x="1323468" y="185497"/>
                    </a:lnTo>
                    <a:lnTo>
                      <a:pt x="1323468" y="182991"/>
                    </a:lnTo>
                    <a:lnTo>
                      <a:pt x="1320961" y="180484"/>
                    </a:lnTo>
                    <a:lnTo>
                      <a:pt x="1318454" y="180484"/>
                    </a:lnTo>
                    <a:lnTo>
                      <a:pt x="1315948" y="177977"/>
                    </a:lnTo>
                    <a:lnTo>
                      <a:pt x="1313441" y="175471"/>
                    </a:lnTo>
                    <a:lnTo>
                      <a:pt x="1310934" y="175471"/>
                    </a:lnTo>
                    <a:lnTo>
                      <a:pt x="1308427" y="177977"/>
                    </a:lnTo>
                    <a:lnTo>
                      <a:pt x="1305921" y="180484"/>
                    </a:lnTo>
                    <a:lnTo>
                      <a:pt x="1300907" y="180484"/>
                    </a:lnTo>
                    <a:lnTo>
                      <a:pt x="1298400" y="177977"/>
                    </a:lnTo>
                    <a:lnTo>
                      <a:pt x="1288374" y="177977"/>
                    </a:lnTo>
                    <a:lnTo>
                      <a:pt x="1280853" y="175471"/>
                    </a:lnTo>
                    <a:lnTo>
                      <a:pt x="1278347" y="172964"/>
                    </a:lnTo>
                    <a:lnTo>
                      <a:pt x="1275840" y="170457"/>
                    </a:lnTo>
                    <a:lnTo>
                      <a:pt x="1273333" y="167950"/>
                    </a:lnTo>
                    <a:lnTo>
                      <a:pt x="1265813" y="167950"/>
                    </a:lnTo>
                    <a:lnTo>
                      <a:pt x="1260800" y="162937"/>
                    </a:lnTo>
                    <a:lnTo>
                      <a:pt x="1260800" y="160430"/>
                    </a:lnTo>
                    <a:lnTo>
                      <a:pt x="1255786" y="160430"/>
                    </a:lnTo>
                    <a:lnTo>
                      <a:pt x="1250773" y="152910"/>
                    </a:lnTo>
                    <a:lnTo>
                      <a:pt x="1250773" y="150404"/>
                    </a:lnTo>
                    <a:lnTo>
                      <a:pt x="1248266" y="145390"/>
                    </a:lnTo>
                    <a:lnTo>
                      <a:pt x="1245759" y="140377"/>
                    </a:lnTo>
                    <a:lnTo>
                      <a:pt x="1238239" y="137870"/>
                    </a:lnTo>
                    <a:lnTo>
                      <a:pt x="1235732" y="137870"/>
                    </a:lnTo>
                    <a:lnTo>
                      <a:pt x="1230719" y="132856"/>
                    </a:lnTo>
                    <a:lnTo>
                      <a:pt x="1233226" y="130349"/>
                    </a:lnTo>
                    <a:lnTo>
                      <a:pt x="1235732" y="130349"/>
                    </a:lnTo>
                    <a:lnTo>
                      <a:pt x="1235732" y="127843"/>
                    </a:lnTo>
                    <a:lnTo>
                      <a:pt x="1233226" y="127843"/>
                    </a:lnTo>
                    <a:lnTo>
                      <a:pt x="1233226" y="130349"/>
                    </a:lnTo>
                    <a:lnTo>
                      <a:pt x="1230719" y="130349"/>
                    </a:lnTo>
                    <a:lnTo>
                      <a:pt x="1230719" y="127843"/>
                    </a:lnTo>
                    <a:lnTo>
                      <a:pt x="1220692" y="127843"/>
                    </a:lnTo>
                    <a:lnTo>
                      <a:pt x="1215679" y="130349"/>
                    </a:lnTo>
                    <a:lnTo>
                      <a:pt x="1213172" y="130349"/>
                    </a:lnTo>
                    <a:lnTo>
                      <a:pt x="1213172" y="105282"/>
                    </a:lnTo>
                    <a:lnTo>
                      <a:pt x="1210665" y="100269"/>
                    </a:lnTo>
                    <a:lnTo>
                      <a:pt x="1210665" y="92749"/>
                    </a:lnTo>
                    <a:lnTo>
                      <a:pt x="1213172" y="87735"/>
                    </a:lnTo>
                    <a:lnTo>
                      <a:pt x="1215679" y="77708"/>
                    </a:lnTo>
                    <a:lnTo>
                      <a:pt x="1220692" y="70188"/>
                    </a:lnTo>
                    <a:lnTo>
                      <a:pt x="1228212" y="65175"/>
                    </a:lnTo>
                    <a:lnTo>
                      <a:pt x="1235732" y="62668"/>
                    </a:lnTo>
                    <a:lnTo>
                      <a:pt x="1240746" y="60161"/>
                    </a:lnTo>
                    <a:lnTo>
                      <a:pt x="1248266" y="60161"/>
                    </a:lnTo>
                    <a:lnTo>
                      <a:pt x="1253279" y="62668"/>
                    </a:lnTo>
                    <a:lnTo>
                      <a:pt x="1258293" y="65175"/>
                    </a:lnTo>
                    <a:lnTo>
                      <a:pt x="1263306" y="70188"/>
                    </a:lnTo>
                    <a:lnTo>
                      <a:pt x="1265813" y="72695"/>
                    </a:lnTo>
                    <a:lnTo>
                      <a:pt x="1268320" y="72695"/>
                    </a:lnTo>
                    <a:lnTo>
                      <a:pt x="1273333" y="77708"/>
                    </a:lnTo>
                    <a:lnTo>
                      <a:pt x="1275840" y="82722"/>
                    </a:lnTo>
                    <a:lnTo>
                      <a:pt x="1278347" y="85229"/>
                    </a:lnTo>
                    <a:lnTo>
                      <a:pt x="1280853" y="87735"/>
                    </a:lnTo>
                    <a:lnTo>
                      <a:pt x="1283360" y="90242"/>
                    </a:lnTo>
                    <a:lnTo>
                      <a:pt x="1285867" y="92749"/>
                    </a:lnTo>
                    <a:lnTo>
                      <a:pt x="1285867" y="95255"/>
                    </a:lnTo>
                    <a:lnTo>
                      <a:pt x="1293387" y="97762"/>
                    </a:lnTo>
                    <a:lnTo>
                      <a:pt x="1303414" y="97762"/>
                    </a:lnTo>
                    <a:lnTo>
                      <a:pt x="1308427" y="95255"/>
                    </a:lnTo>
                    <a:lnTo>
                      <a:pt x="1313441" y="92749"/>
                    </a:lnTo>
                    <a:lnTo>
                      <a:pt x="1333494" y="92749"/>
                    </a:lnTo>
                    <a:lnTo>
                      <a:pt x="1338508" y="90242"/>
                    </a:lnTo>
                    <a:lnTo>
                      <a:pt x="1341015" y="90242"/>
                    </a:lnTo>
                    <a:lnTo>
                      <a:pt x="1343521" y="87735"/>
                    </a:lnTo>
                    <a:lnTo>
                      <a:pt x="1348535" y="87735"/>
                    </a:lnTo>
                    <a:lnTo>
                      <a:pt x="1353548" y="82722"/>
                    </a:lnTo>
                    <a:lnTo>
                      <a:pt x="1356055" y="82722"/>
                    </a:lnTo>
                    <a:lnTo>
                      <a:pt x="1356055" y="80215"/>
                    </a:lnTo>
                    <a:lnTo>
                      <a:pt x="1358562" y="80215"/>
                    </a:lnTo>
                    <a:lnTo>
                      <a:pt x="1363575" y="72695"/>
                    </a:lnTo>
                    <a:lnTo>
                      <a:pt x="1368589" y="67681"/>
                    </a:lnTo>
                    <a:lnTo>
                      <a:pt x="1383629" y="50135"/>
                    </a:lnTo>
                    <a:lnTo>
                      <a:pt x="1386136" y="47628"/>
                    </a:lnTo>
                    <a:lnTo>
                      <a:pt x="1388642" y="42614"/>
                    </a:lnTo>
                    <a:lnTo>
                      <a:pt x="1393656" y="35094"/>
                    </a:lnTo>
                    <a:lnTo>
                      <a:pt x="1398669" y="32587"/>
                    </a:lnTo>
                    <a:lnTo>
                      <a:pt x="1401176" y="30081"/>
                    </a:lnTo>
                    <a:lnTo>
                      <a:pt x="1401176" y="27574"/>
                    </a:lnTo>
                    <a:lnTo>
                      <a:pt x="1406190" y="22561"/>
                    </a:lnTo>
                    <a:lnTo>
                      <a:pt x="1408696" y="22561"/>
                    </a:lnTo>
                    <a:lnTo>
                      <a:pt x="1408696" y="20054"/>
                    </a:lnTo>
                    <a:lnTo>
                      <a:pt x="1411203" y="20054"/>
                    </a:lnTo>
                    <a:lnTo>
                      <a:pt x="1413710" y="17547"/>
                    </a:lnTo>
                    <a:lnTo>
                      <a:pt x="1416216" y="20054"/>
                    </a:lnTo>
                    <a:lnTo>
                      <a:pt x="1418723" y="20054"/>
                    </a:lnTo>
                    <a:lnTo>
                      <a:pt x="1418723" y="22561"/>
                    </a:lnTo>
                    <a:lnTo>
                      <a:pt x="1421230" y="22561"/>
                    </a:lnTo>
                    <a:lnTo>
                      <a:pt x="1421230" y="30081"/>
                    </a:lnTo>
                    <a:lnTo>
                      <a:pt x="1423736" y="32587"/>
                    </a:lnTo>
                    <a:lnTo>
                      <a:pt x="1428750" y="35094"/>
                    </a:lnTo>
                    <a:lnTo>
                      <a:pt x="1431257" y="37601"/>
                    </a:lnTo>
                    <a:lnTo>
                      <a:pt x="1436270" y="35094"/>
                    </a:lnTo>
                    <a:lnTo>
                      <a:pt x="1438777" y="35094"/>
                    </a:lnTo>
                    <a:lnTo>
                      <a:pt x="1441284" y="32587"/>
                    </a:lnTo>
                    <a:lnTo>
                      <a:pt x="1443790" y="32587"/>
                    </a:lnTo>
                    <a:lnTo>
                      <a:pt x="1443790" y="27574"/>
                    </a:lnTo>
                    <a:lnTo>
                      <a:pt x="1446297" y="27574"/>
                    </a:lnTo>
                    <a:lnTo>
                      <a:pt x="1448804" y="25067"/>
                    </a:lnTo>
                    <a:lnTo>
                      <a:pt x="1448804" y="27574"/>
                    </a:lnTo>
                    <a:lnTo>
                      <a:pt x="1456324" y="30081"/>
                    </a:lnTo>
                    <a:lnTo>
                      <a:pt x="1456324" y="37601"/>
                    </a:lnTo>
                    <a:lnTo>
                      <a:pt x="1461337" y="37601"/>
                    </a:lnTo>
                    <a:lnTo>
                      <a:pt x="1463844" y="40108"/>
                    </a:lnTo>
                    <a:lnTo>
                      <a:pt x="1463844" y="42614"/>
                    </a:lnTo>
                    <a:lnTo>
                      <a:pt x="1466351" y="42614"/>
                    </a:lnTo>
                    <a:lnTo>
                      <a:pt x="1471364" y="45121"/>
                    </a:lnTo>
                    <a:lnTo>
                      <a:pt x="1471364" y="47628"/>
                    </a:lnTo>
                    <a:lnTo>
                      <a:pt x="1476378" y="47628"/>
                    </a:lnTo>
                    <a:lnTo>
                      <a:pt x="1476378" y="50135"/>
                    </a:lnTo>
                    <a:lnTo>
                      <a:pt x="1478884" y="50135"/>
                    </a:lnTo>
                    <a:lnTo>
                      <a:pt x="1481391" y="52641"/>
                    </a:lnTo>
                    <a:lnTo>
                      <a:pt x="1483898" y="52641"/>
                    </a:lnTo>
                    <a:lnTo>
                      <a:pt x="1483898" y="55148"/>
                    </a:lnTo>
                    <a:lnTo>
                      <a:pt x="1486404" y="52641"/>
                    </a:lnTo>
                    <a:lnTo>
                      <a:pt x="1488911" y="50135"/>
                    </a:lnTo>
                    <a:lnTo>
                      <a:pt x="1488911" y="52641"/>
                    </a:lnTo>
                    <a:lnTo>
                      <a:pt x="1493925" y="57655"/>
                    </a:lnTo>
                    <a:lnTo>
                      <a:pt x="1496432" y="57655"/>
                    </a:lnTo>
                    <a:lnTo>
                      <a:pt x="1501445" y="65175"/>
                    </a:lnTo>
                    <a:lnTo>
                      <a:pt x="1501445" y="67681"/>
                    </a:lnTo>
                    <a:lnTo>
                      <a:pt x="1498938" y="67681"/>
                    </a:lnTo>
                    <a:lnTo>
                      <a:pt x="1496432" y="70188"/>
                    </a:lnTo>
                    <a:lnTo>
                      <a:pt x="1498938" y="72695"/>
                    </a:lnTo>
                    <a:lnTo>
                      <a:pt x="1498938" y="75202"/>
                    </a:lnTo>
                    <a:lnTo>
                      <a:pt x="1501445" y="75202"/>
                    </a:lnTo>
                    <a:lnTo>
                      <a:pt x="1508965" y="77708"/>
                    </a:lnTo>
                    <a:lnTo>
                      <a:pt x="1511472" y="77708"/>
                    </a:lnTo>
                    <a:lnTo>
                      <a:pt x="1513978" y="80215"/>
                    </a:lnTo>
                    <a:lnTo>
                      <a:pt x="1516485" y="82722"/>
                    </a:lnTo>
                    <a:lnTo>
                      <a:pt x="1518992" y="85229"/>
                    </a:lnTo>
                    <a:lnTo>
                      <a:pt x="1518992" y="87735"/>
                    </a:lnTo>
                    <a:lnTo>
                      <a:pt x="1521499" y="90242"/>
                    </a:lnTo>
                    <a:lnTo>
                      <a:pt x="1529019" y="90242"/>
                    </a:lnTo>
                    <a:lnTo>
                      <a:pt x="1529019" y="95255"/>
                    </a:lnTo>
                    <a:lnTo>
                      <a:pt x="1531526" y="97762"/>
                    </a:lnTo>
                    <a:lnTo>
                      <a:pt x="1531526" y="102776"/>
                    </a:lnTo>
                    <a:lnTo>
                      <a:pt x="1536539" y="105282"/>
                    </a:lnTo>
                    <a:lnTo>
                      <a:pt x="1541552" y="105282"/>
                    </a:lnTo>
                    <a:lnTo>
                      <a:pt x="1546566" y="110296"/>
                    </a:lnTo>
                    <a:lnTo>
                      <a:pt x="1551579" y="112803"/>
                    </a:lnTo>
                    <a:lnTo>
                      <a:pt x="1551579" y="115309"/>
                    </a:lnTo>
                    <a:lnTo>
                      <a:pt x="1554086" y="115309"/>
                    </a:lnTo>
                    <a:lnTo>
                      <a:pt x="1554086" y="117816"/>
                    </a:lnTo>
                    <a:lnTo>
                      <a:pt x="1556593" y="120323"/>
                    </a:lnTo>
                    <a:lnTo>
                      <a:pt x="1564113" y="122829"/>
                    </a:lnTo>
                    <a:lnTo>
                      <a:pt x="1564113" y="125336"/>
                    </a:lnTo>
                    <a:lnTo>
                      <a:pt x="1566620" y="125336"/>
                    </a:lnTo>
                    <a:lnTo>
                      <a:pt x="1571633" y="127843"/>
                    </a:lnTo>
                    <a:lnTo>
                      <a:pt x="1574140" y="130349"/>
                    </a:lnTo>
                    <a:lnTo>
                      <a:pt x="1579153" y="132856"/>
                    </a:lnTo>
                    <a:lnTo>
                      <a:pt x="1584167" y="135363"/>
                    </a:lnTo>
                    <a:lnTo>
                      <a:pt x="1591687" y="135363"/>
                    </a:lnTo>
                    <a:lnTo>
                      <a:pt x="1604220" y="140377"/>
                    </a:lnTo>
                    <a:lnTo>
                      <a:pt x="1609234" y="142883"/>
                    </a:lnTo>
                    <a:lnTo>
                      <a:pt x="1611741" y="145390"/>
                    </a:lnTo>
                    <a:lnTo>
                      <a:pt x="1611741" y="142883"/>
                    </a:lnTo>
                    <a:lnTo>
                      <a:pt x="1614247" y="137870"/>
                    </a:lnTo>
                    <a:lnTo>
                      <a:pt x="1616754" y="140377"/>
                    </a:lnTo>
                    <a:lnTo>
                      <a:pt x="1616754" y="142883"/>
                    </a:lnTo>
                    <a:lnTo>
                      <a:pt x="1621768" y="142883"/>
                    </a:lnTo>
                    <a:lnTo>
                      <a:pt x="1626781" y="140377"/>
                    </a:lnTo>
                    <a:lnTo>
                      <a:pt x="1629288" y="140377"/>
                    </a:lnTo>
                    <a:lnTo>
                      <a:pt x="1629288" y="137870"/>
                    </a:lnTo>
                    <a:lnTo>
                      <a:pt x="1631794" y="137870"/>
                    </a:lnTo>
                    <a:lnTo>
                      <a:pt x="1631794" y="135363"/>
                    </a:lnTo>
                    <a:lnTo>
                      <a:pt x="1634301" y="135363"/>
                    </a:lnTo>
                    <a:lnTo>
                      <a:pt x="1634301" y="132856"/>
                    </a:lnTo>
                    <a:lnTo>
                      <a:pt x="1639315" y="132856"/>
                    </a:lnTo>
                    <a:lnTo>
                      <a:pt x="1654355" y="137870"/>
                    </a:lnTo>
                    <a:lnTo>
                      <a:pt x="1656862" y="137870"/>
                    </a:lnTo>
                    <a:lnTo>
                      <a:pt x="1661875" y="140377"/>
                    </a:lnTo>
                    <a:lnTo>
                      <a:pt x="1664382" y="142883"/>
                    </a:lnTo>
                    <a:lnTo>
                      <a:pt x="1671902" y="147897"/>
                    </a:lnTo>
                    <a:lnTo>
                      <a:pt x="1676915" y="140377"/>
                    </a:lnTo>
                    <a:lnTo>
                      <a:pt x="1684436" y="132856"/>
                    </a:lnTo>
                    <a:lnTo>
                      <a:pt x="1684436" y="135363"/>
                    </a:lnTo>
                    <a:lnTo>
                      <a:pt x="1686942" y="135363"/>
                    </a:lnTo>
                    <a:lnTo>
                      <a:pt x="1691956" y="132856"/>
                    </a:lnTo>
                    <a:lnTo>
                      <a:pt x="1694462" y="132856"/>
                    </a:lnTo>
                    <a:lnTo>
                      <a:pt x="1694462" y="130349"/>
                    </a:lnTo>
                    <a:lnTo>
                      <a:pt x="1706996" y="130349"/>
                    </a:lnTo>
                    <a:lnTo>
                      <a:pt x="1709503" y="127843"/>
                    </a:lnTo>
                    <a:lnTo>
                      <a:pt x="1714516" y="122829"/>
                    </a:lnTo>
                    <a:lnTo>
                      <a:pt x="1719530" y="130349"/>
                    </a:lnTo>
                    <a:lnTo>
                      <a:pt x="1724543" y="132856"/>
                    </a:lnTo>
                    <a:lnTo>
                      <a:pt x="1724543" y="135363"/>
                    </a:lnTo>
                    <a:lnTo>
                      <a:pt x="1734570" y="135363"/>
                    </a:lnTo>
                    <a:lnTo>
                      <a:pt x="1737077" y="132856"/>
                    </a:lnTo>
                    <a:lnTo>
                      <a:pt x="1744597" y="130349"/>
                    </a:lnTo>
                    <a:lnTo>
                      <a:pt x="1752117" y="122829"/>
                    </a:lnTo>
                    <a:lnTo>
                      <a:pt x="1762144" y="122829"/>
                    </a:lnTo>
                    <a:lnTo>
                      <a:pt x="1759637" y="117816"/>
                    </a:lnTo>
                    <a:lnTo>
                      <a:pt x="1754624" y="115309"/>
                    </a:lnTo>
                    <a:lnTo>
                      <a:pt x="1752117" y="107789"/>
                    </a:lnTo>
                    <a:lnTo>
                      <a:pt x="1752117" y="102776"/>
                    </a:lnTo>
                    <a:lnTo>
                      <a:pt x="1749610" y="102776"/>
                    </a:lnTo>
                    <a:lnTo>
                      <a:pt x="1744597" y="100269"/>
                    </a:lnTo>
                    <a:lnTo>
                      <a:pt x="1742090" y="92749"/>
                    </a:lnTo>
                    <a:lnTo>
                      <a:pt x="1737077" y="92749"/>
                    </a:lnTo>
                    <a:lnTo>
                      <a:pt x="1732063" y="90242"/>
                    </a:lnTo>
                    <a:lnTo>
                      <a:pt x="1732063" y="87735"/>
                    </a:lnTo>
                    <a:lnTo>
                      <a:pt x="1729556" y="82722"/>
                    </a:lnTo>
                    <a:lnTo>
                      <a:pt x="1727050" y="82722"/>
                    </a:lnTo>
                    <a:lnTo>
                      <a:pt x="1724543" y="80215"/>
                    </a:lnTo>
                    <a:lnTo>
                      <a:pt x="1729556" y="77708"/>
                    </a:lnTo>
                    <a:lnTo>
                      <a:pt x="1732063" y="75202"/>
                    </a:lnTo>
                    <a:lnTo>
                      <a:pt x="1734570" y="75202"/>
                    </a:lnTo>
                    <a:lnTo>
                      <a:pt x="1734570" y="77708"/>
                    </a:lnTo>
                    <a:lnTo>
                      <a:pt x="1739584" y="77708"/>
                    </a:lnTo>
                    <a:lnTo>
                      <a:pt x="1739584" y="75202"/>
                    </a:lnTo>
                    <a:lnTo>
                      <a:pt x="1742090" y="77708"/>
                    </a:lnTo>
                    <a:lnTo>
                      <a:pt x="1742090" y="75202"/>
                    </a:lnTo>
                    <a:lnTo>
                      <a:pt x="1744597" y="75202"/>
                    </a:lnTo>
                    <a:lnTo>
                      <a:pt x="1749610" y="70188"/>
                    </a:lnTo>
                    <a:lnTo>
                      <a:pt x="1752117" y="65175"/>
                    </a:lnTo>
                    <a:lnTo>
                      <a:pt x="1757130" y="52641"/>
                    </a:lnTo>
                    <a:lnTo>
                      <a:pt x="1757130" y="47628"/>
                    </a:lnTo>
                    <a:lnTo>
                      <a:pt x="1759637" y="47628"/>
                    </a:lnTo>
                    <a:lnTo>
                      <a:pt x="1762144" y="45121"/>
                    </a:lnTo>
                    <a:lnTo>
                      <a:pt x="1762144" y="42614"/>
                    </a:lnTo>
                    <a:lnTo>
                      <a:pt x="1764651" y="37601"/>
                    </a:lnTo>
                    <a:lnTo>
                      <a:pt x="1767157" y="35094"/>
                    </a:lnTo>
                    <a:lnTo>
                      <a:pt x="1769664" y="32587"/>
                    </a:lnTo>
                    <a:lnTo>
                      <a:pt x="1774678" y="30081"/>
                    </a:lnTo>
                    <a:lnTo>
                      <a:pt x="1777184" y="25067"/>
                    </a:lnTo>
                    <a:lnTo>
                      <a:pt x="1779691" y="22561"/>
                    </a:lnTo>
                    <a:lnTo>
                      <a:pt x="1779691" y="12534"/>
                    </a:lnTo>
                    <a:lnTo>
                      <a:pt x="1782198" y="12534"/>
                    </a:lnTo>
                    <a:lnTo>
                      <a:pt x="1784704" y="7520"/>
                    </a:lnTo>
                    <a:lnTo>
                      <a:pt x="1789718" y="5014"/>
                    </a:lnTo>
                    <a:lnTo>
                      <a:pt x="1792225" y="5014"/>
                    </a:lnTo>
                    <a:lnTo>
                      <a:pt x="1804758" y="10027"/>
                    </a:lnTo>
                    <a:lnTo>
                      <a:pt x="1807265" y="10027"/>
                    </a:lnTo>
                    <a:lnTo>
                      <a:pt x="1809772" y="7520"/>
                    </a:lnTo>
                    <a:lnTo>
                      <a:pt x="1814785" y="7520"/>
                    </a:lnTo>
                    <a:lnTo>
                      <a:pt x="1817292" y="5014"/>
                    </a:lnTo>
                    <a:lnTo>
                      <a:pt x="1819798" y="2507"/>
                    </a:lnTo>
                    <a:lnTo>
                      <a:pt x="1822305" y="0"/>
                    </a:lnTo>
                    <a:lnTo>
                      <a:pt x="1827319" y="0"/>
                    </a:lnTo>
                    <a:lnTo>
                      <a:pt x="1834839" y="2507"/>
                    </a:lnTo>
                    <a:lnTo>
                      <a:pt x="1834839" y="2507"/>
                    </a:lnTo>
                  </a:path>
                </a:pathLst>
              </a:custGeom>
              <a:solidFill>
                <a:srgbClr val="45F123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ECA5545F-1E93-57F2-8DFC-D7A46A8AF2A0}"/>
                </a:ext>
              </a:extLst>
            </p:cNvPr>
            <p:cNvGrpSpPr/>
            <p:nvPr/>
          </p:nvGrpSpPr>
          <p:grpSpPr>
            <a:xfrm>
              <a:off x="5021174" y="4540554"/>
              <a:ext cx="3196643" cy="2611756"/>
              <a:chOff x="5021174" y="4022720"/>
              <a:chExt cx="3196643" cy="2611756"/>
            </a:xfrm>
          </p:grpSpPr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B1170DEE-0B66-144F-75E1-79563E545C06}"/>
                  </a:ext>
                </a:extLst>
              </p:cNvPr>
              <p:cNvGrpSpPr/>
              <p:nvPr/>
            </p:nvGrpSpPr>
            <p:grpSpPr>
              <a:xfrm>
                <a:off x="5021174" y="4022720"/>
                <a:ext cx="3189339" cy="2611756"/>
                <a:chOff x="5021174" y="4022720"/>
                <a:chExt cx="3189339" cy="2611756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3ACB7236-2673-6962-0AAD-62C3A9352A77}"/>
                    </a:ext>
                  </a:extLst>
                </p:cNvPr>
                <p:cNvGrpSpPr/>
                <p:nvPr/>
              </p:nvGrpSpPr>
              <p:grpSpPr>
                <a:xfrm>
                  <a:off x="5644656" y="4624768"/>
                  <a:ext cx="1793718" cy="1397989"/>
                  <a:chOff x="5111773" y="3289311"/>
                  <a:chExt cx="1534049" cy="1195607"/>
                </a:xfrm>
              </p:grpSpPr>
              <p:sp>
                <p:nvSpPr>
                  <p:cNvPr id="109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88020" y="3760436"/>
                    <a:ext cx="416276" cy="26871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1052" b="1" kern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남원시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75,937</a:t>
                    </a:r>
                    <a:r>
                      <a:rPr lang="ko-KR" altLang="en-US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702" b="1" kern="0" dirty="0"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0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59443" y="4257040"/>
                    <a:ext cx="34594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구례군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(24,095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1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15541" y="4285466"/>
                    <a:ext cx="314632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곡성군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(26,689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2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11773" y="3858048"/>
                    <a:ext cx="37768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b="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순창군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(26,813</a:t>
                    </a:r>
                    <a:r>
                      <a:rPr lang="ko-KR" altLang="en-US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b="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3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34209" y="3445700"/>
                    <a:ext cx="366496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임실군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(25,807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4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79097" y="3289311"/>
                    <a:ext cx="307683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장수군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(20,762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5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92431" y="3521295"/>
                    <a:ext cx="353391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함양군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(36,441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</p:grp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AC806411-AD26-01E0-1C07-6255AE0DE6D5}"/>
                    </a:ext>
                  </a:extLst>
                </p:cNvPr>
                <p:cNvGrpSpPr/>
                <p:nvPr/>
              </p:nvGrpSpPr>
              <p:grpSpPr>
                <a:xfrm>
                  <a:off x="5238968" y="4022720"/>
                  <a:ext cx="2971545" cy="2611756"/>
                  <a:chOff x="5238968" y="4022720"/>
                  <a:chExt cx="2971545" cy="2611756"/>
                </a:xfrm>
              </p:grpSpPr>
              <p:cxnSp>
                <p:nvCxnSpPr>
                  <p:cNvPr id="97" name="직선 연결선 96">
                    <a:extLst>
                      <a:ext uri="{FF2B5EF4-FFF2-40B4-BE49-F238E27FC236}">
                        <a16:creationId xmlns:a16="http://schemas.microsoft.com/office/drawing/2014/main" id="{18A32096-306B-7298-7520-A28C2F24220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317943" y="6203625"/>
                    <a:ext cx="244144" cy="244144"/>
                  </a:xfrm>
                  <a:prstGeom prst="line">
                    <a:avLst/>
                  </a:prstGeom>
                  <a:ln w="12700">
                    <a:solidFill>
                      <a:srgbClr val="F95D07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id="{E55B277B-B0A8-F8E0-9779-9303D8B72A37}"/>
                      </a:ext>
                    </a:extLst>
                  </p:cNvPr>
                  <p:cNvGrpSpPr/>
                  <p:nvPr/>
                </p:nvGrpSpPr>
                <p:grpSpPr>
                  <a:xfrm>
                    <a:off x="5238968" y="4022720"/>
                    <a:ext cx="2494688" cy="2491765"/>
                    <a:chOff x="4653754" y="2860510"/>
                    <a:chExt cx="2087832" cy="2085386"/>
                  </a:xfrm>
                </p:grpSpPr>
                <p:sp>
                  <p:nvSpPr>
                    <p:cNvPr id="30" name="원호 29">
                      <a:extLst>
                        <a:ext uri="{FF2B5EF4-FFF2-40B4-BE49-F238E27FC236}">
                          <a16:creationId xmlns:a16="http://schemas.microsoft.com/office/drawing/2014/main" id="{99DF860C-6D42-6C26-DCF9-23B1B1239CB1}"/>
                        </a:ext>
                      </a:extLst>
                    </p:cNvPr>
                    <p:cNvSpPr/>
                    <p:nvPr/>
                  </p:nvSpPr>
                  <p:spPr>
                    <a:xfrm rot="18986271">
                      <a:off x="4653754" y="2860510"/>
                      <a:ext cx="2069958" cy="2069958"/>
                    </a:xfrm>
                    <a:prstGeom prst="arc">
                      <a:avLst>
                        <a:gd name="adj1" fmla="val 15598144"/>
                        <a:gd name="adj2" fmla="val 21341890"/>
                      </a:avLst>
                    </a:prstGeom>
                    <a:ln w="19050">
                      <a:gradFill>
                        <a:gsLst>
                          <a:gs pos="0">
                            <a:srgbClr val="45F123"/>
                          </a:gs>
                          <a:gs pos="71000">
                            <a:srgbClr val="F95D07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29" name="원호 28">
                      <a:extLst>
                        <a:ext uri="{FF2B5EF4-FFF2-40B4-BE49-F238E27FC236}">
                          <a16:creationId xmlns:a16="http://schemas.microsoft.com/office/drawing/2014/main" id="{DE4134FA-EEBB-8EF6-1991-8F78438E78A4}"/>
                        </a:ext>
                      </a:extLst>
                    </p:cNvPr>
                    <p:cNvSpPr/>
                    <p:nvPr/>
                  </p:nvSpPr>
                  <p:spPr>
                    <a:xfrm rot="3022537">
                      <a:off x="4671628" y="2875938"/>
                      <a:ext cx="2069958" cy="2069958"/>
                    </a:xfrm>
                    <a:prstGeom prst="arc">
                      <a:avLst>
                        <a:gd name="adj1" fmla="val 16009014"/>
                        <a:gd name="adj2" fmla="val 1294907"/>
                      </a:avLst>
                    </a:prstGeom>
                    <a:ln w="19050">
                      <a:gradFill>
                        <a:gsLst>
                          <a:gs pos="0">
                            <a:srgbClr val="F95D07"/>
                          </a:gs>
                          <a:gs pos="89000">
                            <a:srgbClr val="00B0F0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31" name="원호 30">
                      <a:extLst>
                        <a:ext uri="{FF2B5EF4-FFF2-40B4-BE49-F238E27FC236}">
                          <a16:creationId xmlns:a16="http://schemas.microsoft.com/office/drawing/2014/main" id="{FA3C72C5-E9B7-7B36-6B48-602C632A933A}"/>
                        </a:ext>
                      </a:extLst>
                    </p:cNvPr>
                    <p:cNvSpPr/>
                    <p:nvPr/>
                  </p:nvSpPr>
                  <p:spPr>
                    <a:xfrm rot="11780496">
                      <a:off x="4653754" y="2875938"/>
                      <a:ext cx="2069958" cy="2069958"/>
                    </a:xfrm>
                    <a:prstGeom prst="arc">
                      <a:avLst>
                        <a:gd name="adj1" fmla="val 16200000"/>
                        <a:gd name="adj2" fmla="val 676142"/>
                      </a:avLst>
                    </a:prstGeom>
                    <a:ln w="19050">
                      <a:gradFill>
                        <a:gsLst>
                          <a:gs pos="0">
                            <a:srgbClr val="0BB5C6"/>
                          </a:gs>
                          <a:gs pos="53000">
                            <a:srgbClr val="45F123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</p:grp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5A634253-D693-4975-241C-4ACA6BB11B91}"/>
                      </a:ext>
                    </a:extLst>
                  </p:cNvPr>
                  <p:cNvSpPr txBox="1"/>
                  <p:nvPr/>
                </p:nvSpPr>
                <p:spPr>
                  <a:xfrm>
                    <a:off x="7522720" y="6380239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부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263DD5EB-5A8E-EAF9-2F6B-7C9EA150FB4F}"/>
                      </a:ext>
                    </a:extLst>
                  </p:cNvPr>
                  <p:cNvSpPr txBox="1"/>
                  <p:nvPr/>
                </p:nvSpPr>
                <p:spPr>
                  <a:xfrm>
                    <a:off x="7524107" y="6115857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주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cxnSp>
                <p:nvCxnSpPr>
                  <p:cNvPr id="103" name="직선 연결선 102">
                    <a:extLst>
                      <a:ext uri="{FF2B5EF4-FFF2-40B4-BE49-F238E27FC236}">
                        <a16:creationId xmlns:a16="http://schemas.microsoft.com/office/drawing/2014/main" id="{A3A043D3-FF84-136E-0CB9-1355B3ECF8C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976043" y="5604384"/>
                    <a:ext cx="589313" cy="589313"/>
                  </a:xfrm>
                  <a:prstGeom prst="line">
                    <a:avLst/>
                  </a:prstGeom>
                  <a:ln w="12700">
                    <a:solidFill>
                      <a:srgbClr val="45F12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사각형: 둥근 모서리 23">
                  <a:extLst>
                    <a:ext uri="{FF2B5EF4-FFF2-40B4-BE49-F238E27FC236}">
                      <a16:creationId xmlns:a16="http://schemas.microsoft.com/office/drawing/2014/main" id="{7422C833-3409-2AAC-FD7B-7C5405E4F1D1}"/>
                    </a:ext>
                  </a:extLst>
                </p:cNvPr>
                <p:cNvSpPr/>
                <p:nvPr/>
              </p:nvSpPr>
              <p:spPr>
                <a:xfrm>
                  <a:off x="6092076" y="634892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전라남도</a:t>
                  </a:r>
                </a:p>
              </p:txBody>
            </p:sp>
            <p:sp>
              <p:nvSpPr>
                <p:cNvPr id="23" name="사각형: 둥근 모서리 22">
                  <a:extLst>
                    <a:ext uri="{FF2B5EF4-FFF2-40B4-BE49-F238E27FC236}">
                      <a16:creationId xmlns:a16="http://schemas.microsoft.com/office/drawing/2014/main" id="{2D34FC1B-DE02-A375-398F-0DA53562071C}"/>
                    </a:ext>
                  </a:extLst>
                </p:cNvPr>
                <p:cNvSpPr/>
                <p:nvPr/>
              </p:nvSpPr>
              <p:spPr>
                <a:xfrm>
                  <a:off x="7236057" y="4294533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95D0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경상남도</a:t>
                  </a:r>
                </a:p>
              </p:txBody>
            </p:sp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09EC4E90-CCEF-670E-D087-157403432AE0}"/>
                    </a:ext>
                  </a:extLst>
                </p:cNvPr>
                <p:cNvSpPr/>
                <p:nvPr/>
              </p:nvSpPr>
              <p:spPr>
                <a:xfrm>
                  <a:off x="5021174" y="449899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5F1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전라북도</a:t>
                  </a:r>
                </a:p>
              </p:txBody>
            </p:sp>
          </p:grpSp>
          <p:sp>
            <p:nvSpPr>
              <p:cNvPr id="129" name="사각형: 둥근 모서리 128">
                <a:extLst>
                  <a:ext uri="{FF2B5EF4-FFF2-40B4-BE49-F238E27FC236}">
                    <a16:creationId xmlns:a16="http://schemas.microsoft.com/office/drawing/2014/main" id="{5CE46EDF-53D2-ECC9-509C-74A19491DF70}"/>
                  </a:ext>
                </a:extLst>
              </p:cNvPr>
              <p:cNvSpPr/>
              <p:nvPr/>
            </p:nvSpPr>
            <p:spPr>
              <a:xfrm>
                <a:off x="7544898" y="6151452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45F1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  <p:sp>
            <p:nvSpPr>
              <p:cNvPr id="130" name="사각형: 둥근 모서리 129">
                <a:extLst>
                  <a:ext uri="{FF2B5EF4-FFF2-40B4-BE49-F238E27FC236}">
                    <a16:creationId xmlns:a16="http://schemas.microsoft.com/office/drawing/2014/main" id="{DC68918D-D2EE-11BB-A7BD-D113040E13E4}"/>
                  </a:ext>
                </a:extLst>
              </p:cNvPr>
              <p:cNvSpPr/>
              <p:nvPr/>
            </p:nvSpPr>
            <p:spPr>
              <a:xfrm>
                <a:off x="7543510" y="6415835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F95D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48C6F5A3-3F63-D35A-4278-CA0FBC0B74E8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4F315B-0BD0-7A88-2A6F-6245F4966C0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F8726AAB-74E3-FC5E-676B-3ACE76F02C47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BD82AB86-414E-2ADE-C74B-753DF2BE66D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1616A873-7250-AFFD-F1B8-14D9D0D0E94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3DE11BD8-0677-1D5D-01C9-0BB2557B8148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259EA715-DB56-A1B1-FE57-CEB29CA1FB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8024CB5D-CABE-60F0-B26A-018C6A1B42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87E8FE4-158F-8B47-80CD-B4C29048F0C0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설립근거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연혁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289C88A-EABC-534A-C12C-EB04005F497D}"/>
              </a:ext>
            </a:extLst>
          </p:cNvPr>
          <p:cNvGrpSpPr/>
          <p:nvPr/>
        </p:nvGrpSpPr>
        <p:grpSpPr>
          <a:xfrm>
            <a:off x="5392367" y="1164889"/>
            <a:ext cx="2081225" cy="336788"/>
            <a:chOff x="323528" y="876625"/>
            <a:chExt cx="1779934" cy="288032"/>
          </a:xfrm>
        </p:grpSpPr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2896A36C-1D7F-9A7B-C07B-FA1EF562CD9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4F4D771B-466D-822E-536D-3FD7529D14C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7913AF7-FA79-2126-9C57-A4C46CAF5484}"/>
                </a:ext>
              </a:extLst>
            </p:cNvPr>
            <p:cNvSpPr/>
            <p:nvPr/>
          </p:nvSpPr>
          <p:spPr>
            <a:xfrm>
              <a:off x="507278" y="876625"/>
              <a:ext cx="159618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규 모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진료권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3C821B-1F1F-B170-E695-40835FF141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모서리가 둥근 직사각형 5"/>
          <p:cNvSpPr/>
          <p:nvPr/>
        </p:nvSpPr>
        <p:spPr>
          <a:xfrm>
            <a:off x="378292" y="6864893"/>
            <a:ext cx="5060535" cy="39105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421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12"/>
    </mc:Choice>
    <mc:Fallback xmlns="">
      <p:transition spd="slow" advTm="53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522588" y="1633242"/>
            <a:ext cx="4602961" cy="413842"/>
          </a:xfrm>
          <a:prstGeom prst="roundRect">
            <a:avLst>
              <a:gd name="adj" fmla="val 50000"/>
            </a:avLst>
          </a:prstGeom>
          <a:noFill/>
          <a:ln w="12700" algn="ctr">
            <a:solidFill>
              <a:srgbClr val="82C837"/>
            </a:solidFill>
            <a:round/>
            <a:headEnd/>
            <a:tailEnd/>
          </a:ln>
          <a:effectLst/>
        </p:spPr>
        <p:txBody>
          <a:bodyPr vert="horz" wrap="square" lIns="90000" tIns="36000" rIns="90000" bIns="42094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3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부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·1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본부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19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진료과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·5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센터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  4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·5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지원실</a:t>
            </a:r>
            <a:endParaRPr lang="ko-KR" altLang="en-US" sz="1400" kern="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8123019" y="1246464"/>
            <a:ext cx="1929572" cy="248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0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2024.07.31. </a:t>
            </a:r>
            <a:r>
              <a:rPr lang="ko-KR" altLang="en-US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0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671164" y="6708234"/>
            <a:ext cx="4715302" cy="5477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정원 외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: 10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(</a:t>
            </a:r>
            <a:r>
              <a:rPr lang="ko-KR" altLang="en-US" sz="1287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파견의사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1,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공중보건의사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5,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공중보건간호사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4)</a:t>
            </a:r>
            <a:endParaRPr lang="en-US" altLang="ko-KR" sz="1287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KoPubWorld돋움체 Light" panose="00000300000000000000" pitchFamily="2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441215"/>
              </p:ext>
            </p:extLst>
          </p:nvPr>
        </p:nvGraphicFramePr>
        <p:xfrm>
          <a:off x="5685256" y="1619596"/>
          <a:ext cx="4596176" cy="5088636"/>
        </p:xfrm>
        <a:graphic>
          <a:graphicData uri="http://schemas.openxmlformats.org/drawingml/2006/table">
            <a:tbl>
              <a:tblPr/>
              <a:tblGrid>
                <a:gridCol w="1149044">
                  <a:extLst>
                    <a:ext uri="{9D8B030D-6E8A-4147-A177-3AD203B41FA5}">
                      <a16:colId xmlns:a16="http://schemas.microsoft.com/office/drawing/2014/main" val="121925470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294414431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3577391016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1347907506"/>
                    </a:ext>
                  </a:extLst>
                </a:gridCol>
              </a:tblGrid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정원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현원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증감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B-A)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271945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397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348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49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charset="-127"/>
                        <a:ea typeface="나눔스퀘어 Bold" panose="020B0600000101010101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313477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원장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511899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의사직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9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71832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약사직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338954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간호직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150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14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14646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사무직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4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334128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보건직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74888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시설관리직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6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14291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간호조무직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495326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공무직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18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61124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기간제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6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6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573772"/>
                  </a:ext>
                </a:extLst>
              </a:tr>
            </a:tbl>
          </a:graphicData>
        </a:graphic>
      </p:graphicFrame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633F6C70-34AF-503E-1CFF-07760F0FCB0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906E9BE2-A7C3-5FC8-13A1-ABE3CF41B6DD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1BF29C79-88DD-D962-24C7-1466BE771F2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37097410-1CCE-11E1-7C30-3A1091CD456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FD507BC-7678-B198-C171-9BB11485D492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기 구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12AC05F0-4CE5-F78F-5DAE-E5E898B5E64C}"/>
              </a:ext>
            </a:extLst>
          </p:cNvPr>
          <p:cNvGrpSpPr/>
          <p:nvPr/>
        </p:nvGrpSpPr>
        <p:grpSpPr>
          <a:xfrm>
            <a:off x="5671163" y="1156176"/>
            <a:ext cx="1683937" cy="336788"/>
            <a:chOff x="323528" y="876625"/>
            <a:chExt cx="1440160" cy="288032"/>
          </a:xfrm>
        </p:grpSpPr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483E61D7-A7EE-0E0E-7EA2-0A20539237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43CCC216-8544-F80D-478F-5978B9DDF7C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9FC414C-E314-7BDF-532B-BE889A735822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인 력</a:t>
              </a:r>
            </a:p>
          </p:txBody>
        </p:sp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E0E22DF4-1BB1-7F97-7F5D-44244304CD20}"/>
              </a:ext>
            </a:extLst>
          </p:cNvPr>
          <p:cNvGrpSpPr/>
          <p:nvPr/>
        </p:nvGrpSpPr>
        <p:grpSpPr>
          <a:xfrm>
            <a:off x="391208" y="2349943"/>
            <a:ext cx="4989848" cy="4511987"/>
            <a:chOff x="280632" y="2315898"/>
            <a:chExt cx="5189440" cy="469246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7C6303CC-0A95-3065-6AE1-7F44FD5B57EC}"/>
                </a:ext>
              </a:extLst>
            </p:cNvPr>
            <p:cNvSpPr/>
            <p:nvPr/>
          </p:nvSpPr>
          <p:spPr>
            <a:xfrm>
              <a:off x="4259226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감사</a:t>
              </a: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85CB9021-B20D-B257-F15A-1BB92BAE5BA3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1277805" y="2862271"/>
              <a:ext cx="2981421" cy="0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연결선: 꺾임 20">
              <a:extLst>
                <a:ext uri="{FF2B5EF4-FFF2-40B4-BE49-F238E27FC236}">
                  <a16:creationId xmlns:a16="http://schemas.microsoft.com/office/drawing/2014/main" id="{116F0870-E84D-42A0-8987-AE00BEEB1158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rot="10800000" flipV="1">
              <a:off x="1080351" y="3157855"/>
              <a:ext cx="1688164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연결선: 꺾임 24">
              <a:extLst>
                <a:ext uri="{FF2B5EF4-FFF2-40B4-BE49-F238E27FC236}">
                  <a16:creationId xmlns:a16="http://schemas.microsoft.com/office/drawing/2014/main" id="{5F0573FA-74F7-F678-CBE5-1C69C035D592}"/>
                </a:ext>
              </a:extLst>
            </p:cNvPr>
            <p:cNvCxnSpPr>
              <a:cxnSpLocks/>
              <a:endCxn id="14" idx="0"/>
            </p:cNvCxnSpPr>
            <p:nvPr/>
          </p:nvCxnSpPr>
          <p:spPr>
            <a:xfrm>
              <a:off x="2768515" y="3157855"/>
              <a:ext cx="1687191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7E508640-FF2A-D810-C859-BB1089D39290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V="1">
              <a:off x="3359408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0D7F945E-2691-DEFF-BA2F-792229095C43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V="1">
              <a:off x="2585517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1E0837F4-9F6C-F8DD-F3E0-1B9FFF6C9952}"/>
                </a:ext>
              </a:extLst>
            </p:cNvPr>
            <p:cNvSpPr/>
            <p:nvPr/>
          </p:nvSpPr>
          <p:spPr>
            <a:xfrm>
              <a:off x="2280142" y="2315898"/>
              <a:ext cx="976746" cy="327754"/>
            </a:xfrm>
            <a:prstGeom prst="roundRect">
              <a:avLst>
                <a:gd name="adj" fmla="val 50000"/>
              </a:avLst>
            </a:prstGeom>
            <a:solidFill>
              <a:srgbClr val="23B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600" dirty="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원 장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DE471EDA-97C6-FB74-0284-1475D01247FE}"/>
                </a:ext>
              </a:extLst>
            </p:cNvPr>
            <p:cNvSpPr/>
            <p:nvPr/>
          </p:nvSpPr>
          <p:spPr>
            <a:xfrm>
              <a:off x="301059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이사회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6E87818D-E48F-6A11-8101-5D48660A86A0}"/>
                </a:ext>
              </a:extLst>
            </p:cNvPr>
            <p:cNvSpPr/>
            <p:nvPr/>
          </p:nvSpPr>
          <p:spPr>
            <a:xfrm>
              <a:off x="2225477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5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관리부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663BF3B9-EDEE-DDDB-663B-238C54DE16BF}"/>
                </a:ext>
              </a:extLst>
            </p:cNvPr>
            <p:cNvSpPr/>
            <p:nvPr/>
          </p:nvSpPr>
          <p:spPr>
            <a:xfrm>
              <a:off x="2999368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F7477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간호부</a:t>
              </a: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3107434A-269E-724E-15A6-DB47AC04CD93}"/>
                </a:ext>
              </a:extLst>
            </p:cNvPr>
            <p:cNvSpPr/>
            <p:nvPr/>
          </p:nvSpPr>
          <p:spPr>
            <a:xfrm>
              <a:off x="720311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F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진료부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17D140C3-92F6-A417-F3CD-D66B9F5E48B9}"/>
                </a:ext>
              </a:extLst>
            </p:cNvPr>
            <p:cNvSpPr/>
            <p:nvPr/>
          </p:nvSpPr>
          <p:spPr>
            <a:xfrm>
              <a:off x="3852037" y="3376531"/>
              <a:ext cx="1207338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200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공공의료본부</a:t>
              </a:r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63B2E9C6-3C92-8924-D8FF-2435DA21F74B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2768515" y="2643652"/>
              <a:ext cx="0" cy="514203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8667339C-D7F2-BEE1-3561-187116A0FC8D}"/>
                </a:ext>
              </a:extLst>
            </p:cNvPr>
            <p:cNvSpPr/>
            <p:nvPr/>
          </p:nvSpPr>
          <p:spPr>
            <a:xfrm>
              <a:off x="2365915" y="3897639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총무과</a:t>
              </a: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481E8EE4-A95E-80EC-3342-A1528ABA124F}"/>
                </a:ext>
              </a:extLst>
            </p:cNvPr>
            <p:cNvSpPr/>
            <p:nvPr/>
          </p:nvSpPr>
          <p:spPr>
            <a:xfrm>
              <a:off x="2610451" y="3897638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원무과</a:t>
              </a: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5F78FC46-EF09-F7AE-BCB3-A36CC7DBD4DA}"/>
                </a:ext>
              </a:extLst>
            </p:cNvPr>
            <p:cNvSpPr/>
            <p:nvPr/>
          </p:nvSpPr>
          <p:spPr>
            <a:xfrm>
              <a:off x="3260408" y="3896831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간호과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cxnSp>
          <p:nvCxnSpPr>
            <p:cNvPr id="19" name="연결선: 꺾임 18">
              <a:extLst>
                <a:ext uri="{FF2B5EF4-FFF2-40B4-BE49-F238E27FC236}">
                  <a16:creationId xmlns:a16="http://schemas.microsoft.com/office/drawing/2014/main" id="{ABA6C476-FADA-61E9-CE49-F217AB2FBA4F}"/>
                </a:ext>
              </a:extLst>
            </p:cNvPr>
            <p:cNvCxnSpPr>
              <a:cxnSpLocks/>
              <a:stCxn id="11" idx="2"/>
              <a:endCxn id="5" idx="0"/>
            </p:cNvCxnSpPr>
            <p:nvPr/>
          </p:nvCxnSpPr>
          <p:spPr>
            <a:xfrm rot="5400000">
              <a:off x="2407819" y="3719940"/>
              <a:ext cx="234795" cy="120602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연결선: 꺾임 21">
              <a:extLst>
                <a:ext uri="{FF2B5EF4-FFF2-40B4-BE49-F238E27FC236}">
                  <a16:creationId xmlns:a16="http://schemas.microsoft.com/office/drawing/2014/main" id="{4FAFB813-0947-8E25-6298-BC58EAD946AF}"/>
                </a:ext>
              </a:extLst>
            </p:cNvPr>
            <p:cNvCxnSpPr>
              <a:cxnSpLocks/>
              <a:stCxn id="11" idx="2"/>
              <a:endCxn id="8" idx="0"/>
            </p:cNvCxnSpPr>
            <p:nvPr/>
          </p:nvCxnSpPr>
          <p:spPr>
            <a:xfrm rot="16200000" flipH="1">
              <a:off x="2530087" y="3718274"/>
              <a:ext cx="234794" cy="123934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0E1C6C1F-82C5-F661-BFB8-012FFCCCDFAD}"/>
                </a:ext>
              </a:extLst>
            </p:cNvPr>
            <p:cNvCxnSpPr>
              <a:cxnSpLocks/>
              <a:stCxn id="12" idx="2"/>
              <a:endCxn id="15" idx="0"/>
            </p:cNvCxnSpPr>
            <p:nvPr/>
          </p:nvCxnSpPr>
          <p:spPr>
            <a:xfrm>
              <a:off x="3359408" y="3662844"/>
              <a:ext cx="0" cy="233987"/>
            </a:xfrm>
            <a:prstGeom prst="line">
              <a:avLst/>
            </a:prstGeom>
            <a:ln>
              <a:solidFill>
                <a:srgbClr val="F747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2D11C98C-B7A9-97F7-5442-FEFC8D00CEED}"/>
                </a:ext>
              </a:extLst>
            </p:cNvPr>
            <p:cNvSpPr/>
            <p:nvPr/>
          </p:nvSpPr>
          <p:spPr>
            <a:xfrm>
              <a:off x="280632" y="3897636"/>
              <a:ext cx="934798" cy="3110727"/>
            </a:xfrm>
            <a:prstGeom prst="roundRect">
              <a:avLst>
                <a:gd name="adj" fmla="val 8022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36000" tIns="0" rIns="36000" bIns="0" rtlCol="0" anchor="ctr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내과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소아청소년과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산부인과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정형외과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안과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비뇨의학과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마취통증의학과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치과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병리과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가정의학과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이비인후과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ADBC7C88-5108-FF10-10FB-F7073EC454BE}"/>
                </a:ext>
              </a:extLst>
            </p:cNvPr>
            <p:cNvSpPr/>
            <p:nvPr/>
          </p:nvSpPr>
          <p:spPr>
            <a:xfrm>
              <a:off x="1264097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약제과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E638146A-97FD-61E8-207C-B8E4C1D41D6D}"/>
                </a:ext>
              </a:extLst>
            </p:cNvPr>
            <p:cNvSpPr/>
            <p:nvPr/>
          </p:nvSpPr>
          <p:spPr>
            <a:xfrm>
              <a:off x="1509314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영상의학실</a:t>
              </a:r>
            </a:p>
          </p:txBody>
        </p:sp>
        <p:sp>
          <p:nvSpPr>
            <p:cNvPr id="65" name="사각형: 둥근 모서리 64">
              <a:extLst>
                <a:ext uri="{FF2B5EF4-FFF2-40B4-BE49-F238E27FC236}">
                  <a16:creationId xmlns:a16="http://schemas.microsoft.com/office/drawing/2014/main" id="{5209D392-F20C-1529-B43F-D26FA601D76A}"/>
                </a:ext>
              </a:extLst>
            </p:cNvPr>
            <p:cNvSpPr/>
            <p:nvPr/>
          </p:nvSpPr>
          <p:spPr>
            <a:xfrm>
              <a:off x="17545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물리치료실</a:t>
              </a:r>
            </a:p>
          </p:txBody>
        </p:sp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D22C1B0A-7C5B-D1D9-BA92-CF7CDA5FB995}"/>
                </a:ext>
              </a:extLst>
            </p:cNvPr>
            <p:cNvSpPr/>
            <p:nvPr/>
          </p:nvSpPr>
          <p:spPr>
            <a:xfrm>
              <a:off x="199974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진단검사실</a:t>
              </a:r>
            </a:p>
          </p:txBody>
        </p:sp>
        <p:sp>
          <p:nvSpPr>
            <p:cNvPr id="75" name="사각형: 둥근 모서리 74">
              <a:extLst>
                <a:ext uri="{FF2B5EF4-FFF2-40B4-BE49-F238E27FC236}">
                  <a16:creationId xmlns:a16="http://schemas.microsoft.com/office/drawing/2014/main" id="{AE65EA72-0E63-379C-F5B2-5410E4C88458}"/>
                </a:ext>
              </a:extLst>
            </p:cNvPr>
            <p:cNvSpPr/>
            <p:nvPr/>
          </p:nvSpPr>
          <p:spPr>
            <a:xfrm>
              <a:off x="411798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감염병센터</a:t>
              </a:r>
            </a:p>
          </p:txBody>
        </p:sp>
        <p:sp>
          <p:nvSpPr>
            <p:cNvPr id="76" name="사각형: 둥근 모서리 75">
              <a:extLst>
                <a:ext uri="{FF2B5EF4-FFF2-40B4-BE49-F238E27FC236}">
                  <a16:creationId xmlns:a16="http://schemas.microsoft.com/office/drawing/2014/main" id="{9671DDAD-15AA-4DA7-27D9-931723A44C67}"/>
                </a:ext>
              </a:extLst>
            </p:cNvPr>
            <p:cNvSpPr/>
            <p:nvPr/>
          </p:nvSpPr>
          <p:spPr>
            <a:xfrm>
              <a:off x="43574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산모보건센터</a:t>
              </a:r>
            </a:p>
          </p:txBody>
        </p:sp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id="{FD6A5196-4683-1C32-7EEE-E71E79311672}"/>
                </a:ext>
              </a:extLst>
            </p:cNvPr>
            <p:cNvSpPr/>
            <p:nvPr/>
          </p:nvSpPr>
          <p:spPr>
            <a:xfrm>
              <a:off x="4609275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심뇌혈관센터</a:t>
              </a:r>
            </a:p>
          </p:txBody>
        </p:sp>
        <p:sp>
          <p:nvSpPr>
            <p:cNvPr id="78" name="사각형: 둥근 모서리 77">
              <a:extLst>
                <a:ext uri="{FF2B5EF4-FFF2-40B4-BE49-F238E27FC236}">
                  <a16:creationId xmlns:a16="http://schemas.microsoft.com/office/drawing/2014/main" id="{58AC4B0A-D064-6191-8D2F-B87BDBE1CB2C}"/>
                </a:ext>
              </a:extLst>
            </p:cNvPr>
            <p:cNvSpPr/>
            <p:nvPr/>
          </p:nvSpPr>
          <p:spPr>
            <a:xfrm>
              <a:off x="4854918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적정진료실</a:t>
              </a:r>
            </a:p>
          </p:txBody>
        </p:sp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id="{0E737282-812C-A95C-8ED9-954C4ED0AA78}"/>
                </a:ext>
              </a:extLst>
            </p:cNvPr>
            <p:cNvSpPr/>
            <p:nvPr/>
          </p:nvSpPr>
          <p:spPr>
            <a:xfrm>
              <a:off x="5100559" y="3897639"/>
              <a:ext cx="369513" cy="1223328"/>
            </a:xfrm>
            <a:prstGeom prst="roundRect">
              <a:avLst>
                <a:gd name="adj" fmla="val 18535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통합지원실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보건의료복지</a:t>
              </a:r>
            </a:p>
          </p:txBody>
        </p:sp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id="{3DCF315B-0DA5-B05E-C87A-BF09F4137221}"/>
                </a:ext>
              </a:extLst>
            </p:cNvPr>
            <p:cNvSpPr/>
            <p:nvPr/>
          </p:nvSpPr>
          <p:spPr>
            <a:xfrm>
              <a:off x="3626703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건강증진센터</a:t>
              </a:r>
            </a:p>
          </p:txBody>
        </p:sp>
        <p:sp>
          <p:nvSpPr>
            <p:cNvPr id="82" name="사각형: 둥근 모서리 81">
              <a:extLst>
                <a:ext uri="{FF2B5EF4-FFF2-40B4-BE49-F238E27FC236}">
                  <a16:creationId xmlns:a16="http://schemas.microsoft.com/office/drawing/2014/main" id="{85CD58EC-797D-2A32-CF63-969B83F4C968}"/>
                </a:ext>
              </a:extLst>
            </p:cNvPr>
            <p:cNvSpPr/>
            <p:nvPr/>
          </p:nvSpPr>
          <p:spPr>
            <a:xfrm>
              <a:off x="3872346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응급의료센터</a:t>
              </a:r>
            </a:p>
          </p:txBody>
        </p:sp>
        <p:cxnSp>
          <p:nvCxnSpPr>
            <p:cNvPr id="137" name="직선 연결선 136">
              <a:extLst>
                <a:ext uri="{FF2B5EF4-FFF2-40B4-BE49-F238E27FC236}">
                  <a16:creationId xmlns:a16="http://schemas.microsoft.com/office/drawing/2014/main" id="{3B75E0C3-00F0-E673-010E-88E76271BB1C}"/>
                </a:ext>
              </a:extLst>
            </p:cNvPr>
            <p:cNvCxnSpPr>
              <a:stCxn id="14" idx="2"/>
              <a:endCxn id="76" idx="0"/>
            </p:cNvCxnSpPr>
            <p:nvPr/>
          </p:nvCxnSpPr>
          <p:spPr>
            <a:xfrm>
              <a:off x="4455706" y="3662844"/>
              <a:ext cx="0" cy="234795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9" name="연결선: 꺾임 138">
              <a:extLst>
                <a:ext uri="{FF2B5EF4-FFF2-40B4-BE49-F238E27FC236}">
                  <a16:creationId xmlns:a16="http://schemas.microsoft.com/office/drawing/2014/main" id="{A3CA5FC1-D6D3-A581-8D2E-70AFFCC6E18D}"/>
                </a:ext>
              </a:extLst>
            </p:cNvPr>
            <p:cNvCxnSpPr>
              <a:endCxn id="81" idx="0"/>
            </p:cNvCxnSpPr>
            <p:nvPr/>
          </p:nvCxnSpPr>
          <p:spPr>
            <a:xfrm rot="10800000" flipV="1">
              <a:off x="3724979" y="3779837"/>
              <a:ext cx="730727" cy="117802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연결선: 꺾임 139">
              <a:extLst>
                <a:ext uri="{FF2B5EF4-FFF2-40B4-BE49-F238E27FC236}">
                  <a16:creationId xmlns:a16="http://schemas.microsoft.com/office/drawing/2014/main" id="{0D64695B-CE8F-477D-765A-84570C08C7D8}"/>
                </a:ext>
              </a:extLst>
            </p:cNvPr>
            <p:cNvCxnSpPr>
              <a:cxnSpLocks/>
              <a:stCxn id="79" idx="0"/>
            </p:cNvCxnSpPr>
            <p:nvPr/>
          </p:nvCxnSpPr>
          <p:spPr>
            <a:xfrm rot="16200000" flipV="1">
              <a:off x="4811615" y="3423937"/>
              <a:ext cx="117802" cy="829603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>
              <a:extLst>
                <a:ext uri="{FF2B5EF4-FFF2-40B4-BE49-F238E27FC236}">
                  <a16:creationId xmlns:a16="http://schemas.microsoft.com/office/drawing/2014/main" id="{BEE1E973-BEB2-B8F7-F53F-7AE411F0D8F4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>
              <a:off x="3970621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2" name="직선 연결선 151">
              <a:extLst>
                <a:ext uri="{FF2B5EF4-FFF2-40B4-BE49-F238E27FC236}">
                  <a16:creationId xmlns:a16="http://schemas.microsoft.com/office/drawing/2014/main" id="{001A9A62-E8FA-45D5-0762-7D96B4A0139D}"/>
                </a:ext>
              </a:extLst>
            </p:cNvPr>
            <p:cNvCxnSpPr>
              <a:cxnSpLocks/>
              <a:endCxn id="75" idx="0"/>
            </p:cNvCxnSpPr>
            <p:nvPr/>
          </p:nvCxnSpPr>
          <p:spPr>
            <a:xfrm>
              <a:off x="4216264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id="{839B23AF-7E5B-C251-E3BB-A15F2FBA4EEA}"/>
                </a:ext>
              </a:extLst>
            </p:cNvPr>
            <p:cNvCxnSpPr>
              <a:cxnSpLocks/>
              <a:endCxn id="77" idx="0"/>
            </p:cNvCxnSpPr>
            <p:nvPr/>
          </p:nvCxnSpPr>
          <p:spPr>
            <a:xfrm>
              <a:off x="4707550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직선 연결선 157">
              <a:extLst>
                <a:ext uri="{FF2B5EF4-FFF2-40B4-BE49-F238E27FC236}">
                  <a16:creationId xmlns:a16="http://schemas.microsoft.com/office/drawing/2014/main" id="{0A4924EB-CE0A-86FA-7A25-6AA7737D9BC4}"/>
                </a:ext>
              </a:extLst>
            </p:cNvPr>
            <p:cNvCxnSpPr>
              <a:cxnSpLocks/>
              <a:endCxn id="78" idx="0"/>
            </p:cNvCxnSpPr>
            <p:nvPr/>
          </p:nvCxnSpPr>
          <p:spPr>
            <a:xfrm>
              <a:off x="4953193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098E7A88-A011-48D0-1E7D-4EB0F7536D04}"/>
                </a:ext>
              </a:extLst>
            </p:cNvPr>
            <p:cNvCxnSpPr>
              <a:cxnSpLocks/>
              <a:endCxn id="59" idx="0"/>
            </p:cNvCxnSpPr>
            <p:nvPr/>
          </p:nvCxnSpPr>
          <p:spPr>
            <a:xfrm>
              <a:off x="1362372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55E69167-3F8E-6D23-F843-03F46F132351}"/>
                </a:ext>
              </a:extLst>
            </p:cNvPr>
            <p:cNvCxnSpPr>
              <a:cxnSpLocks/>
              <a:endCxn id="63" idx="0"/>
            </p:cNvCxnSpPr>
            <p:nvPr/>
          </p:nvCxnSpPr>
          <p:spPr>
            <a:xfrm>
              <a:off x="1607589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FB2537A1-ADFF-5883-0B16-A626A4936613}"/>
                </a:ext>
              </a:extLst>
            </p:cNvPr>
            <p:cNvCxnSpPr>
              <a:cxnSpLocks/>
              <a:endCxn id="65" idx="0"/>
            </p:cNvCxnSpPr>
            <p:nvPr/>
          </p:nvCxnSpPr>
          <p:spPr>
            <a:xfrm>
              <a:off x="1852806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F9B78DF4-4066-3095-F67B-46195F1EED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031" y="3779837"/>
              <a:ext cx="1349993" cy="0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B81BD953-EB41-6DC8-45E3-4947B864DC95}"/>
                </a:ext>
              </a:extLst>
            </p:cNvPr>
            <p:cNvCxnSpPr>
              <a:stCxn id="13" idx="2"/>
            </p:cNvCxnSpPr>
            <p:nvPr/>
          </p:nvCxnSpPr>
          <p:spPr>
            <a:xfrm>
              <a:off x="1080351" y="3662844"/>
              <a:ext cx="0" cy="116993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99F69BE7-9529-413B-C6A2-88FCF92B299E}"/>
                </a:ext>
              </a:extLst>
            </p:cNvPr>
            <p:cNvCxnSpPr>
              <a:cxnSpLocks/>
              <a:stCxn id="56" idx="0"/>
            </p:cNvCxnSpPr>
            <p:nvPr/>
          </p:nvCxnSpPr>
          <p:spPr>
            <a:xfrm flipH="1" flipV="1">
              <a:off x="748031" y="3779838"/>
              <a:ext cx="1" cy="117798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id="{104A4BDB-D303-B9DE-123D-E5B90FEFFD13}"/>
                </a:ext>
              </a:extLst>
            </p:cNvPr>
            <p:cNvCxnSpPr>
              <a:cxnSpLocks/>
              <a:stCxn id="66" idx="0"/>
            </p:cNvCxnSpPr>
            <p:nvPr/>
          </p:nvCxnSpPr>
          <p:spPr>
            <a:xfrm flipV="1">
              <a:off x="2098024" y="3779837"/>
              <a:ext cx="0" cy="117802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8D7739A-69E7-ADFA-3CE1-D67E8B705014}"/>
              </a:ext>
            </a:extLst>
          </p:cNvPr>
          <p:cNvGrpSpPr/>
          <p:nvPr/>
        </p:nvGrpSpPr>
        <p:grpSpPr>
          <a:xfrm>
            <a:off x="222476" y="282988"/>
            <a:ext cx="3064244" cy="596189"/>
            <a:chOff x="2886352" y="946343"/>
            <a:chExt cx="2620646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8C84639-4A95-0EF6-0392-489E0E3F5A97}"/>
                </a:ext>
              </a:extLst>
            </p:cNvPr>
            <p:cNvSpPr txBox="1"/>
            <p:nvPr/>
          </p:nvSpPr>
          <p:spPr>
            <a:xfrm>
              <a:off x="3852093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기구 및 인력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339C84-0627-AAE9-1319-B1854DCE1009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1-2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090CF7AD-8AC1-3E8B-E022-4C450A67A0ED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ADD89A5-2A87-6168-D6DF-C99B2542989C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F7CEB8F-8263-8C13-3F41-7988446EC6AA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D1445119-A18A-5E4D-75E0-589BB9FEFFD5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6C838B92-E106-F869-7A23-D0A06BF33A4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ABBAF4DC-01BA-5A9E-6154-EA39A04E85C0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38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98CCF8CC-FE6F-5AFE-58B8-28D73429E40B}"/>
              </a:ext>
            </a:extLst>
          </p:cNvPr>
          <p:cNvGrpSpPr/>
          <p:nvPr/>
        </p:nvGrpSpPr>
        <p:grpSpPr>
          <a:xfrm>
            <a:off x="6210002" y="265571"/>
            <a:ext cx="4718055" cy="596189"/>
            <a:chOff x="5311004" y="117867"/>
            <a:chExt cx="4035040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377849-3D1C-6AC4-6DAB-ADC6FE02EFC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FE9D7ED-F533-B38D-0734-AC4C854D57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11004" y="383109"/>
              <a:ext cx="3136380" cy="5551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73BB10CE-2DA6-6812-9DA8-6299C732E7B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B9C30141-73FD-AB6A-65CA-949D7DCC74E4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D9F0EF2-047A-25F8-CF69-5D386275A5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55D48E1A-6EDA-CCDF-2992-470FA8F113A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1FF58FF-4954-8A0E-1F16-526F081D0D81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미션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비전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경영전략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9FFAB87-8DE4-B7D5-E618-405BE57483A0}"/>
              </a:ext>
            </a:extLst>
          </p:cNvPr>
          <p:cNvGrpSpPr/>
          <p:nvPr/>
        </p:nvGrpSpPr>
        <p:grpSpPr>
          <a:xfrm>
            <a:off x="6375921" y="1152305"/>
            <a:ext cx="1683937" cy="336788"/>
            <a:chOff x="323528" y="876625"/>
            <a:chExt cx="1440160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B1D19ED-4FBD-33FD-BF29-2AE1641B2D2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C724A18D-39E5-1165-7279-0BD86DCAEC4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A237CCF-0BAA-B226-A733-E9E1E7B7C6FC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심볼마크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2FA1E71-4C22-EC16-FAC1-911FCDA49B71}"/>
              </a:ext>
            </a:extLst>
          </p:cNvPr>
          <p:cNvSpPr txBox="1"/>
          <p:nvPr/>
        </p:nvSpPr>
        <p:spPr>
          <a:xfrm>
            <a:off x="6370671" y="4421135"/>
            <a:ext cx="4020652" cy="344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37" dirty="0">
                <a:solidFill>
                  <a:srgbClr val="01C4D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한컴돋움" pitchFamily="18" charset="-127"/>
              </a:rPr>
              <a:t>희망이 불어오는 희망의 바람개비 남원의료원</a:t>
            </a:r>
            <a:endParaRPr lang="en-US" altLang="ko-KR" sz="1637" dirty="0">
              <a:solidFill>
                <a:srgbClr val="01C4D9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한컴돋움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FB6B02-4F7F-3C60-1D23-379E27131D82}"/>
              </a:ext>
            </a:extLst>
          </p:cNvPr>
          <p:cNvSpPr txBox="1"/>
          <p:nvPr/>
        </p:nvSpPr>
        <p:spPr>
          <a:xfrm>
            <a:off x="6370672" y="4783065"/>
            <a:ext cx="3817071" cy="1603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건강한 희망의 바람개비라는 컨셉으로 제작된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아이덴티티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 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전문적인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의료서비스라는 의미를 표현한 바람개비 날개로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환자와 방문객들에게 희망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·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행복을 전달해준다는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의미를 상징함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7EA4A472-A01C-7AAF-E029-D0D2B8AA54DB}"/>
              </a:ext>
            </a:extLst>
          </p:cNvPr>
          <p:cNvCxnSpPr>
            <a:cxnSpLocks/>
          </p:cNvCxnSpPr>
          <p:nvPr/>
        </p:nvCxnSpPr>
        <p:spPr>
          <a:xfrm>
            <a:off x="6286232" y="4453412"/>
            <a:ext cx="0" cy="1852331"/>
          </a:xfrm>
          <a:prstGeom prst="line">
            <a:avLst/>
          </a:prstGeom>
          <a:ln w="1905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표 8">
            <a:extLst>
              <a:ext uri="{FF2B5EF4-FFF2-40B4-BE49-F238E27FC236}">
                <a16:creationId xmlns:a16="http://schemas.microsoft.com/office/drawing/2014/main" id="{5237CC8E-D010-808A-ADFB-B596FC8D0B4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1729595"/>
          <a:ext cx="5610966" cy="503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872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0309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501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우리는 양질의 의료 및 포괄적 공공보건 의료서비스를 제공하여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지역주민의 건강증진과 지역의료 발전에 기여한다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.”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3" name="표 8">
            <a:extLst>
              <a:ext uri="{FF2B5EF4-FFF2-40B4-BE49-F238E27FC236}">
                <a16:creationId xmlns:a16="http://schemas.microsoft.com/office/drawing/2014/main" id="{9C269172-66A0-F369-2AF0-31A9A20C64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2493602"/>
          <a:ext cx="5632072" cy="322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46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12609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3227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공백없는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필수의료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따뜻한 공공의료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함께하는 의료원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5" name="표 8">
            <a:extLst>
              <a:ext uri="{FF2B5EF4-FFF2-40B4-BE49-F238E27FC236}">
                <a16:creationId xmlns:a16="http://schemas.microsoft.com/office/drawing/2014/main" id="{1C47DDE6-2F73-604E-CC05-AFA64FD711A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3155393"/>
          <a:ext cx="5649429" cy="455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44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53882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49263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35903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4550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smtClean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핵심가치</a:t>
                      </a:r>
                      <a:endParaRPr lang="ko-KR" altLang="en-US" sz="1300" b="0" dirty="0">
                        <a:solidFill>
                          <a:srgbClr val="45F123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믿음가는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공익</a:t>
                      </a:r>
                      <a:endParaRPr lang="en-US" altLang="ko-KR" sz="1300" b="0" dirty="0" smtClean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같이하는 공유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체감하는 혁신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6" name="표 8">
            <a:extLst>
              <a:ext uri="{FF2B5EF4-FFF2-40B4-BE49-F238E27FC236}">
                <a16:creationId xmlns:a16="http://schemas.microsoft.com/office/drawing/2014/main" id="{2C27E57D-FD2A-D831-378F-E844DE9D499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37824" y="3916812"/>
          <a:ext cx="5648864" cy="3241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734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56665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</a:t>
                      </a: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공공의료강화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내부효율화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경영개선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26624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공백없는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필수의료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  제공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제공체계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확충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공공보건의료제도 기반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전북형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보호자 없는 안심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병원 활성화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감염병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대응 대비 인프라 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적정진료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및 안전한 의료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환경 조성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고객중심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경영체계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직원이 행복한 일터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만들기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직원역량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교육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사회적 책임 실현을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 위한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ESG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 추진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통합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평가관리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시스템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운영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우수 의료인력 확보를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통한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경영안정화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참여</a:t>
                      </a:r>
                      <a:r>
                        <a:rPr lang="ko-KR" altLang="en-US" sz="1000" b="0" i="0" u="none" strike="noStrike" spc="-30" dirty="0" err="1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ㆍ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협력적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노사관계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재난대응 및 예방활동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추진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건강증진센터 운영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활성화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절감 강화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지역주민과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소통</a:t>
                      </a:r>
                      <a:r>
                        <a:rPr lang="ko-KR" altLang="en-US" sz="1000" b="0" i="0" u="none" strike="noStrike" spc="-30" dirty="0" err="1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ㆍ공감</a:t>
                      </a:r>
                      <a:endParaRPr lang="en-US" altLang="ko-KR" sz="1000" b="0" i="0" u="none" strike="noStrike" spc="-30" dirty="0" smtClean="0">
                        <a:solidFill>
                          <a:srgbClr val="000000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HY헤드라인M"/>
                      </a:endParaRPr>
                    </a:p>
                    <a:p>
                      <a:pPr algn="l"/>
                      <a:r>
                        <a:rPr lang="en-US" altLang="ko-KR" sz="1000" b="0" i="0" u="none" strike="noStrike" spc="-30" dirty="0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   </a:t>
                      </a:r>
                      <a:r>
                        <a:rPr lang="ko-KR" altLang="en-US" sz="1000" b="0" i="0" u="none" strike="noStrike" spc="-30" dirty="0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하는 홍보활동 전개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783806"/>
                  </a:ext>
                </a:extLst>
              </a:tr>
            </a:tbl>
          </a:graphicData>
        </a:graphic>
      </p:graphicFrame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7493DBAC-787F-0507-8750-A1BFA1FCA0F5}"/>
              </a:ext>
            </a:extLst>
          </p:cNvPr>
          <p:cNvSpPr/>
          <p:nvPr/>
        </p:nvSpPr>
        <p:spPr>
          <a:xfrm>
            <a:off x="288116" y="3128450"/>
            <a:ext cx="5632073" cy="507371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5B278830-3DDC-8DA5-423D-F637B27A660F}"/>
              </a:ext>
            </a:extLst>
          </p:cNvPr>
          <p:cNvSpPr/>
          <p:nvPr/>
        </p:nvSpPr>
        <p:spPr>
          <a:xfrm>
            <a:off x="284563" y="2503253"/>
            <a:ext cx="5632073" cy="31128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 dirty="0"/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BDCDED85-7C47-47B9-457F-6D3E1C1609A5}"/>
              </a:ext>
            </a:extLst>
          </p:cNvPr>
          <p:cNvSpPr/>
          <p:nvPr/>
        </p:nvSpPr>
        <p:spPr>
          <a:xfrm>
            <a:off x="284563" y="1749048"/>
            <a:ext cx="5632073" cy="46004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75" name="화살표: 갈매기형 수장 74">
            <a:extLst>
              <a:ext uri="{FF2B5EF4-FFF2-40B4-BE49-F238E27FC236}">
                <a16:creationId xmlns:a16="http://schemas.microsoft.com/office/drawing/2014/main" id="{4257ED45-FA24-0219-B9F0-5011F14957F4}"/>
              </a:ext>
            </a:extLst>
          </p:cNvPr>
          <p:cNvSpPr/>
          <p:nvPr/>
        </p:nvSpPr>
        <p:spPr>
          <a:xfrm rot="16200000">
            <a:off x="3051937" y="2879856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8" name="화살표: 갈매기형 수장 77">
            <a:extLst>
              <a:ext uri="{FF2B5EF4-FFF2-40B4-BE49-F238E27FC236}">
                <a16:creationId xmlns:a16="http://schemas.microsoft.com/office/drawing/2014/main" id="{4A285527-670B-285B-B7D9-C67B53A5C449}"/>
              </a:ext>
            </a:extLst>
          </p:cNvPr>
          <p:cNvSpPr/>
          <p:nvPr/>
        </p:nvSpPr>
        <p:spPr>
          <a:xfrm rot="16200000">
            <a:off x="3051936" y="2205408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25BC43A7-E170-3296-B84C-B8D01773E202}"/>
              </a:ext>
            </a:extLst>
          </p:cNvPr>
          <p:cNvSpPr/>
          <p:nvPr/>
        </p:nvSpPr>
        <p:spPr>
          <a:xfrm>
            <a:off x="284562" y="3916812"/>
            <a:ext cx="5632070" cy="3229104"/>
          </a:xfrm>
          <a:prstGeom prst="roundRect">
            <a:avLst>
              <a:gd name="adj" fmla="val 7409"/>
            </a:avLst>
          </a:prstGeom>
          <a:noFill/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6BBA202-BBF9-EEED-7B80-9D208C24F23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래픽 25">
            <a:extLst>
              <a:ext uri="{FF2B5EF4-FFF2-40B4-BE49-F238E27FC236}">
                <a16:creationId xmlns:a16="http://schemas.microsoft.com/office/drawing/2014/main" id="{A0A3F190-815C-F5DD-15BB-1DB070DF94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0280" y="1926858"/>
            <a:ext cx="1852978" cy="1852980"/>
          </a:xfrm>
          <a:prstGeom prst="rect">
            <a:avLst/>
          </a:prstGeom>
        </p:spPr>
      </p:pic>
      <p:sp>
        <p:nvSpPr>
          <p:cNvPr id="5" name="화살표: 갈매기형 수장 4">
            <a:extLst>
              <a:ext uri="{FF2B5EF4-FFF2-40B4-BE49-F238E27FC236}">
                <a16:creationId xmlns:a16="http://schemas.microsoft.com/office/drawing/2014/main" id="{63C02B85-E719-EEA7-7F04-4906DA7672DD}"/>
              </a:ext>
            </a:extLst>
          </p:cNvPr>
          <p:cNvSpPr/>
          <p:nvPr/>
        </p:nvSpPr>
        <p:spPr>
          <a:xfrm rot="16200000">
            <a:off x="3051939" y="3621292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01E06067-F336-69C7-15CB-0EB9BF583810}"/>
              </a:ext>
            </a:extLst>
          </p:cNvPr>
          <p:cNvGrpSpPr/>
          <p:nvPr/>
        </p:nvGrpSpPr>
        <p:grpSpPr>
          <a:xfrm>
            <a:off x="222476" y="282988"/>
            <a:ext cx="5899514" cy="596189"/>
            <a:chOff x="2886352" y="946343"/>
            <a:chExt cx="5045466" cy="50988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D652596-CDBD-7B79-8514-BBBBCBADBC5E}"/>
                </a:ext>
              </a:extLst>
            </p:cNvPr>
            <p:cNvSpPr txBox="1"/>
            <p:nvPr/>
          </p:nvSpPr>
          <p:spPr>
            <a:xfrm>
              <a:off x="3852093" y="977121"/>
              <a:ext cx="407972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미션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비전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심볼마크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A46B983-8818-5636-5D36-5E14146EC3DA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1-3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31E683DE-7F25-D1ED-EF65-2AD83FF71493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D513ED2-D965-BF57-279D-AD15141105A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75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07"/>
    </mc:Choice>
    <mc:Fallback xmlns="">
      <p:transition spd="slow" advTm="27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id="{2AB0C595-47AB-637E-837B-C08E2E63BD85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FF9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12A9F040-0AE5-E374-F686-464C6069467B}"/>
              </a:ext>
            </a:extLst>
          </p:cNvPr>
          <p:cNvGrpSpPr/>
          <p:nvPr/>
        </p:nvGrpSpPr>
        <p:grpSpPr>
          <a:xfrm>
            <a:off x="672084" y="1403573"/>
            <a:ext cx="7949236" cy="2251386"/>
            <a:chOff x="800410" y="603803"/>
            <a:chExt cx="6798458" cy="192546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207D05B-2BB8-8547-97B5-E45FD7F46425}"/>
                </a:ext>
              </a:extLst>
            </p:cNvPr>
            <p:cNvSpPr txBox="1"/>
            <p:nvPr/>
          </p:nvSpPr>
          <p:spPr>
            <a:xfrm>
              <a:off x="3462460" y="603803"/>
              <a:ext cx="4136408" cy="19254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2024</a:t>
              </a:r>
              <a:r>
                <a:rPr lang="ko-KR" altLang="en-US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년 </a:t>
              </a:r>
              <a:r>
                <a:rPr lang="en-US" altLang="ko-KR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7</a:t>
              </a:r>
              <a:r>
                <a:rPr lang="ko-KR" altLang="en-US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월</a:t>
              </a:r>
              <a:endParaRPr lang="en-US" altLang="ko-KR" sz="7015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endParaRPr>
            </a:p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추진성과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45D2A3-E95C-A718-61BC-1F84A1AFF995}"/>
                </a:ext>
              </a:extLst>
            </p:cNvPr>
            <p:cNvSpPr txBox="1"/>
            <p:nvPr/>
          </p:nvSpPr>
          <p:spPr>
            <a:xfrm>
              <a:off x="800410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02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DE5A748A-7D4C-8129-317A-534401849EDC}"/>
              </a:ext>
            </a:extLst>
          </p:cNvPr>
          <p:cNvCxnSpPr>
            <a:cxnSpLocks/>
          </p:cNvCxnSpPr>
          <p:nvPr/>
        </p:nvCxnSpPr>
        <p:spPr>
          <a:xfrm>
            <a:off x="3905746" y="3690995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D5557AF3-BC64-CBC1-1A9C-8A8C71F3B422}"/>
              </a:ext>
            </a:extLst>
          </p:cNvPr>
          <p:cNvCxnSpPr>
            <a:cxnSpLocks/>
          </p:cNvCxnSpPr>
          <p:nvPr/>
        </p:nvCxnSpPr>
        <p:spPr>
          <a:xfrm>
            <a:off x="3905746" y="138673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19BA168B-D6C3-2875-7A0E-D0F7591DBFA4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788BCD-5E69-D080-F6F2-1AED8D5CBBA5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8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1C8CD4D-3407-E932-77AC-FC4ACCE2404E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7DADA4A7-D0AA-E0CA-0508-83CD932C5C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FFCECA91-5156-289C-6E64-27EA6E3739BC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AC856D12-5E4C-3207-2D1B-FEF0AC612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354517"/>
              </p:ext>
            </p:extLst>
          </p:nvPr>
        </p:nvGraphicFramePr>
        <p:xfrm>
          <a:off x="3663742" y="4196175"/>
          <a:ext cx="5282563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예산규모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재무상태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손익현황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671510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주요성과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019847"/>
                  </a:ext>
                </a:extLst>
              </a:tr>
            </a:tbl>
          </a:graphicData>
        </a:graphic>
      </p:graphicFrame>
      <p:graphicFrame>
        <p:nvGraphicFramePr>
          <p:cNvPr id="4" name="표 28">
            <a:extLst>
              <a:ext uri="{FF2B5EF4-FFF2-40B4-BE49-F238E27FC236}">
                <a16:creationId xmlns:a16="http://schemas.microsoft.com/office/drawing/2014/main" id="{87F7F3E1-5B36-5F91-2F85-91B2EDC0D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679230"/>
              </p:ext>
            </p:extLst>
          </p:nvPr>
        </p:nvGraphicFramePr>
        <p:xfrm>
          <a:off x="2226242" y="4196176"/>
          <a:ext cx="1252874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433853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4922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F47D381B-F7EF-64E2-CDF0-144837A38EE5}"/>
              </a:ext>
            </a:extLst>
          </p:cNvPr>
          <p:cNvGrpSpPr/>
          <p:nvPr/>
        </p:nvGrpSpPr>
        <p:grpSpPr>
          <a:xfrm>
            <a:off x="222480" y="284105"/>
            <a:ext cx="4723262" cy="596189"/>
            <a:chOff x="2886352" y="946343"/>
            <a:chExt cx="4039494" cy="50988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1D21D8-0954-79D3-794E-3E0DDCD00D1F}"/>
                </a:ext>
              </a:extLst>
            </p:cNvPr>
            <p:cNvSpPr txBox="1"/>
            <p:nvPr/>
          </p:nvSpPr>
          <p:spPr>
            <a:xfrm>
              <a:off x="385937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예산규모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891FD0D-8BF1-9C21-A21F-1A7789599C0D}"/>
                </a:ext>
              </a:extLst>
            </p:cNvPr>
            <p:cNvSpPr txBox="1"/>
            <p:nvPr/>
          </p:nvSpPr>
          <p:spPr>
            <a:xfrm>
              <a:off x="2886352" y="946343"/>
              <a:ext cx="814577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2-1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07793C97-0DCF-C495-DE9F-D06707A60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6324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직사각형 30"/>
          <p:cNvSpPr/>
          <p:nvPr/>
        </p:nvSpPr>
        <p:spPr>
          <a:xfrm>
            <a:off x="3042497" y="1241360"/>
            <a:ext cx="240205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(2024.07.31.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657624"/>
              </p:ext>
            </p:extLst>
          </p:nvPr>
        </p:nvGraphicFramePr>
        <p:xfrm>
          <a:off x="335968" y="1597418"/>
          <a:ext cx="5108588" cy="5642158"/>
        </p:xfrm>
        <a:graphic>
          <a:graphicData uri="http://schemas.openxmlformats.org/drawingml/2006/table">
            <a:tbl>
              <a:tblPr/>
              <a:tblGrid>
                <a:gridCol w="594302">
                  <a:extLst>
                    <a:ext uri="{9D8B030D-6E8A-4147-A177-3AD203B41FA5}">
                      <a16:colId xmlns:a16="http://schemas.microsoft.com/office/drawing/2014/main" val="528048698"/>
                    </a:ext>
                  </a:extLst>
                </a:gridCol>
                <a:gridCol w="1319292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</a:tblGrid>
              <a:tr h="50297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23. 7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7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수입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77,315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60,988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16,327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사업수익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46,844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42,899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3,945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5,578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5,467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111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이월금수입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24,893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12,622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12,271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12696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77,315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60,988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16,327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47,018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45,549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1,469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28,863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14,205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14,658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과년도미지급금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1,434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1,234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200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C66F0263-000D-AEE5-75C4-3A35C91D3621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E50F08A8-52B6-4D75-2D0B-FF404ED055B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843E390B-24FA-6894-C782-9532F243816F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7728542-009F-4A12-EAE2-07EFDBE57D13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</a:t>
              </a:r>
            </a:p>
          </p:txBody>
        </p:sp>
      </p:grpSp>
      <p:graphicFrame>
        <p:nvGraphicFramePr>
          <p:cNvPr id="86" name="표 86">
            <a:extLst>
              <a:ext uri="{FF2B5EF4-FFF2-40B4-BE49-F238E27FC236}">
                <a16:creationId xmlns:a16="http://schemas.microsoft.com/office/drawing/2014/main" id="{D9E0EE5B-FB29-4FF0-68AA-99482F6A18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18449"/>
              </p:ext>
            </p:extLst>
          </p:nvPr>
        </p:nvGraphicFramePr>
        <p:xfrm>
          <a:off x="5705947" y="4418308"/>
          <a:ext cx="4649898" cy="281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199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  <a:gridCol w="2849699">
                  <a:extLst>
                    <a:ext uri="{9D8B030D-6E8A-4147-A177-3AD203B41FA5}">
                      <a16:colId xmlns:a16="http://schemas.microsoft.com/office/drawing/2014/main" val="3305628057"/>
                    </a:ext>
                  </a:extLst>
                </a:gridCol>
              </a:tblGrid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사업수익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39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수익 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 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71, </a:t>
                      </a:r>
                      <a:r>
                        <a:rPr lang="ko-KR" altLang="en-US" sz="1000" b="0" spc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의료외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수익 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32)</a:t>
                      </a:r>
                      <a:endParaRPr lang="en-US" altLang="ko-KR" sz="1100" b="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48695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  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투자자산수입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1,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고정자산매각수입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10,                         </a:t>
                      </a:r>
                    </a:p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                    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자본잉여금 수입 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8)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이월금수입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123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이월금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127,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미수금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620031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사업비용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 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15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비용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14, </a:t>
                      </a:r>
                      <a:r>
                        <a:rPr lang="ko-KR" altLang="en-US" sz="1000" spc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의료외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비용 등 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1)</a:t>
                      </a:r>
                      <a:endParaRPr lang="en-US" altLang="ko-KR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936087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자본지출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146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-10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-5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 </a:t>
                      </a:r>
                      <a:r>
                        <a:rPr lang="ko-KR" altLang="en-US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감 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96, </a:t>
                      </a:r>
                      <a:r>
                        <a:rPr lang="ko-KR" altLang="en-US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유형자산  등 감 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50)</a:t>
                      </a:r>
                      <a:endParaRPr lang="en-US" altLang="ko-KR" sz="1300" spc="-50" baseline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62324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 err="1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과년도미지급금</a:t>
                      </a:r>
                      <a:endParaRPr lang="ko-KR" altLang="en-US" sz="1600" dirty="0"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   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lang="ko-KR" altLang="en-US" sz="105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endParaRPr lang="ko-KR" altLang="en-US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345455"/>
                  </a:ext>
                </a:extLst>
              </a:tr>
            </a:tbl>
          </a:graphicData>
        </a:graphic>
      </p:graphicFrame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77E1DE69-077F-7A86-B9EF-7BA639B2041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D9C416F9-A6CE-5B9C-43DA-D3B0A2E5DEC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B695126A-B18A-5ECB-7409-7F5F0A84FA5B}"/>
              </a:ext>
            </a:extLst>
          </p:cNvPr>
          <p:cNvGrpSpPr/>
          <p:nvPr/>
        </p:nvGrpSpPr>
        <p:grpSpPr>
          <a:xfrm>
            <a:off x="2897635" y="264405"/>
            <a:ext cx="8030426" cy="596189"/>
            <a:chOff x="2478152" y="117867"/>
            <a:chExt cx="6867892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A76A5D4-1A78-31FF-339E-01978F2102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D8EED93-4FB3-864D-087A-C108BFEB3AD9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 flipV="1">
              <a:off x="2478152" y="383109"/>
              <a:ext cx="5954503" cy="1294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F2BB9D32-DB4A-7134-66AB-82335F24B3B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F18D6EF3-9386-62FC-85F9-5971D3E1E8AF}"/>
              </a:ext>
            </a:extLst>
          </p:cNvPr>
          <p:cNvGrpSpPr/>
          <p:nvPr/>
        </p:nvGrpSpPr>
        <p:grpSpPr>
          <a:xfrm>
            <a:off x="5766537" y="1162143"/>
            <a:ext cx="3245002" cy="336788"/>
            <a:chOff x="323528" y="876625"/>
            <a:chExt cx="2775235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0D466292-852C-3776-68BC-2FC80C89430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1B2E2E83-C9A6-7FA7-A2A0-CE3E0F68586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D386390-2A18-EADA-9212-53E08693EAC3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예산규모 추이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8B133BD-8282-7304-ED89-62D187179DED}"/>
              </a:ext>
            </a:extLst>
          </p:cNvPr>
          <p:cNvGrpSpPr/>
          <p:nvPr/>
        </p:nvGrpSpPr>
        <p:grpSpPr>
          <a:xfrm>
            <a:off x="5767060" y="3912115"/>
            <a:ext cx="3340814" cy="336788"/>
            <a:chOff x="323528" y="876625"/>
            <a:chExt cx="2437652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700A12BC-AE92-0AA9-085D-756D73BB0F7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A7604405-81D2-7B32-8140-9A00937579F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7E2EC7A-5B5A-0EFE-2469-3691AA3B9E16}"/>
                </a:ext>
              </a:extLst>
            </p:cNvPr>
            <p:cNvSpPr/>
            <p:nvPr/>
          </p:nvSpPr>
          <p:spPr>
            <a:xfrm>
              <a:off x="507278" y="876625"/>
              <a:ext cx="22539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29" name="차트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2206998"/>
              </p:ext>
            </p:extLst>
          </p:nvPr>
        </p:nvGraphicFramePr>
        <p:xfrm>
          <a:off x="5791366" y="1505703"/>
          <a:ext cx="4572000" cy="2270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07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표 86">
            <a:extLst>
              <a:ext uri="{FF2B5EF4-FFF2-40B4-BE49-F238E27FC236}">
                <a16:creationId xmlns:a16="http://schemas.microsoft.com/office/drawing/2014/main" id="{469D183D-6F53-9210-24FE-DBF78C4514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328391"/>
              </p:ext>
            </p:extLst>
          </p:nvPr>
        </p:nvGraphicFramePr>
        <p:xfrm>
          <a:off x="5705946" y="5139892"/>
          <a:ext cx="4649251" cy="2096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1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209635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코로나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19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이전 부채비율은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283%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였으나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 </a:t>
                      </a: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r>
                        <a:rPr lang="ko-KR" altLang="en-US" sz="1600" b="0" spc="0" baseline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감염병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전담병원 해제에 따른 </a:t>
                      </a:r>
                      <a:r>
                        <a:rPr lang="ko-KR" altLang="en-US" sz="1600" b="0" spc="0" baseline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당기순손실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증가로</a:t>
                      </a:r>
                      <a:endParaRPr lang="en-US" altLang="ko-KR" sz="1600" b="0" spc="0" baseline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2024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6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월말 현재 부채비율은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704%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로 </a:t>
                      </a:r>
                      <a:endParaRPr lang="en-US" altLang="ko-KR" sz="1600" b="0" spc="0" baseline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부채 중점관리 필요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</a:tbl>
          </a:graphicData>
        </a:graphic>
      </p:graphicFrame>
      <p:grpSp>
        <p:nvGrpSpPr>
          <p:cNvPr id="62" name="그룹 61">
            <a:extLst>
              <a:ext uri="{FF2B5EF4-FFF2-40B4-BE49-F238E27FC236}">
                <a16:creationId xmlns:a16="http://schemas.microsoft.com/office/drawing/2014/main" id="{BCDCF993-DEF2-0264-EE3E-96AE4A239EEF}"/>
              </a:ext>
            </a:extLst>
          </p:cNvPr>
          <p:cNvGrpSpPr/>
          <p:nvPr/>
        </p:nvGrpSpPr>
        <p:grpSpPr>
          <a:xfrm>
            <a:off x="5917328" y="1162143"/>
            <a:ext cx="3245002" cy="336788"/>
            <a:chOff x="323528" y="876625"/>
            <a:chExt cx="2775235" cy="288032"/>
          </a:xfrm>
        </p:grpSpPr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BA159313-BF16-C5AC-5173-A6F5D924AB4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3A523F81-1A29-F664-AFDC-E1F9C8E3D0D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057FA5CB-0449-42E8-B21F-A7942D894AD8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부채비율 추이</a:t>
              </a:r>
            </a:p>
          </p:txBody>
        </p:sp>
      </p:grp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61331A96-2321-569A-1760-33309ED374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432847"/>
              </p:ext>
            </p:extLst>
          </p:nvPr>
        </p:nvGraphicFramePr>
        <p:xfrm>
          <a:off x="335969" y="1597418"/>
          <a:ext cx="5332730" cy="5642168"/>
        </p:xfrm>
        <a:graphic>
          <a:graphicData uri="http://schemas.openxmlformats.org/drawingml/2006/table">
            <a:tbl>
              <a:tblPr lastCol="1"/>
              <a:tblGrid>
                <a:gridCol w="419038">
                  <a:extLst>
                    <a:ext uri="{9D8B030D-6E8A-4147-A177-3AD203B41FA5}">
                      <a16:colId xmlns:a16="http://schemas.microsoft.com/office/drawing/2014/main" val="2007336903"/>
                    </a:ext>
                  </a:extLst>
                </a:gridCol>
                <a:gridCol w="902008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1598950580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2237246520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3033401841"/>
                    </a:ext>
                  </a:extLst>
                </a:gridCol>
              </a:tblGrid>
              <a:tr h="500056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en-US" altLang="ko-KR" sz="105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6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05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514212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자산</a:t>
                      </a:r>
                      <a:endParaRPr lang="en-US" altLang="ko-KR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41,761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43,032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52,429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58,839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46,321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42,504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6,357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7,668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18,161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25,592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13,334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10,149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35,404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35,364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34,268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33,247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32,987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32,355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514211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부채</a:t>
                      </a:r>
                      <a:endParaRPr lang="en-US" altLang="ko-KR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30,870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38,158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34,497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36,494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37,903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37,219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6,077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5,682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1,712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2,278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3,316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1,398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비유동부채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24,793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32,476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32,785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34,216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34,587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35,821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51421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장기차입금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9,674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15,204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15,004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14,804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13,337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13,337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618398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퇴직급여충당부채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15,030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17,183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17,692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19,323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21,250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22,485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387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임대보증금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2811"/>
                  </a:ext>
                </a:extLst>
              </a:tr>
              <a:tr h="514211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자본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(A-B)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10,891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4,874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17,932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22,345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8,418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5,285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E27C0119-519F-ED9A-BA34-103BDDFEF3B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EC8CAAEC-B24E-AD8C-FCCB-D4398D3C3EE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1C8B0E17-F27B-3F89-2F1F-29D9EBA39BC4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FE28646-190B-B59D-CC0C-48D739C306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0139EEB6-F2BA-FCD9-4E59-C42D7F6797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EACE1E4D-2542-EE8A-074E-89D422C0D172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</a:t>
              </a:r>
            </a:p>
          </p:txBody>
        </p:sp>
      </p:grp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FF528131-EE79-B048-60AA-5B7267CBC929}"/>
              </a:ext>
            </a:extLst>
          </p:cNvPr>
          <p:cNvSpPr/>
          <p:nvPr/>
        </p:nvSpPr>
        <p:spPr>
          <a:xfrm>
            <a:off x="3041650" y="1241360"/>
            <a:ext cx="2664296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     (2024.06.30.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DBDDFC37-8C2E-3BEA-4BCD-88FBA1E2B4DA}"/>
              </a:ext>
            </a:extLst>
          </p:cNvPr>
          <p:cNvGrpSpPr/>
          <p:nvPr/>
        </p:nvGrpSpPr>
        <p:grpSpPr>
          <a:xfrm>
            <a:off x="5911076" y="4640752"/>
            <a:ext cx="3467278" cy="336788"/>
            <a:chOff x="323528" y="876625"/>
            <a:chExt cx="2529927" cy="288032"/>
          </a:xfrm>
        </p:grpSpPr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B6E14E4-6EB4-ED27-8DCA-74A44086370E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01759A3-19B7-C2B5-0D0A-0EC0BD56E30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20F1328-A081-75ED-6E3F-ED31EA19D33D}"/>
                </a:ext>
              </a:extLst>
            </p:cNvPr>
            <p:cNvSpPr/>
            <p:nvPr/>
          </p:nvSpPr>
          <p:spPr>
            <a:xfrm>
              <a:off x="507278" y="876625"/>
              <a:ext cx="234617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9E95693-A1A0-BF34-4F36-76D13E91A93C}"/>
              </a:ext>
            </a:extLst>
          </p:cNvPr>
          <p:cNvGrpSpPr/>
          <p:nvPr/>
        </p:nvGrpSpPr>
        <p:grpSpPr>
          <a:xfrm>
            <a:off x="222480" y="284105"/>
            <a:ext cx="4827223" cy="596189"/>
            <a:chOff x="2886352" y="946343"/>
            <a:chExt cx="4128404" cy="50988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BA1F76-D8B7-FEBF-886C-326286EA3520}"/>
                </a:ext>
              </a:extLst>
            </p:cNvPr>
            <p:cNvSpPr txBox="1"/>
            <p:nvPr/>
          </p:nvSpPr>
          <p:spPr>
            <a:xfrm>
              <a:off x="394828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재무상태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781743B-FA44-8DBA-2240-E8DE29182F1B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2-2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8A3F59A0-7D23-A511-7862-8D6219D05D1B}"/>
                </a:ext>
              </a:extLst>
            </p:cNvPr>
            <p:cNvCxnSpPr>
              <a:cxnSpLocks/>
            </p:cNvCxnSpPr>
            <p:nvPr/>
          </p:nvCxnSpPr>
          <p:spPr>
            <a:xfrm>
              <a:off x="385215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3859FD6-E4CC-4469-72F7-FAF69E18D3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443CCB2-0BFF-94BD-E73E-12C2FA591E6E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9FA915F7-E5DE-F833-C740-489C46FDB31C}"/>
                </a:ext>
              </a:extLst>
            </p:cNvPr>
            <p:cNvCxnSpPr>
              <a:cxnSpLocks/>
              <a:endCxn id="30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857BA55B-8F1C-02B8-6F45-86365B708AC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1" name="차트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9735990"/>
              </p:ext>
            </p:extLst>
          </p:nvPr>
        </p:nvGraphicFramePr>
        <p:xfrm>
          <a:off x="5889028" y="1741172"/>
          <a:ext cx="4572000" cy="2695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310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249005"/>
              </p:ext>
            </p:extLst>
          </p:nvPr>
        </p:nvGraphicFramePr>
        <p:xfrm>
          <a:off x="305346" y="1597417"/>
          <a:ext cx="5242878" cy="5642169"/>
        </p:xfrm>
        <a:graphic>
          <a:graphicData uri="http://schemas.openxmlformats.org/drawingml/2006/table">
            <a:tbl>
              <a:tblPr/>
              <a:tblGrid>
                <a:gridCol w="416071">
                  <a:extLst>
                    <a:ext uri="{9D8B030D-6E8A-4147-A177-3AD203B41FA5}">
                      <a16:colId xmlns:a16="http://schemas.microsoft.com/office/drawing/2014/main" val="1962306963"/>
                    </a:ext>
                  </a:extLst>
                </a:gridCol>
                <a:gridCol w="886811">
                  <a:extLst>
                    <a:ext uri="{9D8B030D-6E8A-4147-A177-3AD203B41FA5}">
                      <a16:colId xmlns:a16="http://schemas.microsoft.com/office/drawing/2014/main" val="180577149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1469890937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1672503557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2783017400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4041043151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3633414030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2382988201"/>
                    </a:ext>
                  </a:extLst>
                </a:gridCol>
              </a:tblGrid>
              <a:tr h="51086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’19. 6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05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’20. 6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’21. 6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’22. 6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’23. 6</a:t>
                      </a:r>
                      <a:endParaRPr 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6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05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278320"/>
                  </a:ext>
                </a:extLst>
              </a:tr>
              <a:tr h="570145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수익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(A)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나눔스퀘어 Bold" panose="020B0600000101010101" pitchFamily="50" charset="-127"/>
                        </a:rPr>
                        <a:t>16,810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j-lt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13,974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23,888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29,878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13,808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18,293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544613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의료수익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14,683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9,526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7,928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12,380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10,785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12,303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931441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의료외수익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2,127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4,448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15,960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17,498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3,023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5,990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341155"/>
                  </a:ext>
                </a:extLst>
              </a:tr>
              <a:tr h="570145"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나눔스퀘어 Bold" panose="020B0600000101010101" pitchFamily="50" charset="-127"/>
                        </a:rPr>
                        <a:t>17,661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j-lt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17,222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18,551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20,913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20,134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21,427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95922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인건비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11,147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11,714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13,413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15,067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13,731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14,886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059814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재료비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2,497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1,817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1,340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1,510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2,001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2,102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368249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관리운영비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3,164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2,955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3,116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3,450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3,370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3,530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17308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의료외비용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1,032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909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81502"/>
                  </a:ext>
                </a:extLst>
              </a:tr>
              <a:tr h="570145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당기순손익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A-B)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▲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851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▲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3,248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5,337</a:t>
                      </a: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8,965</a:t>
                      </a: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▲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6,326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▲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3,134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851333"/>
                  </a:ext>
                </a:extLst>
              </a:tr>
            </a:tbl>
          </a:graphicData>
        </a:graphic>
      </p:graphicFrame>
      <p:graphicFrame>
        <p:nvGraphicFramePr>
          <p:cNvPr id="23" name="표 86">
            <a:extLst>
              <a:ext uri="{FF2B5EF4-FFF2-40B4-BE49-F238E27FC236}">
                <a16:creationId xmlns:a16="http://schemas.microsoft.com/office/drawing/2014/main" id="{7A10F6B8-F34C-35D7-8AD9-8181A63D8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838072"/>
              </p:ext>
            </p:extLst>
          </p:nvPr>
        </p:nvGraphicFramePr>
        <p:xfrm>
          <a:off x="5705946" y="5199199"/>
          <a:ext cx="4649250" cy="204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0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2040387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2024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6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월 당기순손실은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3,134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백만원이고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 </a:t>
                      </a:r>
                    </a:p>
                    <a:p>
                      <a:pPr algn="l">
                        <a:lnSpc>
                          <a:spcPct val="200000"/>
                        </a:lnSpc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 수익은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2019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6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월 대비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1,483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 증가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endParaRPr lang="en-US" altLang="ko-KR" sz="1600" b="0" spc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비용은 인건비 및 관리운영비 상승으로 인하여 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/>
                      </a:r>
                      <a:b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</a:b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3,766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 증가</a:t>
                      </a:r>
                      <a:endParaRPr lang="en-US" altLang="ko-KR" sz="16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C7C1012-12EA-1A88-493D-8C229FAAC8F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7262EEC-E76C-265F-3130-71B7F33D43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5D695B-E046-2C1A-77B4-5B41EE13FFBD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D1C9536-2701-6F19-BFE7-0F3C5ACCE39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35AB4561-7FA9-2237-B708-7A3147E73E1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511E53C-E060-6301-A2AE-63D603562999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손익현황</a:t>
              </a:r>
            </a:p>
          </p:txBody>
        </p: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D5512BC-4504-38E0-DAF2-61B29875FEAA}"/>
              </a:ext>
            </a:extLst>
          </p:cNvPr>
          <p:cNvSpPr/>
          <p:nvPr/>
        </p:nvSpPr>
        <p:spPr>
          <a:xfrm>
            <a:off x="3156788" y="1241360"/>
            <a:ext cx="2418070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2024.06. 30.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3D8EE777-D29E-D85C-AC75-42519D5763B1}"/>
              </a:ext>
            </a:extLst>
          </p:cNvPr>
          <p:cNvGrpSpPr/>
          <p:nvPr/>
        </p:nvGrpSpPr>
        <p:grpSpPr>
          <a:xfrm>
            <a:off x="5821514" y="4702825"/>
            <a:ext cx="3130511" cy="336788"/>
            <a:chOff x="323528" y="876625"/>
            <a:chExt cx="2323936" cy="288032"/>
          </a:xfrm>
        </p:grpSpPr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2CDCEA81-3A0A-7B71-C187-13123ECC7E0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7ECC6637-0800-3EB8-611B-CD054BF8EAA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18E64E-B321-0581-54C0-4D66D595B172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E3F64A31-E30D-4953-F173-2238F45BA6CE}"/>
              </a:ext>
            </a:extLst>
          </p:cNvPr>
          <p:cNvGrpSpPr/>
          <p:nvPr/>
        </p:nvGrpSpPr>
        <p:grpSpPr>
          <a:xfrm>
            <a:off x="5821515" y="1162143"/>
            <a:ext cx="3345451" cy="336788"/>
            <a:chOff x="323528" y="876625"/>
            <a:chExt cx="2908162" cy="288032"/>
          </a:xfrm>
        </p:grpSpPr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8BCCD0EF-608F-B8E3-CBFF-F7DD7837DC4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4F218A06-8CCA-682A-8C40-B8FA27A34FD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3035359-9A39-5011-5698-7EDB1181ECB1}"/>
                </a:ext>
              </a:extLst>
            </p:cNvPr>
            <p:cNvSpPr/>
            <p:nvPr/>
          </p:nvSpPr>
          <p:spPr>
            <a:xfrm>
              <a:off x="507276" y="876625"/>
              <a:ext cx="27244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당기순손익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추이</a:t>
              </a: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6F7250E8-179D-2960-6E60-6A93D0B8FE5B}"/>
              </a:ext>
            </a:extLst>
          </p:cNvPr>
          <p:cNvGrpSpPr/>
          <p:nvPr/>
        </p:nvGrpSpPr>
        <p:grpSpPr>
          <a:xfrm>
            <a:off x="222480" y="284105"/>
            <a:ext cx="4817495" cy="596189"/>
            <a:chOff x="2886352" y="946343"/>
            <a:chExt cx="4120084" cy="50988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21326C1-2B51-449B-42A8-B366E83FBAF9}"/>
                </a:ext>
              </a:extLst>
            </p:cNvPr>
            <p:cNvSpPr txBox="1"/>
            <p:nvPr/>
          </p:nvSpPr>
          <p:spPr>
            <a:xfrm>
              <a:off x="39399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손익현황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8A4DD66-58FC-0D1D-71D3-1F695DF59F8E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2-3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C6F23D15-4A59-39BD-3552-FDE5928A542F}"/>
                </a:ext>
              </a:extLst>
            </p:cNvPr>
            <p:cNvCxnSpPr>
              <a:cxnSpLocks/>
            </p:cNvCxnSpPr>
            <p:nvPr/>
          </p:nvCxnSpPr>
          <p:spPr>
            <a:xfrm>
              <a:off x="384383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15D2A40-86FA-2017-5697-09572DF5ED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8FE88A9-35D7-0002-0772-1EADC0EEAB5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89C0EDD4-6B2E-115A-56AC-7E8DE52963F2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9EEFDB6F-2109-A3E7-FC37-92281798F27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1" name="차트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3471537"/>
              </p:ext>
            </p:extLst>
          </p:nvPr>
        </p:nvGraphicFramePr>
        <p:xfrm>
          <a:off x="5878107" y="169160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549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86">
            <a:extLst>
              <a:ext uri="{FF2B5EF4-FFF2-40B4-BE49-F238E27FC236}">
                <a16:creationId xmlns:a16="http://schemas.microsoft.com/office/drawing/2014/main" id="{CE665869-8661-644C-BA98-E5E07ACA53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178133"/>
              </p:ext>
            </p:extLst>
          </p:nvPr>
        </p:nvGraphicFramePr>
        <p:xfrm>
          <a:off x="5570209" y="4905269"/>
          <a:ext cx="4743312" cy="2332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12346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총 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진료인원 </a:t>
                      </a:r>
                      <a:r>
                        <a:rPr lang="en-US" altLang="ko-KR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120,932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2019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대비 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44,028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회복율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73.3%)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21,218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20,939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1,890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증가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109749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rgbClr val="FF962D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전년대비 환자 증감 사유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비상진료체계에 휴진 우려에 따른 지역주민의 인식 부족으로 </a:t>
                      </a:r>
                      <a:endParaRPr lang="en-US" altLang="ko-KR" sz="1200" b="0" spc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감소</a:t>
                      </a:r>
                      <a:endParaRPr lang="en-US" altLang="ko-KR" sz="1200" b="0" spc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신규장사프로그램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아이리스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도입 및 장례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바인드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제공에 </a:t>
                      </a:r>
                      <a:endParaRPr lang="en-US" altLang="ko-KR" sz="1200" b="0" spc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따른 고객만족으로 증가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</a:tbl>
          </a:graphicData>
        </a:graphic>
      </p:graphicFrame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60299E-801F-2CE3-BA84-BF0A76928BA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C8AED22-195E-9E77-06BF-84346674CF6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62711EB-6672-CFA7-E2EC-A501AB9292B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</a:t>
              </a:r>
            </a:p>
          </p:txBody>
        </p:sp>
      </p:grp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36638FF-F46D-BE04-8B72-5F07417FF760}"/>
              </a:ext>
            </a:extLst>
          </p:cNvPr>
          <p:cNvSpPr/>
          <p:nvPr/>
        </p:nvSpPr>
        <p:spPr>
          <a:xfrm>
            <a:off x="8010202" y="1249948"/>
            <a:ext cx="230331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2024.07.31.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1BB6F86E-EBC4-51C0-7860-84B9ECA6C258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C3099ECD-5C8D-B8C0-FF4C-093501DAF70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F5065098-61BD-2953-F42D-611CADC567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6A1548C0-9517-9226-C7FF-3DDEAD26FC79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진료인원 추이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4E7D26BD-AAE3-41D1-3FA9-ABAB55EFB5C6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9DD6563F-36D6-CCC8-097B-C5BD1EE59B4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A24EE2E3-8BEF-7F94-0AF2-4DD7E0B1BAE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109BA36-B389-0132-522D-CB215172EED6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B67E40D2-AC0A-26F4-6369-A99A1E4867FF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670951-E352-3B18-5158-96374A94DDF7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E78709-730D-9A1F-9ECF-F8615225617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B8E8ED3A-149A-39D1-26B9-1B30A126BF3B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AC8306D5-CB55-705D-2C1D-2E069A875481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9C81F95-56F8-0144-7E3B-D2BA3AE3591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0ECB9E9C-1F19-A01C-5374-0D81C83E9076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6E7905F9-3B85-9F2B-21F1-204397B54E9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5056C806-49C7-E200-E2DB-1D6AE7230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856263"/>
              </p:ext>
            </p:extLst>
          </p:nvPr>
        </p:nvGraphicFramePr>
        <p:xfrm>
          <a:off x="331980" y="1590451"/>
          <a:ext cx="9981540" cy="2518182"/>
        </p:xfrm>
        <a:graphic>
          <a:graphicData uri="http://schemas.openxmlformats.org/drawingml/2006/table">
            <a:tbl>
              <a:tblPr firstRow="1" bandRow="1"/>
              <a:tblGrid>
                <a:gridCol w="1109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356193478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811287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18182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’19. 7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(B)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’20. 7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en-US" altLang="ko-KR" sz="1400">
                          <a:latin typeface="나눔스퀘어 Bold"/>
                          <a:ea typeface="나눔스퀘어 Bold"/>
                        </a:rPr>
                        <a:t>’21. 7</a:t>
                      </a:r>
                      <a:r>
                        <a:rPr lang="ko-KR" altLang="en-US" sz="1400">
                          <a:latin typeface="나눔스퀘어 Bold"/>
                          <a:ea typeface="나눔스퀘어 Bold"/>
                        </a:rPr>
                        <a:t>월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en-US" altLang="ko-KR" sz="1400">
                          <a:latin typeface="나눔스퀘어 Bold"/>
                          <a:ea typeface="나눔스퀘어 Bold"/>
                        </a:rPr>
                        <a:t>’22. 7</a:t>
                      </a:r>
                      <a:r>
                        <a:rPr lang="ko-KR" altLang="en-US" sz="1400">
                          <a:latin typeface="나눔스퀘어 Bold"/>
                          <a:ea typeface="나눔스퀘어 Bold"/>
                        </a:rPr>
                        <a:t>월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’23. </a:t>
                      </a:r>
                      <a:r>
                        <a:rPr lang="en-US" altLang="ko-KR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7</a:t>
                      </a:r>
                      <a:r>
                        <a:rPr lang="ko-KR" altLang="en-US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en-US" altLang="ko-KR" sz="1400">
                          <a:latin typeface="나눔스퀘어 Bold"/>
                          <a:ea typeface="나눔스퀘어 Bold"/>
                        </a:rPr>
                        <a:t>’24. 7</a:t>
                      </a:r>
                      <a:r>
                        <a:rPr lang="ko-KR" altLang="en-US" sz="1400">
                          <a:latin typeface="나눔스퀘어 Bold"/>
                          <a:ea typeface="나눔스퀘어 Bold"/>
                        </a:rPr>
                        <a:t>월</a:t>
                      </a:r>
                    </a:p>
                    <a:p>
                      <a:pPr lvl="0" algn="ctr">
                        <a:defRPr/>
                      </a:pPr>
                      <a:r>
                        <a:rPr lang="en-US" altLang="ko-KR" sz="1400">
                          <a:latin typeface="나눔스퀘어 Bold"/>
                          <a:ea typeface="나눔스퀘어 Bold"/>
                        </a:rPr>
                        <a:t>(A)</a:t>
                      </a:r>
                      <a:endParaRPr lang="ko-KR" altLang="en-US" sz="1400"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sz="1400">
                          <a:latin typeface="나눔스퀘어 Bold"/>
                          <a:ea typeface="나눔스퀘어 Bold"/>
                        </a:rPr>
                        <a:t>증감</a:t>
                      </a:r>
                      <a:r>
                        <a:rPr lang="en-US" altLang="ko-KR" sz="1400">
                          <a:latin typeface="나눔스퀘어 Bold"/>
                          <a:ea typeface="나눔스퀘어 Bold"/>
                        </a:rPr>
                        <a:t>(A-B)</a:t>
                      </a:r>
                      <a:endParaRPr lang="ko-KR" altLang="en-US" sz="1400"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회복률</a:t>
                      </a: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(A/B)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164,960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108,737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93,771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145,576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114,033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120,932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△</a:t>
                      </a:r>
                      <a:r>
                        <a:rPr lang="en-US" altLang="ko-KR" sz="1300" b="0" kern="0" spc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44,028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7</a:t>
                      </a:r>
                      <a:r>
                        <a:rPr lang="en-US" altLang="ko-KR" sz="1300" b="0" kern="0" spc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3.3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44,585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26,966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9,807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12,022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16,596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23,367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△</a:t>
                      </a:r>
                      <a:r>
                        <a:rPr lang="en-US" altLang="ko-KR" sz="1300" b="0" kern="0" spc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21,218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52.4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104,610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74,055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69,194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121,801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84,320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83,671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△</a:t>
                      </a:r>
                      <a:r>
                        <a:rPr lang="en-US" altLang="ko-KR" sz="1300" b="0" kern="0" spc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20,939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80.0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15,562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7,540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14,597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11,511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12,905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13,672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△</a:t>
                      </a:r>
                      <a:r>
                        <a:rPr lang="en-US" altLang="ko-KR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1,890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87.9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장례식장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203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176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173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242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212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222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>
                          <a:solidFill>
                            <a:schemeClr val="tx1"/>
                          </a:solidFill>
                          <a:effectLst/>
                          <a:latin typeface="나눔스퀘어"/>
                          <a:ea typeface="나눔스퀘어"/>
                        </a:rPr>
                        <a:t>19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109.4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39403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57674" y="4931965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00B0F0"/>
                </a:solidFill>
              </a:rPr>
              <a:t>재택치료환자증가</a:t>
            </a:r>
            <a:endParaRPr lang="ko-KR" altLang="en-US" sz="800" dirty="0">
              <a:solidFill>
                <a:srgbClr val="00B0F0"/>
              </a:solidFill>
            </a:endParaRPr>
          </a:p>
        </p:txBody>
      </p:sp>
      <p:graphicFrame>
        <p:nvGraphicFramePr>
          <p:cNvPr id="33" name="차트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3022781"/>
              </p:ext>
            </p:extLst>
          </p:nvPr>
        </p:nvGraphicFramePr>
        <p:xfrm>
          <a:off x="459665" y="4690591"/>
          <a:ext cx="4572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508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296701"/>
              </p:ext>
            </p:extLst>
          </p:nvPr>
        </p:nvGraphicFramePr>
        <p:xfrm>
          <a:off x="326186" y="1663526"/>
          <a:ext cx="5136012" cy="5644703"/>
        </p:xfrm>
        <a:graphic>
          <a:graphicData uri="http://schemas.openxmlformats.org/drawingml/2006/table">
            <a:tbl>
              <a:tblPr/>
              <a:tblGrid>
                <a:gridCol w="771249">
                  <a:extLst>
                    <a:ext uri="{9D8B030D-6E8A-4147-A177-3AD203B41FA5}">
                      <a16:colId xmlns:a16="http://schemas.microsoft.com/office/drawing/2014/main" val="3575903053"/>
                    </a:ext>
                  </a:extLst>
                </a:gridCol>
                <a:gridCol w="1001740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178756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1057614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1126653">
                  <a:extLst>
                    <a:ext uri="{9D8B030D-6E8A-4147-A177-3AD203B41FA5}">
                      <a16:colId xmlns:a16="http://schemas.microsoft.com/office/drawing/2014/main" val="963132653"/>
                    </a:ext>
                  </a:extLst>
                </a:gridCol>
              </a:tblGrid>
              <a:tr h="282611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23.7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24.7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27509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합계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100,916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107,038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6,122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입원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16,596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23,367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6,771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12,513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17,725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5,212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299731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505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607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730729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412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882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470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597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776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442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655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213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16252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864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1,246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382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65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124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59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1,198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1,352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822753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외래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84,320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83,671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649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16065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63,228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62,825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403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32696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1,680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1,914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234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44815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1,976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1,905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71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2,702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2,851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149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2,674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2,520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154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3,968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4,051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502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487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7,590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7,118</a:t>
                      </a: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472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179222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3115284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진료인원</a:t>
              </a: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3271530" y="1239614"/>
            <a:ext cx="229766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3" rIns="91405" bIns="45703"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(2024. 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7. 31. </a:t>
            </a:r>
            <a:r>
              <a:rPr lang="ko-KR" altLang="en-US" sz="1000" dirty="0">
                <a:solidFill>
                  <a:schemeClr val="tx1"/>
                </a:solidFill>
                <a:latin typeface="+mn-ea"/>
                <a:cs typeface="Pretendard Light" panose="02000403000000020004" pitchFamily="2" charset="-127"/>
              </a:rPr>
              <a:t>기준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0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237C0DE-964A-4D88-AA33-BFD8D5F59F81}"/>
              </a:ext>
            </a:extLst>
          </p:cNvPr>
          <p:cNvGrpSpPr/>
          <p:nvPr/>
        </p:nvGrpSpPr>
        <p:grpSpPr>
          <a:xfrm>
            <a:off x="5848929" y="1156176"/>
            <a:ext cx="3706820" cy="336788"/>
            <a:chOff x="323528" y="876625"/>
            <a:chExt cx="2775235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555421DB-EDDE-D3B0-AC77-2993E8D6B37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48FDDFD5-AA2F-DEA6-EA05-7A5E0901813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D0588B3-16FA-4A6B-AFF9-A31DC765EBB1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진료인원 추이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3E766969-2A25-F899-E16C-26DA71936494}"/>
              </a:ext>
            </a:extLst>
          </p:cNvPr>
          <p:cNvGrpSpPr/>
          <p:nvPr/>
        </p:nvGrpSpPr>
        <p:grpSpPr>
          <a:xfrm>
            <a:off x="5848929" y="4849401"/>
            <a:ext cx="4716738" cy="336788"/>
            <a:chOff x="323528" y="876625"/>
            <a:chExt cx="3153227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EDC69EE2-C37F-1082-6291-BED35A28D16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1656E974-4A51-38CA-DFA4-A6AC950F21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26481A3F-42F9-6D52-3789-2BEE8ED84BC9}"/>
                </a:ext>
              </a:extLst>
            </p:cNvPr>
            <p:cNvSpPr/>
            <p:nvPr/>
          </p:nvSpPr>
          <p:spPr>
            <a:xfrm>
              <a:off x="507277" y="876625"/>
              <a:ext cx="296947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진료인원 주요 증감 요인</a:t>
              </a:r>
            </a:p>
          </p:txBody>
        </p:sp>
      </p:grpSp>
      <p:graphicFrame>
        <p:nvGraphicFramePr>
          <p:cNvPr id="28" name="표 86">
            <a:extLst>
              <a:ext uri="{FF2B5EF4-FFF2-40B4-BE49-F238E27FC236}">
                <a16:creationId xmlns:a16="http://schemas.microsoft.com/office/drawing/2014/main" id="{C53A2174-44FB-FFC7-A686-EBB424F1F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804327"/>
              </p:ext>
            </p:extLst>
          </p:nvPr>
        </p:nvGraphicFramePr>
        <p:xfrm>
          <a:off x="5795393" y="5351014"/>
          <a:ext cx="4570236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236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9601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500" b="0" spc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500" b="0" spc="0" dirty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총 진료</a:t>
                      </a:r>
                      <a:r>
                        <a:rPr lang="en-US" altLang="ko-KR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지역별</a:t>
                      </a:r>
                      <a:r>
                        <a:rPr lang="en-US" altLang="ko-KR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)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인원 </a:t>
                      </a:r>
                      <a:r>
                        <a:rPr lang="en-US" altLang="ko-KR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: 107,038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300" b="0" spc="0" dirty="0" smtClean="0">
                        <a:solidFill>
                          <a:prstClr val="black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’23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년도 대비 진료 인원 </a:t>
                      </a:r>
                      <a:r>
                        <a:rPr lang="en-US" altLang="ko-KR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: 6.1% </a:t>
                      </a:r>
                      <a:r>
                        <a:rPr lang="ko-KR" altLang="en-US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증가</a:t>
                      </a:r>
                      <a:endParaRPr lang="en-US" altLang="ko-KR" sz="1200" b="0" spc="0" dirty="0" smtClean="0">
                        <a:solidFill>
                          <a:srgbClr val="0070C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년도 대비 </a:t>
                      </a:r>
                      <a:r>
                        <a:rPr lang="en-US" altLang="ko-KR" sz="1200" b="0" spc="0" dirty="0" smtClean="0">
                          <a:solidFill>
                            <a:srgbClr val="00B0F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6,122</a:t>
                      </a:r>
                      <a:r>
                        <a:rPr lang="ko-KR" altLang="en-US" sz="1200" b="0" spc="0" dirty="0" smtClean="0">
                          <a:solidFill>
                            <a:srgbClr val="00B0F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명 </a:t>
                      </a:r>
                      <a:r>
                        <a:rPr lang="ko-KR" altLang="en-US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증가</a:t>
                      </a:r>
                      <a:endParaRPr lang="en-US" altLang="ko-KR" sz="1200" b="0" spc="0" dirty="0">
                        <a:solidFill>
                          <a:srgbClr val="0070C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5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500" b="0" spc="0" baseline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3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5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지역별 </a:t>
                      </a:r>
                      <a:r>
                        <a:rPr lang="ko-KR" altLang="en-US" sz="1300" b="0" spc="0" dirty="0" err="1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진료인원</a:t>
                      </a:r>
                      <a:r>
                        <a:rPr lang="ko-KR" altLang="en-US" sz="1300" b="0" spc="0" baseline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 증가 </a:t>
                      </a:r>
                      <a:r>
                        <a:rPr lang="en-US" altLang="ko-KR" sz="1300" b="0" spc="0" baseline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ko-KR" altLang="en-US" sz="1200" b="0" spc="0" baseline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남원시 관내 지역</a:t>
                      </a:r>
                      <a:endParaRPr lang="en-US" altLang="ko-KR" sz="1300" b="0" spc="0" baseline="0" dirty="0" smtClean="0">
                        <a:solidFill>
                          <a:prstClr val="black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 ExtraBold" panose="020009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606416"/>
                  </a:ext>
                </a:extLst>
              </a:tr>
            </a:tbl>
          </a:graphicData>
        </a:graphic>
      </p:graphicFrame>
      <p:grpSp>
        <p:nvGrpSpPr>
          <p:cNvPr id="74" name="그룹 73">
            <a:extLst>
              <a:ext uri="{FF2B5EF4-FFF2-40B4-BE49-F238E27FC236}">
                <a16:creationId xmlns:a16="http://schemas.microsoft.com/office/drawing/2014/main" id="{33609F04-7183-D506-5649-C7EFFC423DB8}"/>
              </a:ext>
            </a:extLst>
          </p:cNvPr>
          <p:cNvGrpSpPr/>
          <p:nvPr/>
        </p:nvGrpSpPr>
        <p:grpSpPr>
          <a:xfrm>
            <a:off x="6136440" y="3853722"/>
            <a:ext cx="4078403" cy="766180"/>
            <a:chOff x="5795393" y="4070330"/>
            <a:chExt cx="4078403" cy="766180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7E4EC4A2-C586-10A5-9613-1F7098393DD8}"/>
                </a:ext>
              </a:extLst>
            </p:cNvPr>
            <p:cNvSpPr/>
            <p:nvPr/>
          </p:nvSpPr>
          <p:spPr>
            <a:xfrm>
              <a:off x="57953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남원시</a:t>
              </a: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8CB58636-7FEF-AC03-8CF2-21C138970CA9}"/>
                </a:ext>
              </a:extLst>
            </p:cNvPr>
            <p:cNvSpPr/>
            <p:nvPr/>
          </p:nvSpPr>
          <p:spPr>
            <a:xfrm>
              <a:off x="68875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EE56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기타</a:t>
              </a:r>
            </a:p>
          </p:txBody>
        </p:sp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7612A7BF-F4D8-4BA4-BAA9-84E3ECE8C2AB}"/>
                </a:ext>
              </a:extLst>
            </p:cNvPr>
            <p:cNvSpPr/>
            <p:nvPr/>
          </p:nvSpPr>
          <p:spPr>
            <a:xfrm>
              <a:off x="799503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함양군</a:t>
              </a:r>
            </a:p>
          </p:txBody>
        </p: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3C4EAF1F-4CAF-2854-AEAF-AE4543DF02B1}"/>
                </a:ext>
              </a:extLst>
            </p:cNvPr>
            <p:cNvSpPr/>
            <p:nvPr/>
          </p:nvSpPr>
          <p:spPr>
            <a:xfrm>
              <a:off x="910755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6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solidFill>
                    <a:schemeClr val="tx1"/>
                  </a:solidFill>
                  <a:latin typeface="+mn-ea"/>
                  <a:cs typeface="Pretendard ExtraBold" panose="02000903000000020004" pitchFamily="2" charset="-127"/>
                </a:rPr>
                <a:t>장수군</a:t>
              </a:r>
            </a:p>
          </p:txBody>
        </p:sp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id="{817109ED-1EE0-B2ED-3CDF-D649C507043F}"/>
                </a:ext>
              </a:extLst>
            </p:cNvPr>
            <p:cNvSpPr/>
            <p:nvPr/>
          </p:nvSpPr>
          <p:spPr>
            <a:xfrm>
              <a:off x="579539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곡성군</a:t>
              </a:r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FB365EC0-9A5C-00D1-9313-A7DF9D19A9B5}"/>
                </a:ext>
              </a:extLst>
            </p:cNvPr>
            <p:cNvSpPr/>
            <p:nvPr/>
          </p:nvSpPr>
          <p:spPr>
            <a:xfrm>
              <a:off x="688759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F79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구례군</a:t>
              </a:r>
            </a:p>
          </p:txBody>
        </p:sp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id="{B9D09D04-20FB-DFEF-4723-55780D93AAC2}"/>
                </a:ext>
              </a:extLst>
            </p:cNvPr>
            <p:cNvSpPr/>
            <p:nvPr/>
          </p:nvSpPr>
          <p:spPr>
            <a:xfrm>
              <a:off x="7992546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66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>
                  <a:solidFill>
                    <a:schemeClr val="bg1"/>
                  </a:solidFill>
                  <a:latin typeface="+mn-ea"/>
                  <a:cs typeface="Pretendard ExtraBold" panose="02000903000000020004" pitchFamily="2" charset="-127"/>
                </a:rPr>
                <a:t>순창군</a:t>
              </a:r>
              <a:endParaRPr lang="ko-KR" altLang="en-US" sz="1300" b="1" dirty="0">
                <a:solidFill>
                  <a:schemeClr val="bg1"/>
                </a:solidFill>
                <a:latin typeface="+mn-ea"/>
                <a:cs typeface="Pretendard ExtraBold" panose="02000903000000020004" pitchFamily="2" charset="-127"/>
              </a:endParaRPr>
            </a:p>
          </p:txBody>
        </p:sp>
        <p:sp>
          <p:nvSpPr>
            <p:cNvPr id="73" name="사각형: 둥근 모서리 72">
              <a:extLst>
                <a:ext uri="{FF2B5EF4-FFF2-40B4-BE49-F238E27FC236}">
                  <a16:creationId xmlns:a16="http://schemas.microsoft.com/office/drawing/2014/main" id="{19F825EF-2FDF-2B1D-8693-A5D211D0CF2D}"/>
                </a:ext>
              </a:extLst>
            </p:cNvPr>
            <p:cNvSpPr/>
            <p:nvPr/>
          </p:nvSpPr>
          <p:spPr>
            <a:xfrm>
              <a:off x="910755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solidFill>
                    <a:schemeClr val="bg1"/>
                  </a:solidFill>
                  <a:latin typeface="+mn-ea"/>
                  <a:cs typeface="Pretendard ExtraBold" panose="02000903000000020004" pitchFamily="2" charset="-127"/>
                </a:rPr>
                <a:t>임실군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041652" y="264408"/>
            <a:ext cx="7690728" cy="596189"/>
            <a:chOff x="2768673" y="117867"/>
            <a:chExt cx="6577371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10</a:t>
              </a:r>
              <a:endParaRPr lang="ko-KR" altLang="en-US" sz="3300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500"/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5CF1C2F-E900-6464-47C6-037CEC0C4D87}"/>
              </a:ext>
            </a:extLst>
          </p:cNvPr>
          <p:cNvSpPr/>
          <p:nvPr/>
        </p:nvSpPr>
        <p:spPr>
          <a:xfrm>
            <a:off x="9681600" y="1450815"/>
            <a:ext cx="884067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3" rIns="91405" bIns="45703"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%)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11B7B210-2CFB-6C5F-8EFF-23BA75362D45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1C9AD8E-EF71-6FF5-5449-F5ACB186C1F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60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900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892AD3-0F8A-1595-4CB2-B3DF2DCA159B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>
                  <a:solidFill>
                    <a:srgbClr val="FF9429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Pretendard ExtraBold" panose="02000903000000020004" pitchFamily="2" charset="-127"/>
                </a:rPr>
                <a:t>2-4</a:t>
              </a:r>
              <a:endParaRPr lang="ko-KR" altLang="en-US" sz="3300" dirty="0">
                <a:solidFill>
                  <a:srgbClr val="FF9429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E8EDF0C3-71DA-C2DE-0F17-74160D0BA516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D6F95C15-0F0A-E7D9-1BC7-5E1B5973E501}"/>
              </a:ext>
            </a:extLst>
          </p:cNvPr>
          <p:cNvGrpSpPr/>
          <p:nvPr/>
        </p:nvGrpSpPr>
        <p:grpSpPr>
          <a:xfrm>
            <a:off x="5705946" y="1683003"/>
            <a:ext cx="2479387" cy="1961395"/>
            <a:chOff x="5583635" y="2280096"/>
            <a:chExt cx="2249039" cy="1961395"/>
          </a:xfrm>
        </p:grpSpPr>
        <p:graphicFrame>
          <p:nvGraphicFramePr>
            <p:cNvPr id="53" name="차트 52">
              <a:extLst>
                <a:ext uri="{FF2B5EF4-FFF2-40B4-BE49-F238E27FC236}">
                  <a16:creationId xmlns:a16="http://schemas.microsoft.com/office/drawing/2014/main" id="{89794DA4-21EB-475E-7AA1-E581A7E1C0D5}"/>
                </a:ext>
              </a:extLst>
            </p:cNvPr>
            <p:cNvGraphicFramePr/>
            <p:nvPr>
              <p:extLst/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EAD7E5F-C189-8CAB-39F0-655B84D88B47}"/>
                </a:ext>
              </a:extLst>
            </p:cNvPr>
            <p:cNvSpPr txBox="1"/>
            <p:nvPr/>
          </p:nvSpPr>
          <p:spPr>
            <a:xfrm>
              <a:off x="6580134" y="3037719"/>
              <a:ext cx="693885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ExtraBold" panose="02000903000000020004" pitchFamily="2" charset="-127"/>
                </a:rPr>
                <a:t>입원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60B35AC3-AF9B-715C-47FA-2C81F0D93A51}"/>
              </a:ext>
            </a:extLst>
          </p:cNvPr>
          <p:cNvGrpSpPr/>
          <p:nvPr/>
        </p:nvGrpSpPr>
        <p:grpSpPr>
          <a:xfrm>
            <a:off x="8185334" y="1683003"/>
            <a:ext cx="2479387" cy="1961395"/>
            <a:chOff x="5583635" y="2280096"/>
            <a:chExt cx="2249039" cy="1961395"/>
          </a:xfrm>
        </p:grpSpPr>
        <p:graphicFrame>
          <p:nvGraphicFramePr>
            <p:cNvPr id="58" name="차트 57">
              <a:extLst>
                <a:ext uri="{FF2B5EF4-FFF2-40B4-BE49-F238E27FC236}">
                  <a16:creationId xmlns:a16="http://schemas.microsoft.com/office/drawing/2014/main" id="{7359AD25-3D53-907C-2A9C-1ED0E3D116BB}"/>
                </a:ext>
              </a:extLst>
            </p:cNvPr>
            <p:cNvGraphicFramePr/>
            <p:nvPr>
              <p:extLst/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F567F70-5E78-2F9C-B7CA-6A7C81A53B70}"/>
                </a:ext>
              </a:extLst>
            </p:cNvPr>
            <p:cNvSpPr txBox="1"/>
            <p:nvPr/>
          </p:nvSpPr>
          <p:spPr>
            <a:xfrm>
              <a:off x="6580134" y="3037719"/>
              <a:ext cx="693885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ExtraBold" panose="02000903000000020004" pitchFamily="2" charset="-127"/>
                </a:rPr>
                <a:t>외래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235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표 86">
            <a:extLst>
              <a:ext uri="{FF2B5EF4-FFF2-40B4-BE49-F238E27FC236}">
                <a16:creationId xmlns:a16="http://schemas.microsoft.com/office/drawing/2014/main" id="{D228D116-5FB4-C467-9C8D-85AE5B395E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113721"/>
              </p:ext>
            </p:extLst>
          </p:nvPr>
        </p:nvGraphicFramePr>
        <p:xfrm>
          <a:off x="5570209" y="4905267"/>
          <a:ext cx="4743312" cy="21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21240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총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진료수입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16,162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endParaRPr lang="en-US" altLang="ko-KR" sz="1600" b="0" spc="0" dirty="0" smtClean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2019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2,362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회복율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87.2%)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2,709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145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증가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144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증가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58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증가</a:t>
                      </a:r>
                      <a:endParaRPr lang="en-US" altLang="ko-KR" sz="12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※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외래환자 수익 증가 요인</a:t>
                      </a:r>
                      <a:endParaRPr lang="en-US" altLang="ko-KR" sz="12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▶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2019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~2024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ko-KR" altLang="en-US" sz="1200" b="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수가인상율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108.5%    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5056C806-49C7-E200-E2DB-1D6AE7230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336409"/>
              </p:ext>
            </p:extLst>
          </p:nvPr>
        </p:nvGraphicFramePr>
        <p:xfrm>
          <a:off x="331980" y="1590451"/>
          <a:ext cx="9981540" cy="2518182"/>
        </p:xfrm>
        <a:graphic>
          <a:graphicData uri="http://schemas.openxmlformats.org/drawingml/2006/table">
            <a:tbl>
              <a:tblPr firstRow="1" bandRow="1"/>
              <a:tblGrid>
                <a:gridCol w="1109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356193478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811287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18182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’19. 7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(B)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’20. 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en-US" altLang="ko-KR" sz="1400">
                          <a:latin typeface="나눔스퀘어 Bold"/>
                          <a:ea typeface="나눔스퀘어 Bold"/>
                        </a:rPr>
                        <a:t>’21. 7</a:t>
                      </a:r>
                      <a:r>
                        <a:rPr lang="ko-KR" altLang="en-US" sz="1400">
                          <a:latin typeface="나눔스퀘어 Bold"/>
                          <a:ea typeface="나눔스퀘어 Bold"/>
                        </a:rPr>
                        <a:t>월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en-US" altLang="ko-KR" sz="1400">
                          <a:latin typeface="나눔스퀘어 Bold"/>
                          <a:ea typeface="나눔스퀘어 Bold"/>
                        </a:rPr>
                        <a:t>’22. 7</a:t>
                      </a:r>
                      <a:r>
                        <a:rPr lang="ko-KR" altLang="en-US" sz="1400">
                          <a:latin typeface="나눔스퀘어 Bold"/>
                          <a:ea typeface="나눔스퀘어 Bold"/>
                        </a:rPr>
                        <a:t>월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’23. </a:t>
                      </a:r>
                      <a:r>
                        <a:rPr lang="en-US" altLang="ko-KR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7</a:t>
                      </a:r>
                      <a:r>
                        <a:rPr lang="ko-KR" altLang="en-US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en-US" altLang="ko-KR" sz="1400" dirty="0">
                          <a:latin typeface="나눔스퀘어 Bold"/>
                          <a:ea typeface="나눔스퀘어 Bold"/>
                        </a:rPr>
                        <a:t>’24. </a:t>
                      </a:r>
                      <a:r>
                        <a:rPr lang="en-US" altLang="ko-KR" sz="1400" dirty="0" smtClean="0">
                          <a:latin typeface="나눔스퀘어 Bold"/>
                          <a:ea typeface="나눔스퀘어 Bold"/>
                        </a:rPr>
                        <a:t>7</a:t>
                      </a:r>
                      <a:r>
                        <a:rPr lang="ko-KR" altLang="en-US" sz="1400" dirty="0" smtClean="0">
                          <a:latin typeface="나눔스퀘어 Bold"/>
                          <a:ea typeface="나눔스퀘어 Bold"/>
                        </a:rPr>
                        <a:t>월</a:t>
                      </a:r>
                      <a:endParaRPr lang="ko-KR" altLang="en-US" sz="1400" dirty="0">
                        <a:latin typeface="나눔스퀘어 Bold"/>
                        <a:ea typeface="나눔스퀘어 Bold"/>
                      </a:endParaRPr>
                    </a:p>
                    <a:p>
                      <a:pPr lvl="0" algn="ctr">
                        <a:defRPr/>
                      </a:pPr>
                      <a:r>
                        <a:rPr lang="en-US" altLang="ko-KR" sz="1400" dirty="0">
                          <a:latin typeface="나눔스퀘어 Bold"/>
                          <a:ea typeface="나눔스퀘어 Bold"/>
                        </a:rPr>
                        <a:t>(A)</a:t>
                      </a:r>
                      <a:endParaRPr lang="ko-KR" altLang="en-US" sz="1400" dirty="0"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sz="1400">
                          <a:latin typeface="나눔스퀘어 Bold"/>
                          <a:ea typeface="나눔스퀘어 Bold"/>
                        </a:rPr>
                        <a:t>증감</a:t>
                      </a:r>
                      <a:r>
                        <a:rPr lang="en-US" altLang="ko-KR" sz="1400">
                          <a:latin typeface="나눔스퀘어 Bold"/>
                          <a:ea typeface="나눔스퀘어 Bold"/>
                        </a:rPr>
                        <a:t>(A-B)</a:t>
                      </a:r>
                      <a:endParaRPr lang="ko-KR" altLang="en-US" sz="1400"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회복률</a:t>
                      </a: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(A/B)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18,524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12,700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10,056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latin typeface="나눔스퀘어 Bold"/>
                        <a:ea typeface="나눔스퀘어 Bold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15,031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13,515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16,162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△</a:t>
                      </a:r>
                      <a:r>
                        <a:rPr lang="en-US" altLang="ko-KR" sz="1300" b="0" kern="0" spc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2,362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>
                          <a:solidFill>
                            <a:srgbClr val="00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87.2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10,362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6,659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3,298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3,880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5,271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7,653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kern="0" spc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</a:rPr>
                        <a:t>△</a:t>
                      </a:r>
                      <a:r>
                        <a:rPr lang="en-US" altLang="ko-KR" sz="1300" kern="0" spc="0">
                          <a:solidFill>
                            <a:srgbClr val="FF0000"/>
                          </a:solidFill>
                          <a:effectLst/>
                          <a:latin typeface="나눔스퀘어"/>
                          <a:ea typeface="나눔스퀘어"/>
                        </a:rPr>
                        <a:t>2,709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7</a:t>
                      </a: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3.9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6,153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4,767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5,217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9,399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6,254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6,298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14</a:t>
                      </a: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10</a:t>
                      </a: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2.4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1,006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523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927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830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1,005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1,150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144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</a:t>
                      </a: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14.3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장례식장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1,003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751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614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922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985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1,061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5</a:t>
                      </a:r>
                      <a:r>
                        <a:rPr lang="en-US" sz="1300" kern="0" spc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8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1</a:t>
                      </a: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effectLst/>
                          <a:latin typeface="나눔스퀘어"/>
                          <a:ea typeface="나눔스퀘어"/>
                        </a:rPr>
                        <a:t>05.8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704233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677346" y="4790200"/>
            <a:ext cx="627116" cy="33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36" name="직사각형 35"/>
          <p:cNvSpPr/>
          <p:nvPr/>
        </p:nvSpPr>
        <p:spPr>
          <a:xfrm>
            <a:off x="630887" y="4790205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0" name="직사각형 39"/>
          <p:cNvSpPr/>
          <p:nvPr/>
        </p:nvSpPr>
        <p:spPr>
          <a:xfrm>
            <a:off x="675774" y="4825854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5" name="직사각형 44"/>
          <p:cNvSpPr/>
          <p:nvPr/>
        </p:nvSpPr>
        <p:spPr>
          <a:xfrm>
            <a:off x="989333" y="5159618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185413BF-7628-017D-E36F-0EB1D6B08E3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7CB155B-324F-F403-6452-78A155FE3AD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38E5815-770F-4457-BEF4-B0BDE985460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92939225-74AC-20C1-4993-CE602FFF23B1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</a:t>
              </a:r>
            </a:p>
          </p:txBody>
        </p:sp>
      </p:grp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42065DC9-44AD-26BA-3D40-5AA9330F43C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394083CE-DB80-6F9D-C587-4D00978636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76734AD-8C1E-0264-7369-02B7BBFF8B6E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BF0A5B52-1B79-C363-21C5-6D617DC9A39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F9FAD9E8-157F-C56C-AFC0-CE431EE3FBA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1770A1BA-1F96-31D8-D6E6-6351DBF12720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진료수익 추이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28B8E049-3814-CADB-F0CC-0FDCEEFA7DC5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CFB4DFE4-734A-841A-AC60-F8E80EA4493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B553973C-5F69-1560-A789-222DF118A22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E9F3B247-FE3F-33C6-D85B-62C872A24DCE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E55349CD-1822-F4B1-B672-A29387D2511E}"/>
              </a:ext>
            </a:extLst>
          </p:cNvPr>
          <p:cNvSpPr/>
          <p:nvPr/>
        </p:nvSpPr>
        <p:spPr>
          <a:xfrm>
            <a:off x="7794178" y="1249948"/>
            <a:ext cx="251934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2024.07. 31.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AAA9FDEC-6222-3190-0754-A062374DF6B3}"/>
              </a:ext>
            </a:extLst>
          </p:cNvPr>
          <p:cNvGrpSpPr/>
          <p:nvPr/>
        </p:nvGrpSpPr>
        <p:grpSpPr>
          <a:xfrm>
            <a:off x="3041650" y="264405"/>
            <a:ext cx="7690729" cy="596189"/>
            <a:chOff x="2768673" y="117867"/>
            <a:chExt cx="6577371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47A6FD-420E-BEB6-870A-668086388CD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6698C1A0-C3EC-4215-C45F-F91BD62EE4B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93C74372-5F98-2D66-E74D-DCB1353286E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8" name="차트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5911577"/>
              </p:ext>
            </p:extLst>
          </p:nvPr>
        </p:nvGraphicFramePr>
        <p:xfrm>
          <a:off x="314170" y="4698942"/>
          <a:ext cx="4572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7966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4408A888-F24E-52C2-4A87-994EF546AA0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45A45311-937E-9F92-AC1B-227096DA60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100D6555-CB38-52EC-CEBB-15710905FE1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DAE3ED3A-383E-55DB-6A3F-0724DB9258CC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57C3A9F9-CA03-9D61-685E-1F5124CA2A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18B4F3D-BD9E-ADE2-9E28-F7311441DA4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차트 23">
            <a:extLst>
              <a:ext uri="{FF2B5EF4-FFF2-40B4-BE49-F238E27FC236}">
                <a16:creationId xmlns:a16="http://schemas.microsoft.com/office/drawing/2014/main" id="{83B496A0-5A10-4F0D-B3A3-27DFC236D1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8794415"/>
              </p:ext>
            </p:extLst>
          </p:nvPr>
        </p:nvGraphicFramePr>
        <p:xfrm>
          <a:off x="4625826" y="2905768"/>
          <a:ext cx="5791062" cy="4509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직사각형 29">
            <a:extLst>
              <a:ext uri="{FF2B5EF4-FFF2-40B4-BE49-F238E27FC236}">
                <a16:creationId xmlns:a16="http://schemas.microsoft.com/office/drawing/2014/main" id="{FBC5FA4F-B93C-DA5C-89D6-7AAD4743FFDA}"/>
              </a:ext>
            </a:extLst>
          </p:cNvPr>
          <p:cNvSpPr/>
          <p:nvPr/>
        </p:nvSpPr>
        <p:spPr>
          <a:xfrm>
            <a:off x="9202820" y="2098083"/>
            <a:ext cx="114766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지표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49" name="표 49">
            <a:extLst>
              <a:ext uri="{FF2B5EF4-FFF2-40B4-BE49-F238E27FC236}">
                <a16:creationId xmlns:a16="http://schemas.microsoft.com/office/drawing/2014/main" id="{118F914E-F6C7-A8BB-9E93-36EF64A24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050943"/>
              </p:ext>
            </p:extLst>
          </p:nvPr>
        </p:nvGraphicFramePr>
        <p:xfrm>
          <a:off x="378384" y="2420640"/>
          <a:ext cx="3815394" cy="4880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6938">
                  <a:extLst>
                    <a:ext uri="{9D8B030D-6E8A-4147-A177-3AD203B41FA5}">
                      <a16:colId xmlns:a16="http://schemas.microsoft.com/office/drawing/2014/main" val="2049809309"/>
                    </a:ext>
                  </a:extLst>
                </a:gridCol>
                <a:gridCol w="1098456">
                  <a:extLst>
                    <a:ext uri="{9D8B030D-6E8A-4147-A177-3AD203B41FA5}">
                      <a16:colId xmlns:a16="http://schemas.microsoft.com/office/drawing/2014/main" val="3293068117"/>
                    </a:ext>
                  </a:extLst>
                </a:gridCol>
              </a:tblGrid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50"/>
                              </a:gs>
                              <a:gs pos="100000">
                                <a:srgbClr val="92D050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완료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5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2</a:t>
                      </a:r>
                      <a:endParaRPr lang="ko-KR" altLang="en-US" sz="4000" dirty="0">
                        <a:solidFill>
                          <a:srgbClr val="00B05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2383431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F0"/>
                              </a:gs>
                              <a:gs pos="100000">
                                <a:schemeClr val="accent1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정상추진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F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21</a:t>
                      </a:r>
                      <a:endParaRPr lang="ko-KR" altLang="en-US" sz="4000" dirty="0">
                        <a:solidFill>
                          <a:srgbClr val="00B0F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117409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 smtClean="0">
                          <a:gradFill>
                            <a:gsLst>
                              <a:gs pos="60000">
                                <a:srgbClr val="FF0000"/>
                              </a:gs>
                              <a:gs pos="100000">
                                <a:srgbClr val="FF9797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부진</a:t>
                      </a:r>
                      <a:endParaRPr lang="ko-KR" altLang="en-US" sz="3000" dirty="0">
                        <a:gradFill>
                          <a:gsLst>
                            <a:gs pos="60000">
                              <a:srgbClr val="FF0000"/>
                            </a:gs>
                            <a:gs pos="100000">
                              <a:srgbClr val="FF9797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FF000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7</a:t>
                      </a:r>
                      <a:endParaRPr lang="ko-KR" altLang="en-US" sz="4000" dirty="0">
                        <a:solidFill>
                          <a:srgbClr val="FF000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394020"/>
                  </a:ext>
                </a:extLst>
              </a:tr>
              <a:tr h="131769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3000" dirty="0" smtClean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추진시기</a:t>
                      </a:r>
                      <a:r>
                        <a:rPr lang="en-US" altLang="ko-KR" sz="3000" dirty="0" smtClean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3000" dirty="0" err="1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미도래</a:t>
                      </a:r>
                      <a:endParaRPr lang="ko-KR" altLang="en-US" sz="3000" dirty="0">
                        <a:gradFill>
                          <a:gsLst>
                            <a:gs pos="72000">
                              <a:srgbClr val="FF9429"/>
                            </a:gs>
                            <a:gs pos="100000">
                              <a:srgbClr val="F9B47B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4000" dirty="0" smtClean="0">
                          <a:solidFill>
                            <a:srgbClr val="FF9429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0</a:t>
                      </a:r>
                      <a:endParaRPr lang="ko-KR" altLang="en-US" sz="4000" dirty="0">
                        <a:solidFill>
                          <a:srgbClr val="FF9429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765151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5D5637C0-24A0-7CE7-569C-98919B0C7403}"/>
              </a:ext>
            </a:extLst>
          </p:cNvPr>
          <p:cNvSpPr/>
          <p:nvPr/>
        </p:nvSpPr>
        <p:spPr>
          <a:xfrm>
            <a:off x="6713086" y="1832426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구성비율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8D5BCAF5-5FDC-CA16-1105-E73CA042A4ED}"/>
              </a:ext>
            </a:extLst>
          </p:cNvPr>
          <p:cNvSpPr/>
          <p:nvPr/>
        </p:nvSpPr>
        <p:spPr>
          <a:xfrm>
            <a:off x="1477810" y="1829569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성과지표</a:t>
            </a: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EEF78449-C058-BDEE-11F8-A05842055E1A}"/>
              </a:ext>
            </a:extLst>
          </p:cNvPr>
          <p:cNvCxnSpPr>
            <a:cxnSpLocks/>
            <a:stCxn id="55" idx="1"/>
          </p:cNvCxnSpPr>
          <p:nvPr/>
        </p:nvCxnSpPr>
        <p:spPr>
          <a:xfrm flipH="1">
            <a:off x="405520" y="2070326"/>
            <a:ext cx="1072290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38AA1E65-5AB8-6861-783C-DF9D49CD2C31}"/>
              </a:ext>
            </a:extLst>
          </p:cNvPr>
          <p:cNvCxnSpPr>
            <a:cxnSpLocks/>
          </p:cNvCxnSpPr>
          <p:nvPr/>
        </p:nvCxnSpPr>
        <p:spPr>
          <a:xfrm flipH="1">
            <a:off x="3094352" y="2070325"/>
            <a:ext cx="1099426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4D25D76D-1CFD-D48F-F9F6-18D6486E8E50}"/>
              </a:ext>
            </a:extLst>
          </p:cNvPr>
          <p:cNvCxnSpPr>
            <a:cxnSpLocks/>
            <a:stCxn id="56" idx="1"/>
          </p:cNvCxnSpPr>
          <p:nvPr/>
        </p:nvCxnSpPr>
        <p:spPr>
          <a:xfrm flipH="1" flipV="1">
            <a:off x="4722911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3DC636AE-C169-3B32-5BC5-9AF8D0B8583A}"/>
              </a:ext>
            </a:extLst>
          </p:cNvPr>
          <p:cNvCxnSpPr>
            <a:cxnSpLocks/>
          </p:cNvCxnSpPr>
          <p:nvPr/>
        </p:nvCxnSpPr>
        <p:spPr>
          <a:xfrm flipH="1" flipV="1">
            <a:off x="8328016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50A2DF0A-FD7A-9413-6306-1F635A4DD387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27314C4-AE0E-D4D2-686C-E1366EDB851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ACEA00EE-52AA-C607-81CB-44BFC8B8BEF3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E0FD083-DE64-8002-8654-1E088FC458E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03A8C4-9669-A3A7-7B23-6E40D76658E9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3A5084-047C-4A52-2CDC-E95619C594B4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AAA06C-BEBB-86B4-1FDA-F07DC31E989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CDE54A13-307D-77D6-F775-D4D8520F373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1790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3"/>
    </mc:Choice>
    <mc:Fallback xmlns="">
      <p:transition spd="slow" advTm="5703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302495"/>
              </p:ext>
            </p:extLst>
          </p:nvPr>
        </p:nvGraphicFramePr>
        <p:xfrm>
          <a:off x="331978" y="1535954"/>
          <a:ext cx="10000241" cy="5602665"/>
        </p:xfrm>
        <a:graphic>
          <a:graphicData uri="http://schemas.openxmlformats.org/drawingml/2006/table">
            <a:tbl>
              <a:tblPr/>
              <a:tblGrid>
                <a:gridCol w="47394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764057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34646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711589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774015">
                  <a:extLst>
                    <a:ext uri="{9D8B030D-6E8A-4147-A177-3AD203B41FA5}">
                      <a16:colId xmlns:a16="http://schemas.microsoft.com/office/drawing/2014/main" val="3938082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605375468"/>
                    </a:ext>
                  </a:extLst>
                </a:gridCol>
                <a:gridCol w="737841">
                  <a:extLst>
                    <a:ext uri="{9D8B030D-6E8A-4147-A177-3AD203B41FA5}">
                      <a16:colId xmlns:a16="http://schemas.microsoft.com/office/drawing/2014/main" val="3682736275"/>
                    </a:ext>
                  </a:extLst>
                </a:gridCol>
              </a:tblGrid>
              <a:tr h="45636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약품 품목 수 감소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’24. 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영상의학실</a:t>
                      </a:r>
                      <a:endParaRPr lang="ko-KR" altLang="en-US" sz="1100" spc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효율성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검사 건수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증가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(2023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대비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%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4%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133.3%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검사방법에 대한 교육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의료영상 </a:t>
                      </a:r>
                      <a:r>
                        <a:rPr lang="ko-KR" altLang="en-US" sz="10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노력</a:t>
                      </a:r>
                      <a:endParaRPr lang="ko-KR" altLang="en-US" sz="10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63904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미수행 처방관리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 물리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작업치료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98.0%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98.1%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100.1%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 </a:t>
                      </a: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 관리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07187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 수행 건수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379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252.7%</a:t>
                      </a: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대상환자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협조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9216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진단검사실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정확한 검사결과 확보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99.5%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99.8%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100.3%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보고지연 발생 방지 모니터링 강화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79104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공백없는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지속제공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중환자실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산모보건센터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인공신장실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45,593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24,167</a:t>
                      </a:r>
                      <a:r>
                        <a:rPr lang="ko-KR" altLang="en-US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53.0%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중환자실 활성화에 따른 환자 증가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 휴진으로 인한 환자 감소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30172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4,750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7,260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152.8%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공공병원 경영혁신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지원사업비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28508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횟수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86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78.2%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읍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면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동 찾아가는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방문홍보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추진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(12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읍 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면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동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77039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우수의료인력 확보를 통한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순회진료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실시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지원사업 인원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파견의료인건비 지원사업 선정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신장내과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rgbClr val="FF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6928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조직 및 인력운영 효율화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 중심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인사관리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성과급 관련 제도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이행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성과급 체계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일원화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노사협의회 개최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(3. 27.)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444339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758F6D-18AE-4412-D3A8-E4A30428E025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65A0DA26-0FCE-1868-9BC7-8CA61DCFE6D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35299CBC-3040-634B-6E0C-58652AF855A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2BC4C3E-2BBB-384C-8CF6-472A868E40E8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3C06A11-CFDD-A0B9-E686-CDE72DB0BDDA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CF5596FB-05B1-5D93-54D0-62D01843C8E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6D48ED1F-0B94-6064-C7BD-4FF36DC4AAA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1B6783-3DEF-3757-E30A-01A516A520F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6C3C7FF-44A1-E0D3-69B0-47BDBB10B66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0119F9B-9CA7-6597-10B7-3346112BD635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23B456-1BF8-0552-C827-496A5A71E436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8F5553-26DA-AA6B-0BBE-98450E0C25FA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09E4555-9B82-83FD-8341-03266E4CDC55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35ABDB51-CA01-0453-674D-1DEBD8BE9116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074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284089"/>
              </p:ext>
            </p:extLst>
          </p:nvPr>
        </p:nvGraphicFramePr>
        <p:xfrm>
          <a:off x="331980" y="1594057"/>
          <a:ext cx="10067566" cy="5663632"/>
        </p:xfrm>
        <a:graphic>
          <a:graphicData uri="http://schemas.openxmlformats.org/drawingml/2006/table">
            <a:tbl>
              <a:tblPr/>
              <a:tblGrid>
                <a:gridCol w="47645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938676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1764000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1296112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2802463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314488609"/>
                    </a:ext>
                  </a:extLst>
                </a:gridCol>
              </a:tblGrid>
              <a:tr h="41425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재난대응 및 예방활동추진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원내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화재대응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소방안전체계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122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108.0%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원외 시설 및 위험요소 등 점검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35933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재무안정성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수립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자금분석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현황보고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수립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수립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현금유동성 강화</a:t>
                      </a:r>
                      <a:endParaRPr lang="en-US" altLang="ko-KR" sz="1000" kern="0" spc="-15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및 예산의 효율적 집행</a:t>
                      </a:r>
                      <a:endParaRPr lang="ko-KR" altLang="en-US" sz="1000" kern="0" spc="-15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경리계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경영관리 효율화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비용절감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1,046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612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58.5%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불요불급한 예산지출 억제 및 </a:t>
                      </a:r>
                      <a:r>
                        <a:rPr lang="ko-KR" altLang="en-US" sz="8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자체수리</a:t>
                      </a:r>
                      <a:r>
                        <a:rPr lang="ko-KR" altLang="en-US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lang="ko-KR" altLang="en-US" sz="8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시설계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 사업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 사업 완료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절감율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개선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18.8%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기계설비 교체</a:t>
                      </a:r>
                      <a:endParaRPr lang="en-US" altLang="ko-KR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비계설치완료 등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기계설비 </a:t>
                      </a:r>
                      <a:endParaRPr lang="en-US" altLang="ko-KR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교체 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45738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관리계</a:t>
                      </a:r>
                      <a:endParaRPr kumimoji="0" lang="en-US" altLang="ko-KR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신재생 에너지 활용</a:t>
                      </a:r>
                      <a:endParaRPr kumimoji="0" lang="en-US" altLang="ko-KR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절감액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288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111</a:t>
                      </a:r>
                      <a:r>
                        <a:rPr lang="ko-KR" altLang="en-US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38.5%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rgbClr val="FF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08821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입원진료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56,540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23,367</a:t>
                      </a:r>
                      <a:r>
                        <a:rPr lang="ko-KR" altLang="en-US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41.3%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입원생활안내문 </a:t>
                      </a:r>
                      <a:r>
                        <a:rPr lang="ko-KR" altLang="en-US" sz="1100" spc="0" baseline="0" dirty="0" err="1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추가안내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 여파로 인한 환자 감소</a:t>
                      </a:r>
                      <a:endParaRPr lang="ko-KR" altLang="en-US" sz="105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425539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외래진료 증대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외래수익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13,724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6,298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45.9%</a:t>
                      </a:r>
                      <a:endParaRPr 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접수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.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수납오류현황 교육실시 및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외래간담회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실시</a:t>
                      </a:r>
                      <a:endParaRPr 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 여파로 인한 환자 감소</a:t>
                      </a:r>
                      <a:endParaRPr lang="en-US" sz="105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04108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심사계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상위등급 달성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이상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적정성 평가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적정성 평가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급성기뇌졸중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 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</a:p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:2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전산 프로그램 개발 등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54977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영양계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입원환자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영영관리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영양관리 수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2,000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1,462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73.1%</a:t>
                      </a:r>
                      <a:endParaRPr 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채식의날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(12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70504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진료협력계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서비스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실적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410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473</a:t>
                      </a:r>
                      <a:r>
                        <a:rPr lang="ko-KR" altLang="en-US" sz="1100" spc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spc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115.3.%</a:t>
                      </a:r>
                      <a:endParaRPr lang="ko-KR" altLang="en-US" sz="1100" spc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err="1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진료회신서</a:t>
                      </a:r>
                      <a:r>
                        <a:rPr lang="ko-KR" altLang="en-US" sz="1100" spc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발송 </a:t>
                      </a:r>
                      <a:r>
                        <a:rPr lang="en-US" altLang="ko-KR" sz="1100" spc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317</a:t>
                      </a:r>
                      <a:r>
                        <a:rPr lang="ko-KR" altLang="en-US" sz="1100" spc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spc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6983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부대사업계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수익증대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임대료 수입 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2,056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1,061</a:t>
                      </a:r>
                      <a:r>
                        <a:rPr lang="ko-KR" altLang="en-US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51.6%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대면홍보확대</a:t>
                      </a: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510666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8DB13D76-DE5D-0E87-D4D3-38C37A7302B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82140C5-2326-087D-3471-15A3F72269E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83674272-DBAA-B55E-550D-6886E068B81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173AC8-4067-F65B-5775-534A0348A5ED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CDA60189-36BF-B6DF-48D7-6EF6BF3C3157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97AB398-3222-7B2B-FC3C-1B196A871C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23D36F0-BDCD-4179-990C-2F4910D4FF2E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55775F-5761-02F5-E2A7-61DCC26F9D3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F07454-3B93-1C94-59D7-81AE5FC617D6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421EF8A-07B1-DAF7-5E9A-03843630AEC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AAFA765-28E2-C8B4-56CD-B0D6B34BCDD4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A7FF7FF-2E17-9998-89C7-03E5937390F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03ABB83-BF7A-E41E-2744-85327D6C97D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6A57313-FAA8-8BCE-694A-291CCFEC186F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673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318848"/>
              </p:ext>
            </p:extLst>
          </p:nvPr>
        </p:nvGraphicFramePr>
        <p:xfrm>
          <a:off x="331980" y="1501141"/>
          <a:ext cx="9981926" cy="5571984"/>
        </p:xfrm>
        <a:graphic>
          <a:graphicData uri="http://schemas.openxmlformats.org/drawingml/2006/table">
            <a:tbl>
              <a:tblPr/>
              <a:tblGrid>
                <a:gridCol w="47645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938676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254360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395103877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400069177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1713425792"/>
                    </a:ext>
                  </a:extLst>
                </a:gridCol>
              </a:tblGrid>
              <a:tr h="41139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간병 통합서비스 병동 운영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간호간병통합서비스 제공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병상가동율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85.3%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누적 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71.9%)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친절 및 상호존중 캠페인 등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5107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완화의료병동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이용인원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3,000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1,820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60.7%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돌봄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요법 프로그램 추진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737868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endParaRPr lang="en-US" sz="1100" kern="0" spc="-15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 운영 활성화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건강검진 수익증대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2,150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1,150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53.5%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검진수검</a:t>
                      </a: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0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독려문자</a:t>
                      </a: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발송</a:t>
                      </a:r>
                      <a:endParaRPr lang="ko-KR" altLang="en-US" sz="10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하반기 검진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집중 수검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 달성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B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지표관리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치료제공율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34%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내원객에게</a:t>
                      </a: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병원 치료계획 설명</a:t>
                      </a:r>
                      <a:endParaRPr lang="en-US" sz="10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4903322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감염관리계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감염병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대응 대비 인프라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감염예방활동 강화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2,050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1,645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80.0%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올바른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교육 실시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359335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적정관리계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적정진료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안전한 의료환경 조성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환자안전사건 관리 강화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935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603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64.5%</a:t>
                      </a:r>
                      <a:endParaRPr lang="ko-KR" altLang="en-US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직원 질 향상과 환자안전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교육실시로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환자안전 문화 조성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988127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제공체계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확충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31,802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21,218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66.7%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406513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29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공공보건의료제도 기반강화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연계강화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5,488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4,005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73.0%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전북형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보호자 없는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안심병원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및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자원봉사자 연계 이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미용서비스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100.0%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</a:t>
                      </a: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8DB13D76-DE5D-0E87-D4D3-38C37A7302B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82140C5-2326-087D-3471-15A3F72269E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83674272-DBAA-B55E-550D-6886E068B81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173AC8-4067-F65B-5775-534A0348A5ED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CDA60189-36BF-B6DF-48D7-6EF6BF3C3157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97AB398-3222-7B2B-FC3C-1B196A871C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23D36F0-BDCD-4179-990C-2F4910D4FF2E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55775F-5761-02F5-E2A7-61DCC26F9D3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F07454-3B93-1C94-59D7-81AE5FC617D6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421EF8A-07B1-DAF7-5E9A-03843630AEC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AAFA765-28E2-C8B4-56CD-B0D6B34BCDD4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A7FF7FF-2E17-9998-89C7-03E5937390F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03ABB83-BF7A-E41E-2744-85327D6C97D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6A57313-FAA8-8BCE-694A-291CCFEC186F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63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>
            <a:extLst>
              <a:ext uri="{FF2B5EF4-FFF2-40B4-BE49-F238E27FC236}">
                <a16:creationId xmlns:a16="http://schemas.microsoft.com/office/drawing/2014/main" id="{7453099C-DBA5-B9B8-C104-74EFB87F0AD0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AA1847-EDE1-1324-11B8-68E38FE00E57}"/>
              </a:ext>
            </a:extLst>
          </p:cNvPr>
          <p:cNvSpPr txBox="1"/>
          <p:nvPr/>
        </p:nvSpPr>
        <p:spPr>
          <a:xfrm>
            <a:off x="3784741" y="1493442"/>
            <a:ext cx="604524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2024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년 </a:t>
            </a:r>
            <a:r>
              <a:rPr lang="en-US" altLang="ko-KR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7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월</a:t>
            </a:r>
            <a:endParaRPr lang="en-US" altLang="ko-KR" sz="6400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  <a:p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주요업무</a:t>
            </a:r>
            <a:r>
              <a:rPr lang="en-US" altLang="ko-KR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</a:t>
            </a:r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추진실적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454D8-977E-ABC4-5510-C573BB93A36E}"/>
              </a:ext>
            </a:extLst>
          </p:cNvPr>
          <p:cNvSpPr txBox="1"/>
          <p:nvPr/>
        </p:nvSpPr>
        <p:spPr>
          <a:xfrm>
            <a:off x="672084" y="1597877"/>
            <a:ext cx="2142091" cy="1819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rPr>
              <a:t>03</a:t>
            </a:r>
            <a:endParaRPr lang="ko-KR" altLang="en-US" sz="11225" dirty="0">
              <a:solidFill>
                <a:schemeClr val="bg1"/>
              </a:solidFill>
              <a:latin typeface="KOHI배움" panose="00000500000000000000" pitchFamily="2" charset="-127"/>
              <a:ea typeface="KOHI배움" panose="00000500000000000000" pitchFamily="2" charset="-127"/>
              <a:cs typeface="Pretendard ExtraBold" panose="02000903000000020004" pitchFamily="2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B9E711FF-465D-8DD1-D74D-23448479BB72}"/>
              </a:ext>
            </a:extLst>
          </p:cNvPr>
          <p:cNvCxnSpPr>
            <a:cxnSpLocks/>
          </p:cNvCxnSpPr>
          <p:nvPr/>
        </p:nvCxnSpPr>
        <p:spPr>
          <a:xfrm>
            <a:off x="3905746" y="3689158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5D73E7DC-78B6-599F-3E50-1149859858D4}"/>
              </a:ext>
            </a:extLst>
          </p:cNvPr>
          <p:cNvCxnSpPr>
            <a:cxnSpLocks/>
          </p:cNvCxnSpPr>
          <p:nvPr/>
        </p:nvCxnSpPr>
        <p:spPr>
          <a:xfrm>
            <a:off x="3905746" y="1384902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0577A0EF-3477-21BA-2D27-41E4A7148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95847"/>
              </p:ext>
            </p:extLst>
          </p:nvPr>
        </p:nvGraphicFramePr>
        <p:xfrm>
          <a:off x="3663742" y="4189635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주요업무 추진실적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4C7CBB7D-4612-E101-1520-EF4FFF59F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142888"/>
              </p:ext>
            </p:extLst>
          </p:nvPr>
        </p:nvGraphicFramePr>
        <p:xfrm>
          <a:off x="2226242" y="4189636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pSp>
        <p:nvGrpSpPr>
          <p:cNvPr id="48" name="그룹 47">
            <a:extLst>
              <a:ext uri="{FF2B5EF4-FFF2-40B4-BE49-F238E27FC236}">
                <a16:creationId xmlns:a16="http://schemas.microsoft.com/office/drawing/2014/main" id="{9B8F2001-A735-5723-892C-6A9E7062D023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9AC1D81-B2AA-63D2-69E0-4C52CDCF7DE6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8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F51018D-C963-5EE1-8AF5-2C56D0F122F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5C43C93A-6C18-EFC3-77D8-D9F704852AE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A2B8BBAD-53B4-320B-8EA0-0A1BA8CDD424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667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표 14">
            <a:extLst>
              <a:ext uri="{FF2B5EF4-FFF2-40B4-BE49-F238E27FC236}">
                <a16:creationId xmlns:a16="http://schemas.microsoft.com/office/drawing/2014/main" id="{F2775A9C-5581-165B-E38D-FB2BAF5FA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135548"/>
              </p:ext>
            </p:extLst>
          </p:nvPr>
        </p:nvGraphicFramePr>
        <p:xfrm>
          <a:off x="331980" y="1725511"/>
          <a:ext cx="9982479" cy="5338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en-US" altLang="ko-KR" sz="1800" baseline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처방건당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약품 품목 수 감소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(3.70 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b="1" dirty="0">
                        <a:solidFill>
                          <a:srgbClr val="00B0F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3.70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(100.0%)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 항목인 처방 건당 약품 품목 수 개선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(’24.08.13.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제공자료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인당 처방전 의약품 평균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품목수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3.70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건강보험심사평가원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적정성 평가항목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약품목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 등 평가결과 분기별 분석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약제과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CA77482-7847-31C6-D63E-A104CCA43008}"/>
              </a:ext>
            </a:extLst>
          </p:cNvPr>
          <p:cNvGrpSpPr/>
          <p:nvPr/>
        </p:nvGrpSpPr>
        <p:grpSpPr>
          <a:xfrm>
            <a:off x="378292" y="1156176"/>
            <a:ext cx="5039620" cy="336788"/>
            <a:chOff x="323528" y="876625"/>
            <a:chExt cx="3677199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B806975-614C-1DC1-2F5E-188D473E8B5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EC53B11-7AFC-B0CE-846D-7F5CA56C8A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9BCF88A-47E7-E70D-9054-3AB7B3DE6812}"/>
                </a:ext>
              </a:extLst>
            </p:cNvPr>
            <p:cNvSpPr/>
            <p:nvPr/>
          </p:nvSpPr>
          <p:spPr>
            <a:xfrm>
              <a:off x="507277" y="876625"/>
              <a:ext cx="34934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약제급여 적정성평가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8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70542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0181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0F2AA0C2-A7CB-CA52-1AA0-4BBFFA5E5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699680"/>
              </p:ext>
            </p:extLst>
          </p:nvPr>
        </p:nvGraphicFramePr>
        <p:xfrm>
          <a:off x="331980" y="1725511"/>
          <a:ext cx="9982479" cy="555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고가 의료장비 검사 건수 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(2023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년 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12,603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(’23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년 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525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4%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대비 고가의료장비 검사 건수 증가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의료장비 검사 건수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(’24.07.31.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방법에 대한 직원 교육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의료영상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0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방사선 검사법과 의료영상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위한 지속적인 교육과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고가장비에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대해 직원 교육과 대 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외적인 적극 홍보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8" name="그룹 7">
            <a:extLst>
              <a:ext uri="{FF2B5EF4-FFF2-40B4-BE49-F238E27FC236}">
                <a16:creationId xmlns:a16="http://schemas.microsoft.com/office/drawing/2014/main" id="{000798F6-7363-8462-206D-57DC5C826607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9720D0B-74AA-74D9-8FA4-6BD6B232C3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B873D6F-2D70-F5E9-72F7-A079EE40D27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50E6CC56-2A72-3925-8B33-A2FC374C027C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고가 의료장비 효율성 향상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DB69DB8A-8009-8EA2-DC2E-82282B3465F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90B139E9-2E58-C58B-0B35-E9CE321F8C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C81B8022-DC86-F09F-745F-3448A536260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0F5F9E-4E63-D616-C2A9-AE07E9D5F47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영상의학실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C026F8-10F7-B679-F22F-F7807D9080A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2AF742EB-28ED-81D8-FDE0-5495CE82C3E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CEF8E72E-DBDD-0150-CE9D-2B0F1B93F2E3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EAD2C03-23D1-D7AB-A908-86F6C1B9EE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0A2857C9-8902-DCE2-9300-4AA8AFF3AF8B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72CC6308-840D-1CAE-12DE-FE92424711A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477971"/>
              </p:ext>
            </p:extLst>
          </p:nvPr>
        </p:nvGraphicFramePr>
        <p:xfrm>
          <a:off x="2856824" y="3851845"/>
          <a:ext cx="7416829" cy="1904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547">
                  <a:extLst>
                    <a:ext uri="{9D8B030D-6E8A-4147-A177-3AD203B41FA5}">
                      <a16:colId xmlns:a16="http://schemas.microsoft.com/office/drawing/2014/main" val="1465340929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664461273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494569156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1624646078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3765004829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449543764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1501911683"/>
                    </a:ext>
                  </a:extLst>
                </a:gridCol>
              </a:tblGrid>
              <a:tr h="25823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검사건수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검사금액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8775001"/>
                  </a:ext>
                </a:extLst>
              </a:tr>
              <a:tr h="258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24.07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23.07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증감율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24.07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23.07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증감율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25180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12,603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12,078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4.3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1,390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1,227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13.3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351110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CT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7,139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6,374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12.0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585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461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26.9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914137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MRI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3,200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3,436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6.9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622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587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6.0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1564585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SONO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2,264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2,268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0.2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2.8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570009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28149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52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04E8CDBA-ACCC-9194-8D3F-361E2EEF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087443"/>
              </p:ext>
            </p:extLst>
          </p:nvPr>
        </p:nvGraphicFramePr>
        <p:xfrm>
          <a:off x="331980" y="1725511"/>
          <a:ext cx="9982479" cy="5472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469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물리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작업치료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수행율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향상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98%)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46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98.1%(100.1%)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469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외래환자 물리치료 및 작업치료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관리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412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 건수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(’24.07.31.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9670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입원 및 외래환자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 관리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48A4135-4259-0438-4F09-35559792C4B9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424D497-8D10-FAC2-B86A-07EA1CF72C7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DD8561C-264C-A5CF-EFEC-588F79D29F2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E788FAA-1316-2B0C-0C7E-26DAE5A0E38F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미수행 처방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관리 강화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298B9DD-C8A8-56F9-3C53-720DAC1A79B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06CBE82-235D-2FD2-B322-865BDE186DA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70542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C20FFC-3AC3-8989-014E-45AC8553110B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8ABF70-BE75-5F6E-1BE6-996D258ACB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물리치료실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E45F85-F156-5CBB-8702-5C282A57964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6A6F435-9D4C-6EDD-8926-277BB1E103CD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6703B5-1564-121B-4980-408A037FE04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1096F3-FDEA-E98B-CDF7-0F81545829B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3BDE654C-93CC-2A54-43B2-889AE504453F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7B98415E-5FCE-25A9-CBFA-9C542E25F1E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562078"/>
              </p:ext>
            </p:extLst>
          </p:nvPr>
        </p:nvGraphicFramePr>
        <p:xfrm>
          <a:off x="2905698" y="4284093"/>
          <a:ext cx="7336751" cy="1655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6287">
                  <a:extLst>
                    <a:ext uri="{9D8B030D-6E8A-4147-A177-3AD203B41FA5}">
                      <a16:colId xmlns:a16="http://schemas.microsoft.com/office/drawing/2014/main" val="3137896406"/>
                    </a:ext>
                  </a:extLst>
                </a:gridCol>
                <a:gridCol w="1220116">
                  <a:extLst>
                    <a:ext uri="{9D8B030D-6E8A-4147-A177-3AD203B41FA5}">
                      <a16:colId xmlns:a16="http://schemas.microsoft.com/office/drawing/2014/main" val="542022718"/>
                    </a:ext>
                  </a:extLst>
                </a:gridCol>
                <a:gridCol w="1220116">
                  <a:extLst>
                    <a:ext uri="{9D8B030D-6E8A-4147-A177-3AD203B41FA5}">
                      <a16:colId xmlns:a16="http://schemas.microsoft.com/office/drawing/2014/main" val="3416737633"/>
                    </a:ext>
                  </a:extLst>
                </a:gridCol>
                <a:gridCol w="1220116">
                  <a:extLst>
                    <a:ext uri="{9D8B030D-6E8A-4147-A177-3AD203B41FA5}">
                      <a16:colId xmlns:a16="http://schemas.microsoft.com/office/drawing/2014/main" val="3510423013"/>
                    </a:ext>
                  </a:extLst>
                </a:gridCol>
                <a:gridCol w="1220116">
                  <a:extLst>
                    <a:ext uri="{9D8B030D-6E8A-4147-A177-3AD203B41FA5}">
                      <a16:colId xmlns:a16="http://schemas.microsoft.com/office/drawing/2014/main" val="1415961807"/>
                    </a:ext>
                  </a:extLst>
                </a:gridCol>
              </a:tblGrid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3806746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전체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28,766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14,073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10,951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3,742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875194494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28,230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13,817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10,742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3,671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73070870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미수행건수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(A-B)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536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256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209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71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154807364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98.1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98.2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98.1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98.1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590493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22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04E8CDBA-ACCC-9194-8D3F-361E2EEF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469747"/>
              </p:ext>
            </p:extLst>
          </p:nvPr>
        </p:nvGraphicFramePr>
        <p:xfrm>
          <a:off x="331980" y="1725511"/>
          <a:ext cx="9982479" cy="5446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호흡재활치료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수행건수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379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(252.7%)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 수행 건수 관리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실적건수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</a:t>
                      </a:r>
                      <a:r>
                        <a:rPr lang="en-US" altLang="ko-KR" sz="1200" b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(’24.07.31.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대상 환자 협조 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협조문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48A4135-4259-0438-4F09-35559792C4B9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424D497-8D10-FAC2-B86A-07EA1CF72C7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DD8561C-264C-A5CF-EFEC-588F79D29F2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E788FAA-1316-2B0C-0C7E-26DAE5A0E38F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호흡재활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치료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298B9DD-C8A8-56F9-3C53-720DAC1A79B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06CBE82-235D-2FD2-B322-865BDE186DA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C20FFC-3AC3-8989-014E-45AC8553110B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8ABF70-BE75-5F6E-1BE6-996D258ACB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물리치료실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E45F85-F156-5CBB-8702-5C282A57964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6A6F435-9D4C-6EDD-8926-277BB1E103CD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6703B5-1564-121B-4980-408A037FE04C}"/>
              </a:ext>
            </a:extLst>
          </p:cNvPr>
          <p:cNvGrpSpPr/>
          <p:nvPr/>
        </p:nvGrpSpPr>
        <p:grpSpPr>
          <a:xfrm>
            <a:off x="3257674" y="275566"/>
            <a:ext cx="7515506" cy="596189"/>
            <a:chOff x="2953426" y="127412"/>
            <a:chExt cx="6427517" cy="5098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1096F3-FDEA-E98B-CDF7-0F81545829B5}"/>
                </a:ext>
              </a:extLst>
            </p:cNvPr>
            <p:cNvSpPr txBox="1"/>
            <p:nvPr/>
          </p:nvSpPr>
          <p:spPr>
            <a:xfrm>
              <a:off x="8596315" y="127412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3BDE654C-93CC-2A54-43B2-889AE504453F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7B98415E-5FCE-25A9-CBFA-9C542E25F1E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584323"/>
              </p:ext>
            </p:extLst>
          </p:nvPr>
        </p:nvGraphicFramePr>
        <p:xfrm>
          <a:off x="2970560" y="4427909"/>
          <a:ext cx="7199881" cy="1296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2993">
                  <a:extLst>
                    <a:ext uri="{9D8B030D-6E8A-4147-A177-3AD203B41FA5}">
                      <a16:colId xmlns:a16="http://schemas.microsoft.com/office/drawing/2014/main" val="2031760901"/>
                    </a:ext>
                  </a:extLst>
                </a:gridCol>
                <a:gridCol w="1231722">
                  <a:extLst>
                    <a:ext uri="{9D8B030D-6E8A-4147-A177-3AD203B41FA5}">
                      <a16:colId xmlns:a16="http://schemas.microsoft.com/office/drawing/2014/main" val="3549066109"/>
                    </a:ext>
                  </a:extLst>
                </a:gridCol>
                <a:gridCol w="1231722">
                  <a:extLst>
                    <a:ext uri="{9D8B030D-6E8A-4147-A177-3AD203B41FA5}">
                      <a16:colId xmlns:a16="http://schemas.microsoft.com/office/drawing/2014/main" val="1365146588"/>
                    </a:ext>
                  </a:extLst>
                </a:gridCol>
                <a:gridCol w="1231722">
                  <a:extLst>
                    <a:ext uri="{9D8B030D-6E8A-4147-A177-3AD203B41FA5}">
                      <a16:colId xmlns:a16="http://schemas.microsoft.com/office/drawing/2014/main" val="1837120983"/>
                    </a:ext>
                  </a:extLst>
                </a:gridCol>
                <a:gridCol w="1231722">
                  <a:extLst>
                    <a:ext uri="{9D8B030D-6E8A-4147-A177-3AD203B41FA5}">
                      <a16:colId xmlns:a16="http://schemas.microsoft.com/office/drawing/2014/main" val="1996564807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6756941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고빈도흉백진통요법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348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227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121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202375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416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F9F4E5-7E7D-8F92-1A3E-09115C73DCD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7B7E5902-E5BF-4ACD-EAE3-58B6DCC60BF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88776AD-83DA-02A6-1D00-05D657E15DB2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D751091-9D0D-8D5A-F9AF-9BD30A26257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F3C732C5-6934-C545-3A01-96CD8073533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E85B772-9281-B3BF-730F-3D7F13C6AE2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정확한 검사결과 확보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F0C7E3A-1A54-D015-B50E-1BDEC8308CC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61CD0BC-74A8-9DFC-8CD9-74B2BA7A5D76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진단검사실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C9AD1E8-6143-E581-63D8-93AE37309A6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D64DDF63-7E84-E427-F373-C12177BF3B0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A3A0F41-4283-7F49-CFAD-E27CF7D1AF95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22705B-C56B-0DAA-B185-B098423039C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98781CC-3542-CB9D-3E61-A050E35531E6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9D415DCF-77E9-7D1D-87FA-F66F31B70AA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33D77DFC-1B90-BAAB-29D9-BA2D34FA10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47103"/>
              </p:ext>
            </p:extLst>
          </p:nvPr>
        </p:nvGraphicFramePr>
        <p:xfrm>
          <a:off x="331980" y="1725511"/>
          <a:ext cx="9982479" cy="5445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검사 소요시간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향상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99.5%)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99.8%(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달성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관리로 진료서비스 향상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152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99.8%(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혈액폐기율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0%(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512000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응급검체는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접수 즉시 검사할 수 있도록 직원 교육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보고지연 발생 방지 위한 모니터링 강화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TAT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지속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전반적으로 양호하나 보고지연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시약관리에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지속적인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전개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TAT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 대한 교육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70542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070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A6FE06C4-E6B4-5A5F-C4E0-72F67ADBC5B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56F241-7EF0-B035-CA38-4259751FA19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A24F5CF-0A1F-1029-9136-909876EB8448}"/>
              </a:ext>
            </a:extLst>
          </p:cNvPr>
          <p:cNvGrpSpPr/>
          <p:nvPr/>
        </p:nvGrpSpPr>
        <p:grpSpPr>
          <a:xfrm>
            <a:off x="378292" y="1156176"/>
            <a:ext cx="7199862" cy="336788"/>
            <a:chOff x="323528" y="876625"/>
            <a:chExt cx="5253437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A861B6C-8998-9752-BE86-EE222802E3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08CF2A6D-7C77-1D0C-DB54-3C1284E718F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C6F81CE-2CFA-5C7A-F7B9-22F18C0D478B}"/>
                </a:ext>
              </a:extLst>
            </p:cNvPr>
            <p:cNvSpPr/>
            <p:nvPr/>
          </p:nvSpPr>
          <p:spPr>
            <a:xfrm>
              <a:off x="507277" y="876625"/>
              <a:ext cx="506968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공백없는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필수의료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지속제공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8AA7FF2A-8A5F-4948-1CD0-12A7645705D1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6600F37-1656-EA8A-0E7A-65FF7516630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405129B-20A4-881C-18D0-C8535A5A630E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B37D115E-FA58-2731-45E6-12BCB8D5AD0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B5F9F4EB-3CDD-435B-193E-71102307F672}"/>
              </a:ext>
            </a:extLst>
          </p:cNvPr>
          <p:cNvGrpSpPr/>
          <p:nvPr/>
        </p:nvGrpSpPr>
        <p:grpSpPr>
          <a:xfrm>
            <a:off x="2609601" y="276450"/>
            <a:ext cx="8073282" cy="596189"/>
            <a:chOff x="2399172" y="128168"/>
            <a:chExt cx="6904546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7D74B7-C75C-52DD-C26A-4758F79DFE1F}"/>
                </a:ext>
              </a:extLst>
            </p:cNvPr>
            <p:cNvSpPr txBox="1"/>
            <p:nvPr/>
          </p:nvSpPr>
          <p:spPr>
            <a:xfrm>
              <a:off x="8519090" y="128168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16957B6F-D5FD-D28E-86EB-F49C3A64933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EC8ACEEA-0BE9-AD9A-E3F6-AC54773905B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55E2806B-F48D-89FE-7780-4910B3C91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280159"/>
              </p:ext>
            </p:extLst>
          </p:nvPr>
        </p:nvGraphicFramePr>
        <p:xfrm>
          <a:off x="305346" y="1674148"/>
          <a:ext cx="9982479" cy="5481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공백없는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필수의료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지속제공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(45,593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24,167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(53.0%)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 운영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70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aseline="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지속제공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내역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(’24.07.31.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지역간 의료 불균형 해소 및 지역주민의 생명 안정성 확보를 위한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 제공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저조 사업에 대한 적극 진료 도모 및 홍보활성화로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소개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255757"/>
              </p:ext>
            </p:extLst>
          </p:nvPr>
        </p:nvGraphicFramePr>
        <p:xfrm>
          <a:off x="3041650" y="3924077"/>
          <a:ext cx="7127874" cy="201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8594">
                  <a:extLst>
                    <a:ext uri="{9D8B030D-6E8A-4147-A177-3AD203B41FA5}">
                      <a16:colId xmlns:a16="http://schemas.microsoft.com/office/drawing/2014/main" val="3262410607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983664764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3266717023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1124000610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4244446708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52209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45,593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24,167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53.0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66737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17,258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9,590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55.6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4968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중환자실 지속 운영 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1,211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1,120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92.5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55647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산모보건센터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60.6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72848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16,309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7,219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44.3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23204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인공신장실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10,782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6,218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57.7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545930"/>
                  </a:ext>
                </a:extLst>
              </a:tr>
            </a:tbl>
          </a:graphicData>
        </a:graphic>
      </p:graphicFrame>
      <p:sp>
        <p:nvSpPr>
          <p:cNvPr id="21" name="모서리가 둥근 직사각형 20"/>
          <p:cNvSpPr/>
          <p:nvPr/>
        </p:nvSpPr>
        <p:spPr>
          <a:xfrm>
            <a:off x="542550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384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E5B3C80F-B8E8-67BA-2E30-CE48D6EDF2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870633"/>
              </p:ext>
            </p:extLst>
          </p:nvPr>
        </p:nvGraphicFramePr>
        <p:xfrm>
          <a:off x="331980" y="1725513"/>
          <a:ext cx="9982479" cy="5416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인건비성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필수재원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확보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(4,750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7,260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(152.8%)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지원사업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사업비 확보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25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확보내역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(’24.07.31.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200" b="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64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보조금 확보에 따른 집행 관련 철저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공공병원 경영혁신 이행도 실행으로 인센티브 지원금 확보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(1,410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0D4C68-A78C-0B5D-9F0F-219C67A1E26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45CC266-BC2A-B6DA-4892-104BC81A197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6100822-3C60-82D1-0F79-09D189106031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7FB159F2-0716-397D-AC03-CEED23559E9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87E9B6A4-0DC1-33CD-BE0A-B279B8AADD3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6CB5131-076A-FEBE-FB99-73EF5649371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필수재원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확보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DC8BC89E-462D-6CA5-3269-3F860F9A979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0A9BE65-A03F-535D-156D-F9DCE615DDAA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69863B4-1BA8-BCE8-F9A5-850A9CE28E0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9AD828F-570E-A599-DD78-5DA4F7C8A453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91D0D1B-B92D-C690-433F-E337C95ED92D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6CCD179-5E5D-247A-2067-AE6D600DC0C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CDC92C1D-6C91-EC4D-DDD8-D1F4CA4E2DE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CBEFF592-D976-B2CF-5A8A-4B217C459F2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771372"/>
              </p:ext>
            </p:extLst>
          </p:nvPr>
        </p:nvGraphicFramePr>
        <p:xfrm>
          <a:off x="3041650" y="3889533"/>
          <a:ext cx="7127876" cy="2204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278018233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3556632995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471040675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2329262257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1424610328"/>
                    </a:ext>
                  </a:extLst>
                </a:gridCol>
              </a:tblGrid>
              <a:tr h="2674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289773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4,750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7,260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152.8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78743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취약지역 응급의료기관 운영지원 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270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280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103.7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71210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573261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응급의료기관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480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480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560655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인건비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34053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공익적손실비용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3,000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3,000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6264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공공병원 경영혁신 지원사업 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o-KR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2,500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309051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9524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E684631-7484-CEAD-120C-5B57719A2B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413BD8F-5115-C715-339D-4F1DF362867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D1E3852-A857-F121-4FD3-7FE59155F4FF}"/>
              </a:ext>
            </a:extLst>
          </p:cNvPr>
          <p:cNvGrpSpPr/>
          <p:nvPr/>
        </p:nvGrpSpPr>
        <p:grpSpPr>
          <a:xfrm>
            <a:off x="378292" y="1156176"/>
            <a:ext cx="6119743" cy="336788"/>
            <a:chOff x="323528" y="876625"/>
            <a:chExt cx="4465319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A46019F-83A0-F3AF-F5FA-482989DEEC7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8A13055E-57C4-BF5B-51C3-42EAD6042D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DA0F84E-E87A-437B-EDD4-3644AA0F4B95}"/>
                </a:ext>
              </a:extLst>
            </p:cNvPr>
            <p:cNvSpPr/>
            <p:nvPr/>
          </p:nvSpPr>
          <p:spPr>
            <a:xfrm>
              <a:off x="507277" y="876625"/>
              <a:ext cx="428157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홍보활동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483759-9CFB-496F-1E2A-0F82DE6486F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DA050AC-FD74-8E9C-DE80-77D96AE68B5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2B5157-7D30-1E9C-62CA-A8187B28FB8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C016DF37-71C2-CA42-1234-2FD328A2982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5B561E7-A003-B145-618D-57245F33B87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71160EC-9CC5-2191-BCB2-A754A57D918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B13B564-DF0E-3962-5CBE-CAD8A7DAFDA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D7ABE7DC-4A7C-F7C1-9643-644E3B0D386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BCBC169D-6F48-0187-81C1-8BE8CAA788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562440"/>
              </p:ext>
            </p:extLst>
          </p:nvPr>
        </p:nvGraphicFramePr>
        <p:xfrm>
          <a:off x="331981" y="1691605"/>
          <a:ext cx="9982478" cy="5492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8734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60499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43245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27503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홍보활동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횟수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(110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275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86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(78.2%)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27503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참여와 소통을 위한 홍보활동 강화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내역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(’24.07.31.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2959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남원의료원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소식지 희망의 바람개비 여름호 발간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찾아가는 홍보활동 지속 추진으로 지역주민 소통 강화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읍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동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방문홍보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359504"/>
              </p:ext>
            </p:extLst>
          </p:nvPr>
        </p:nvGraphicFramePr>
        <p:xfrm>
          <a:off x="2879862" y="3995861"/>
          <a:ext cx="7362586" cy="1982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3470">
                  <a:extLst>
                    <a:ext uri="{9D8B030D-6E8A-4147-A177-3AD203B41FA5}">
                      <a16:colId xmlns:a16="http://schemas.microsoft.com/office/drawing/2014/main" val="1762057022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2784558258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908584882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3988239140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2279803832"/>
                    </a:ext>
                  </a:extLst>
                </a:gridCol>
              </a:tblGrid>
              <a:tr h="3260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1569883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78.2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0119497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홍보매체 다양화를 통한 소통채널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47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75.8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8568523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언론보도 배포를 통한 인지도 및 신뢰도 향상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66.7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8689704"/>
                  </a:ext>
                </a:extLst>
              </a:tr>
              <a:tr h="3521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소식지 및 맞춤형 홍보물 제작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배포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87.5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8036687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소통형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홍보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120.0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2098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19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우수의료인력 확보를 통한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필수의료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안정화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695942"/>
              </p:ext>
            </p:extLst>
          </p:nvPr>
        </p:nvGraphicFramePr>
        <p:xfrm>
          <a:off x="331980" y="1725511"/>
          <a:ext cx="9982479" cy="5518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7207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파견의료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인력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순회진료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등 실시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파견의료 인력 순회진료  실시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순회진료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실시 인원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지원사업 인원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 의사인력 파견 진료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)~ ),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감염내과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)~ 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진료시간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시간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지역거점공공병원 파견 의료인력 인건비 지원사업 파견 진료</a:t>
                      </a:r>
                      <a:endParaRPr lang="en-US" altLang="ko-KR" sz="18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내과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사업기간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2024.05.01.~2024.12.31.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지역거점공공병원 파견 의료인력 인건비 지원사업  의사 채용</a:t>
                      </a:r>
                      <a:r>
                        <a:rPr lang="en-US" altLang="ko-KR" sz="12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</a:t>
                      </a:r>
                      <a:r>
                        <a:rPr lang="en-US" altLang="ko-KR" sz="12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(8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금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)~)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8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729771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조직 및 인력운영 효율화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237468"/>
              </p:ext>
            </p:extLst>
          </p:nvPr>
        </p:nvGraphicFramePr>
        <p:xfrm>
          <a:off x="331980" y="1725511"/>
          <a:ext cx="9982479" cy="5315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46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직무중심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인사관리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성과급 관련 제도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이행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46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직무중심 인사관리에 따른 보수체계 및 성과급 체계 일원화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46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공공기관 조직진단 결과 활용을 통한 개선과제 이행으로 조직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인력 효율적 운영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 인사관리에 따른 보수체계 및 성과급체계 일원화 검토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전라북도 공공기관 조직진단 및 통합매뉴얼 작성 용역 결과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 인사관리 단계별 이행계획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보수 구성체계에서 성과급 비중 적정성</a:t>
                      </a:r>
                      <a:endParaRPr kumimoji="1"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노사협의회 개최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(3. 27.)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‘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전라북도 공공기관 통합매뉴얼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준수안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･사 협의회 논의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행정안전부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지방공공기관 예산편성기준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지침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 근거하여 ‘</a:t>
                      </a:r>
                      <a:r>
                        <a:rPr lang="ko-KR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총인건비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600" kern="1200" dirty="0" smtClean="0">
                        <a:solidFill>
                          <a:schemeClr val="dk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인상률 기준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가이드라인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)’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내에서 직무중심 인사관리 보수체계 및</a:t>
                      </a:r>
                      <a:endParaRPr lang="en-US" altLang="ko-KR" sz="1600" kern="1200" dirty="0" smtClean="0">
                        <a:solidFill>
                          <a:schemeClr val="dk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성과급제 적용 준수를 위해 추후 지속적 논의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491385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36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재난 대응 및 예방활동 추진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391049"/>
              </p:ext>
            </p:extLst>
          </p:nvPr>
        </p:nvGraphicFramePr>
        <p:xfrm>
          <a:off x="331980" y="1725511"/>
          <a:ext cx="9982479" cy="5462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원내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화재대응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소방안전체계 강화 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(113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122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(108.0%)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재난발생에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따른 훈련 및 교육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으로 위기대응 능력 강화 등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원내 설비 시설 및 위험 요소 등 점검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응급과장실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W.C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출입구 타일 부착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응급실 입구 천정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마감제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설치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-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의료가스 차단 밸브 호스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(1,2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층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층 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호기 앞 천정 텍스 복구</a:t>
                      </a:r>
                      <a:endParaRPr kumimoji="1" lang="en-US" altLang="ko-KR" sz="160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- 70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병동 남 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W.C </a:t>
                      </a:r>
                      <a:r>
                        <a:rPr kumimoji="1" lang="ko-KR" altLang="en-US" sz="16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오수관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수리,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교체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층 간호사 스테이션 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LED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 교체</a:t>
                      </a:r>
                      <a:endParaRPr kumimoji="1" lang="en-US" altLang="ko-KR" sz="160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원외 시설 및 위험요소 등 점검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출입구 회전로터리 출구 방향 철쭉 전지완료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전기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소방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기계설비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승강기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급수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음압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등에 대한 자체점검 실시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전기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소방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고압가스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도시가스 등 일일 점검을 통한 예방활동 강화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kumimoji="1" lang="en-US" altLang="ko-KR" sz="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매주 원내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 시설 및 설비 등 위험요소 등 점검을 통한 예방활동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534590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472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22D6FB-9FD2-5AD4-B552-151E03E4BC3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E8805F1-9929-FC74-6FA8-88D4A97F202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D587098-E6CD-13BA-0BDC-657E6CA1D6C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0937C12-3AD1-3B7B-CBB6-4EE4BA1E395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44E4100-B1ED-55B2-1D1F-920222454E5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331B12B-811E-5394-F276-CE293279C01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재무안정성 강화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F76349EE-BA95-8E47-90C5-252310A8CB15}"/>
              </a:ext>
            </a:extLst>
          </p:cNvPr>
          <p:cNvSpPr/>
          <p:nvPr/>
        </p:nvSpPr>
        <p:spPr>
          <a:xfrm>
            <a:off x="40573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B6A8D6-C428-730C-4596-1F755D86CA7E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728346-144D-F87F-0F1E-938EB01FC54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08C6A8-F191-8C51-2FFF-FE9D94CDD7D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D45B6DA-0107-AB54-465D-4F6BAFDC0E7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6C49B6-8CF9-47EA-D165-436A01BF7D3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BC7FB4-CDF7-9E35-93D9-9D321A59029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22CDD17-AA1D-40B7-1BED-C2D874DAC3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3E43E85-298E-89EF-AD2C-A62566E7DB2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486472F9-FBF7-2F9A-C0F0-4B8FD7E4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144359"/>
              </p:ext>
            </p:extLst>
          </p:nvPr>
        </p:nvGraphicFramePr>
        <p:xfrm>
          <a:off x="331980" y="1725511"/>
          <a:ext cx="9982479" cy="5366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중장기 재정운영계획 수립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자금분석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보고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수립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12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중장기 재정운영계획 수립 및 월 자금운영계획 수립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(7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중기 재정 건전성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을 고려하여 연도별 재정규모 설정 및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자금분석을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통한 효율적 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재원 배분 강화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및 자금운영계획 수립으로 현금 유동성 확보 및 지출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예산의 효율적인 집행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- 2024~2026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중장기 재정운영계획 수립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월별 자금운영계획 수립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(7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및 자금운영계획 수립으로 현금유동성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월별 자금운영계획 수립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월별 재무제표 수지 현황 보고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49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22D6FB-9FD2-5AD4-B552-151E03E4BC3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E8805F1-9929-FC74-6FA8-88D4A97F202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D587098-E6CD-13BA-0BDC-657E6CA1D6C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0937C12-3AD1-3B7B-CBB6-4EE4BA1E395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44E4100-B1ED-55B2-1D1F-920222454E5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331B12B-811E-5394-F276-CE293279C01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경영관리 효율화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B6A8D6-C428-730C-4596-1F755D86CA7E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728346-144D-F87F-0F1E-938EB01FC54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08C6A8-F191-8C51-2FFF-FE9D94CDD7D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D45B6DA-0107-AB54-465D-4F6BAFDC0E7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6C49B6-8CF9-47EA-D165-436A01BF7D3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BC7FB4-CDF7-9E35-93D9-9D321A59029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22CDD17-AA1D-40B7-1BED-C2D874DAC3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3E43E85-298E-89EF-AD2C-A62566E7DB2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486472F9-FBF7-2F9A-C0F0-4B8FD7E4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947827"/>
              </p:ext>
            </p:extLst>
          </p:nvPr>
        </p:nvGraphicFramePr>
        <p:xfrm>
          <a:off x="331980" y="1691605"/>
          <a:ext cx="9982479" cy="5553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비용절감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1,046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612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(58.5%)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 비용절감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등 비용절감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612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(’24.07.31.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의약품 대금결제 기간 단축을 통한 비용 할인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불요불급 예산지출 억제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자체수리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880610"/>
              </p:ext>
            </p:extLst>
          </p:nvPr>
        </p:nvGraphicFramePr>
        <p:xfrm>
          <a:off x="2897634" y="4125629"/>
          <a:ext cx="7308000" cy="174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000">
                  <a:extLst>
                    <a:ext uri="{9D8B030D-6E8A-4147-A177-3AD203B41FA5}">
                      <a16:colId xmlns:a16="http://schemas.microsoft.com/office/drawing/2014/main" val="382882429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124249855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98373190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598877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목표액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 smtClean="0"/>
                        <a:t>절감액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5864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1,046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612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20925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공동구매 추진을 통한 재료비 절감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501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320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1757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신재생에너지 활용을 통한 에너지 절감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288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111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6415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의약품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의료장비대금 비용 할인 및 계약심사 강화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46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78166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자체수리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불요불급한 예산집행 억제 등 경비 절감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221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135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5903513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F76349EE-BA95-8E47-90C5-252310A8CB15}"/>
              </a:ext>
            </a:extLst>
          </p:cNvPr>
          <p:cNvSpPr/>
          <p:nvPr/>
        </p:nvSpPr>
        <p:spPr>
          <a:xfrm>
            <a:off x="40573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312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표 14">
            <a:extLst>
              <a:ext uri="{FF2B5EF4-FFF2-40B4-BE49-F238E27FC236}">
                <a16:creationId xmlns:a16="http://schemas.microsoft.com/office/drawing/2014/main" id="{C7455CC5-1B20-221F-25C2-DE1EB7AA2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570212"/>
              </p:ext>
            </p:extLst>
          </p:nvPr>
        </p:nvGraphicFramePr>
        <p:xfrm>
          <a:off x="331980" y="1725509"/>
          <a:ext cx="9982479" cy="5510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173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그린리모델링 사업 완료 및 에너지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절감율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개선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(18.8%)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9269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기계설비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공기조화기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지열히트펌프 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교체완료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사면 시스템 비계 설치완료 및 측면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배면 실리콘 보수 작업 중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99605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설치등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에너지 성능 개선으로 온실가스 감축 등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5481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시스템 비계 및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낙하망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분진망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설치완료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-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측면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배면 실리콘 보수작업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전면부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유리 철거 작업 중</a:t>
                      </a:r>
                      <a:endParaRPr kumimoji="0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설치 관련 기초공사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주차장 </a:t>
                      </a:r>
                      <a:r>
                        <a:rPr kumimoji="0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아스콘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철거 및 </a:t>
                      </a:r>
                      <a:r>
                        <a:rPr kumimoji="0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터파기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형틀설치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철근배근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</a:t>
                      </a:r>
                      <a:endParaRPr kumimoji="0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자동문 설치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-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본관 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층 후면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2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층 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EMS</a:t>
                      </a:r>
                      <a:r>
                        <a:rPr kumimoji="0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앞</a:t>
                      </a:r>
                      <a:r>
                        <a:rPr kumimoji="0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지하 </a:t>
                      </a:r>
                      <a:r>
                        <a:rPr kumimoji="0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kumimoji="0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층 출입구</a:t>
                      </a:r>
                      <a:endParaRPr kumimoji="0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기계설비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공기조화기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설치 완료 및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층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EHP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교체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24365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창호 및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유리교체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발전장치 현장설치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C13F5E9-E814-4F95-90FA-AD2136C9FEA4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65C10BA-3288-8D9C-3F6E-A27092DD04D9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71D6D00-97C5-A09B-89E9-CC3024F55FB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1AD1924-115D-9D17-7EDC-E08B8655E0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59935180-17F8-1ED8-3CCE-2BEC65A8F38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E3CD075-6310-3075-7800-7E9C385687C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그린리모델링 사업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405B4B4F-1DFC-3E3F-A7E9-CAA1AB66C73F}"/>
              </a:ext>
            </a:extLst>
          </p:cNvPr>
          <p:cNvSpPr/>
          <p:nvPr/>
        </p:nvSpPr>
        <p:spPr>
          <a:xfrm>
            <a:off x="426578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7373EB4-FFAB-ACC2-2CFC-4A90C969E66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805B5A2-630F-AA50-1C30-5B43B93C113F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시설계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1B75A64-8B52-A9A5-9C91-897347F4C89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BDF6BA2-0A19-795D-F27C-6625A5139EC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6D5134-AF0A-3DD0-29A1-E8202DECDAA2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E6DD0A-71D2-23F6-0DF6-DAA13A16F89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433B543-2C6F-9564-801D-89272B3FC0A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C67267E-B27F-DE30-8057-6C34CBEAC957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409128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4">
            <a:extLst>
              <a:ext uri="{FF2B5EF4-FFF2-40B4-BE49-F238E27FC236}">
                <a16:creationId xmlns:a16="http://schemas.microsoft.com/office/drawing/2014/main" id="{E147B511-FF71-AB3D-44FE-932F39906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149711"/>
              </p:ext>
            </p:extLst>
          </p:nvPr>
        </p:nvGraphicFramePr>
        <p:xfrm>
          <a:off x="331980" y="1725511"/>
          <a:ext cx="9982479" cy="5510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2257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신재생 에너지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활용을 통한 비용절감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(288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225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111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(38.5%)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2257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지열 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난방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시스템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설비 시스템 등 활용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1677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활용을 통한 비용 절감 금액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(’24.07.31.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17528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그린리모델링 사업 태양광 설치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월말 태양광 설치 준공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89FB909-F27C-93BF-FB94-DD9D70B07C1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925A241-458A-95CD-297F-7373E51B14C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1ED05C4-3BC1-8B15-35DF-DB1F7C9970E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4438D2CC-F4BC-BC2A-DF21-D8DC288DA90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B07C2288-A447-B209-8FA2-6EC884E35A7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FCC18C7-C71C-1785-D4FA-24B9BBAC8DF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신재생 에너지 활용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5CA23E25-368B-C946-792B-873159FAC19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E461849-C9D8-9D9E-BC25-19872F523202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38BD19-579E-F464-8AD9-F11911148858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CE1D8CC-6CDF-735E-0E06-4F0503D8EAFB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0540BE83-5C62-3825-DE76-DB33DA4A9B1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EBDE979-A872-20C8-8649-DBED09B2196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D5AE953-CAF0-1657-95E9-6706B6043173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A20F81D0-E7F9-C378-58D5-44ECC0427E6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769030"/>
              </p:ext>
            </p:extLst>
          </p:nvPr>
        </p:nvGraphicFramePr>
        <p:xfrm>
          <a:off x="2897634" y="4931965"/>
          <a:ext cx="7344819" cy="93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6273">
                  <a:extLst>
                    <a:ext uri="{9D8B030D-6E8A-4147-A177-3AD203B41FA5}">
                      <a16:colId xmlns:a16="http://schemas.microsoft.com/office/drawing/2014/main" val="3431876960"/>
                    </a:ext>
                  </a:extLst>
                </a:gridCol>
                <a:gridCol w="669216">
                  <a:extLst>
                    <a:ext uri="{9D8B030D-6E8A-4147-A177-3AD203B41FA5}">
                      <a16:colId xmlns:a16="http://schemas.microsoft.com/office/drawing/2014/main" val="2220701116"/>
                    </a:ext>
                  </a:extLst>
                </a:gridCol>
                <a:gridCol w="669216">
                  <a:extLst>
                    <a:ext uri="{9D8B030D-6E8A-4147-A177-3AD203B41FA5}">
                      <a16:colId xmlns:a16="http://schemas.microsoft.com/office/drawing/2014/main" val="1826994675"/>
                    </a:ext>
                  </a:extLst>
                </a:gridCol>
                <a:gridCol w="669216">
                  <a:extLst>
                    <a:ext uri="{9D8B030D-6E8A-4147-A177-3AD203B41FA5}">
                      <a16:colId xmlns:a16="http://schemas.microsoft.com/office/drawing/2014/main" val="215128628"/>
                    </a:ext>
                  </a:extLst>
                </a:gridCol>
                <a:gridCol w="669216">
                  <a:extLst>
                    <a:ext uri="{9D8B030D-6E8A-4147-A177-3AD203B41FA5}">
                      <a16:colId xmlns:a16="http://schemas.microsoft.com/office/drawing/2014/main" val="2136275714"/>
                    </a:ext>
                  </a:extLst>
                </a:gridCol>
                <a:gridCol w="669216">
                  <a:extLst>
                    <a:ext uri="{9D8B030D-6E8A-4147-A177-3AD203B41FA5}">
                      <a16:colId xmlns:a16="http://schemas.microsoft.com/office/drawing/2014/main" val="1848202935"/>
                    </a:ext>
                  </a:extLst>
                </a:gridCol>
                <a:gridCol w="669216">
                  <a:extLst>
                    <a:ext uri="{9D8B030D-6E8A-4147-A177-3AD203B41FA5}">
                      <a16:colId xmlns:a16="http://schemas.microsoft.com/office/drawing/2014/main" val="1000378574"/>
                    </a:ext>
                  </a:extLst>
                </a:gridCol>
                <a:gridCol w="669216">
                  <a:extLst>
                    <a:ext uri="{9D8B030D-6E8A-4147-A177-3AD203B41FA5}">
                      <a16:colId xmlns:a16="http://schemas.microsoft.com/office/drawing/2014/main" val="58669282"/>
                    </a:ext>
                  </a:extLst>
                </a:gridCol>
                <a:gridCol w="669216">
                  <a:extLst>
                    <a:ext uri="{9D8B030D-6E8A-4147-A177-3AD203B41FA5}">
                      <a16:colId xmlns:a16="http://schemas.microsoft.com/office/drawing/2014/main" val="2456120958"/>
                    </a:ext>
                  </a:extLst>
                </a:gridCol>
                <a:gridCol w="764818">
                  <a:extLst>
                    <a:ext uri="{9D8B030D-6E8A-4147-A177-3AD203B41FA5}">
                      <a16:colId xmlns:a16="http://schemas.microsoft.com/office/drawing/2014/main" val="1248343847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246007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절감금액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5409633"/>
                  </a:ext>
                </a:extLst>
              </a:tr>
            </a:tbl>
          </a:graphicData>
        </a:graphic>
      </p:graphicFrame>
      <p:sp>
        <p:nvSpPr>
          <p:cNvPr id="20" name="모서리가 둥근 직사각형 19"/>
          <p:cNvSpPr/>
          <p:nvPr/>
        </p:nvSpPr>
        <p:spPr>
          <a:xfrm>
            <a:off x="434538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8878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96F62961-0A8D-D118-9F96-CE4924CE6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001590"/>
              </p:ext>
            </p:extLst>
          </p:nvPr>
        </p:nvGraphicFramePr>
        <p:xfrm>
          <a:off x="331980" y="1725511"/>
          <a:ext cx="9982479" cy="5510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7207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입원환자 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(56,540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23,367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전년동기대비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6,771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 증가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입원진료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활성화를 통한 코로나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이전 수준으로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입원수익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회복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13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만족도 향상을 위한 교육 및 간담회 실시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입원생활안내문 추가 안내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관련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원외시설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연못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나눔숲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응급실 주변도로 등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이용안내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13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b="0" baseline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찾아가는 </a:t>
                      </a:r>
                      <a:r>
                        <a:rPr kumimoji="1"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방문홍보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활동에 따른 입원환자 증가</a:t>
                      </a:r>
                      <a:endParaRPr kumimoji="1"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 홍보활동 강화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296795"/>
                  </a:ext>
                </a:extLst>
              </a:tr>
              <a:tr h="108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강화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-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대면 홍보활동 강화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협업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0" name="직사각형 49"/>
          <p:cNvSpPr/>
          <p:nvPr/>
        </p:nvSpPr>
        <p:spPr>
          <a:xfrm>
            <a:off x="2283809" y="4026995"/>
            <a:ext cx="295274" cy="472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2469" b="1"/>
              <a:t> </a:t>
            </a:r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71CDD28-84EA-5273-7C88-B1CCAF5B3EA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36A5695-4C78-63C3-57C3-5657DDDE815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71BF275-3EEB-195B-4C18-3DDE7346FA3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26A4622-B055-CC11-6FEC-4971C440BB9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40A025E-F2B2-0009-07F1-ECC7DF65930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1637BD-0E2C-4473-C27D-51597688A0F0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입원 진료 증대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CC75AC4-EF6A-6714-3890-AFC8AE513DE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361CB4-56BA-0100-C1BC-09A8529FA3F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원무계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72659C-A7B6-6AAF-6612-3C331952DB0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EC29FB24-5ACC-28AC-617C-9776D65B508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ACABCC-EE8B-D027-9277-E03F69AFE82A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DE7119-602E-B1C8-1378-D03554F0566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AD2FA6C-9CF1-D50F-A686-143644844D6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AB4BC3FF-BCE9-ACF2-1A59-33EA108B41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298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96F62961-0A8D-D118-9F96-CE4924CE6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833906"/>
              </p:ext>
            </p:extLst>
          </p:nvPr>
        </p:nvGraphicFramePr>
        <p:xfrm>
          <a:off x="331980" y="1725511"/>
          <a:ext cx="9982479" cy="5510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66744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외래수익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(13,724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667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6,298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전년동기대비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 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66744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필수의료서비스 제공 확대를 통해 외래진료 활성화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797024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의료수익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증대를 위한 원무과 매주 월요일 간담회 실시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따뜻한 병원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병원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만들기 정기 간담회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170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실시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접수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수납 오류 최소화를 위한 오류 현황 보고 및 교육 실시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6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정기 간담회 실시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506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접수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수납 오류 최소화를 위한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교육실시로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외래 청구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오류건수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감소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kumimoji="1" lang="en-US" altLang="ko-KR" sz="1600" b="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전월대비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1.9%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감소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2880690"/>
                  </a:ext>
                </a:extLst>
              </a:tr>
              <a:tr h="862845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세입 결산 전산화 프로그램 추가 개발 요청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요양시설 진료의뢰서 변경 서식 발급 협조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0" name="직사각형 49"/>
          <p:cNvSpPr/>
          <p:nvPr/>
        </p:nvSpPr>
        <p:spPr>
          <a:xfrm>
            <a:off x="2283809" y="4026995"/>
            <a:ext cx="295274" cy="472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2469" b="1" dirty="0"/>
              <a:t> </a:t>
            </a:r>
            <a:endParaRPr lang="ko-KR" altLang="en-US" sz="2469" dirty="0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71CDD28-84EA-5273-7C88-B1CCAF5B3EA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36A5695-4C78-63C3-57C3-5657DDDE815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71BF275-3EEB-195B-4C18-3DDE7346FA3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26A4622-B055-CC11-6FEC-4971C440BB9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40A025E-F2B2-0009-07F1-ECC7DF65930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1637BD-0E2C-4473-C27D-51597688A0F0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외래진료 증대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CC75AC4-EF6A-6714-3890-AFC8AE513DE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361CB4-56BA-0100-C1BC-09A8529FA3F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원무계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72659C-A7B6-6AAF-6612-3C331952DB0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EC29FB24-5ACC-28AC-617C-9776D65B508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ACABCC-EE8B-D027-9277-E03F69AFE82A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DE7119-602E-B1C8-1378-D03554F0566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AD2FA6C-9CF1-D50F-A686-143644844D6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AB4BC3FF-BCE9-ACF2-1A59-33EA108B41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368972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600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68FB520F-1847-0760-58C1-D6D9FE3BAC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339457"/>
              </p:ext>
            </p:extLst>
          </p:nvPr>
        </p:nvGraphicFramePr>
        <p:xfrm>
          <a:off x="331980" y="1725512"/>
          <a:ext cx="9982479" cy="56462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84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평가 상위 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 이상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 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717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만성폐쇄성 폐질환 </a:t>
                      </a:r>
                      <a:r>
                        <a:rPr kumimoji="1" lang="en-US" altLang="ko-KR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폐렴 </a:t>
                      </a:r>
                      <a:r>
                        <a:rPr kumimoji="1" lang="en-US" altLang="ko-KR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수혈 </a:t>
                      </a:r>
                      <a:r>
                        <a:rPr kumimoji="1" lang="en-US" altLang="ko-KR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spc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    </a:t>
                      </a:r>
                      <a:r>
                        <a:rPr kumimoji="1" lang="ko-KR" altLang="en-US" sz="1800" b="0" spc="0" dirty="0" err="1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급성기</a:t>
                      </a:r>
                      <a:r>
                        <a:rPr kumimoji="1" lang="ko-KR" altLang="en-US" sz="1800" b="0" spc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뇌졸중 </a:t>
                      </a:r>
                      <a:r>
                        <a:rPr kumimoji="1" lang="en-US" altLang="ko-KR" sz="1800" b="0" spc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</a:t>
                      </a:r>
                      <a:r>
                        <a:rPr kumimoji="1" lang="ko-KR" altLang="en-US" sz="1800" b="0" spc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spc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spc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수술의 예방적항생제 </a:t>
                      </a:r>
                      <a:r>
                        <a:rPr kumimoji="1" lang="en-US" altLang="ko-KR" sz="1800" b="0" spc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</a:t>
                      </a:r>
                      <a:r>
                        <a:rPr kumimoji="1" lang="ko-KR" altLang="en-US" sz="1800" b="0" spc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endParaRPr lang="ko-KR" altLang="en-US" sz="1400" b="0" spc="0" dirty="0">
                        <a:solidFill>
                          <a:srgbClr val="00000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7174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집중관리 평가를 선정하고 선정지표에 대한 목표 달성 및 개선사항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도출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적정성 평가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적정성 평가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553788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8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-1</a:t>
                      </a:r>
                      <a:r>
                        <a:rPr lang="ko-KR" altLang="en-US" sz="18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8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</a:t>
                      </a:r>
                      <a:r>
                        <a:rPr lang="ko-KR" altLang="en-US" sz="1800" b="0" spc="-15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폐질환 </a:t>
                      </a:r>
                      <a:r>
                        <a:rPr lang="en-US" altLang="ko-KR" sz="1800" b="0" spc="-15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spc="-15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800" b="0" spc="-15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- 2</a:t>
                      </a:r>
                      <a:r>
                        <a:rPr lang="ko-KR" altLang="en-US" sz="1800" b="0" spc="-15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800" b="0" spc="-15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800" b="0" spc="-15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22</a:t>
                      </a:r>
                      <a:r>
                        <a:rPr lang="ko-KR" altLang="en-US" sz="1800" b="0" spc="-15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</a:t>
                      </a:r>
                      <a:r>
                        <a:rPr lang="en-US" altLang="ko-KR" sz="1800" b="0" spc="-15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(10</a:t>
                      </a:r>
                      <a:r>
                        <a:rPr lang="ko-KR" altLang="en-US" sz="1800" b="0" spc="-15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차</a:t>
                      </a:r>
                      <a:r>
                        <a:rPr lang="en-US" altLang="ko-KR" sz="1800" b="0" spc="-15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spc="-150" baseline="0" dirty="0" err="1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800" b="0" spc="-15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</a:t>
                      </a:r>
                      <a:r>
                        <a:rPr lang="en-US" altLang="ko-KR" sz="1800" b="0" spc="-15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- 2</a:t>
                      </a:r>
                      <a:r>
                        <a:rPr lang="ko-KR" altLang="en-US" sz="1800" b="0" spc="-15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800" b="0" spc="-15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337316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평가에 대한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병동의 협업을 통해 평가지표 향상 위해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 예방적 항생제 평가지표를 향상을 위해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충수절제술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CP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변경 요청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진행중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Stroke</a:t>
                      </a:r>
                      <a:r>
                        <a:rPr kumimoji="0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unit</a:t>
                      </a:r>
                      <a:r>
                        <a:rPr kumimoji="0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인력 및 시설</a:t>
                      </a:r>
                      <a:r>
                        <a:rPr kumimoji="0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구성여부</a:t>
                      </a:r>
                      <a:r>
                        <a:rPr kumimoji="0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필요</a:t>
                      </a:r>
                      <a:endParaRPr kumimoji="0"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적정성평가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모니터링을 위한 전산프로그램 개선 필요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82329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 폐쇄성폐질환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폐기능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검사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시행률이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저조하여 해당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미시행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명단을 고지하고 지속적인 협조요청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모니터링과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협력부서의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협의 진행 예정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적정성평가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모니터링 개선을 위한 전산프로그램 개발 요청 예정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적정성 평가 세부시행계획 지표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신설지표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개선지표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파악 후 사업방향 조정 예정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C183875F-171D-489B-A89C-6C618BA8DE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C9D50DC-2C2A-40E8-C750-DFD1787DE2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91DF81C8-2AE4-646E-2213-32DFDA01036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102A0BC-DF09-AD32-E48D-A8C2CBA65A8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6B87271-DCD0-64F8-06A8-931CC1DF75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D20EDE2-F8E6-BEA0-FC8B-0D02DD73AB4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적정성 평가 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52198BF-2755-BC80-0381-3881115DDC6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A0243B3-8F0B-8381-91BE-F90CA638AE3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8281A4B-572B-2795-7105-F874753A215A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C76894-C87F-7431-CBE4-2391FB26272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97F744E-3102-2F9A-5E03-0FBCC3C57F8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095F6F-5B8F-34F4-9806-CB576FA9B5F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49CA43C-1676-6EFB-B2EA-05C91C4E75E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C40E9391-049C-6EEB-852B-9DDB6E8255A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8" name="모서리가 둥근 직사각형 17"/>
          <p:cNvSpPr/>
          <p:nvPr/>
        </p:nvSpPr>
        <p:spPr>
          <a:xfrm>
            <a:off x="404976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585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BF9EB1D9-4409-53FD-7411-094B5AF507C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4CDF2B7-E11C-34D4-1C0A-0B25A90786AC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A760C51-5B11-FFC1-B290-A39E97587D06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5E4BBC5-D090-89B0-7C26-18FA8DCDC5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01841973-CBD1-A6DE-1E52-88AB35E67BA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25F7BB-CBDA-7360-8BDD-E3D9E5395553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치료식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입원환자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영양관리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D300DF-9AF7-3115-5ED6-8AECD122449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CB22699-4E65-B8C7-6E28-870723DAAE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영양계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2F8B2B4-95AB-68AE-DE18-FE65E469EC2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5B16DE2-0A59-B009-3973-8AB80AD6AB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9D07F5C-69D6-DB46-3540-CEF53964EDEC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F909076-6C75-701B-877D-A6B3C16C341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A067952-974B-CC4F-5A26-FF4E1E0899F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3ACB0720-765D-00C7-EDB6-5B74E07B2434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EF60B1E-D970-E1A9-255A-1057DD3FFE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139413"/>
              </p:ext>
            </p:extLst>
          </p:nvPr>
        </p:nvGraphicFramePr>
        <p:xfrm>
          <a:off x="331980" y="1725511"/>
          <a:ext cx="9982479" cy="536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2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치료식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입원환자 영양관리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(2,000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2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1,462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(73.1%)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2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환자의 영양관리를 통한 영양서비스 증대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91915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채식의 날 운영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(12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환자안전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19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개방형질문을 통한 정확한 배식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94781"/>
                  </a:ext>
                </a:extLst>
              </a:tr>
              <a:tr h="1368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영양서비스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제공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9D0F0BFC-98B4-2F05-00D7-7CCE5731A76D}"/>
              </a:ext>
            </a:extLst>
          </p:cNvPr>
          <p:cNvSpPr/>
          <p:nvPr/>
        </p:nvSpPr>
        <p:spPr>
          <a:xfrm>
            <a:off x="58575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159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27E454D7-F040-CE0B-865F-745ED0EA2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887413"/>
              </p:ext>
            </p:extLst>
          </p:nvPr>
        </p:nvGraphicFramePr>
        <p:xfrm>
          <a:off x="331980" y="1725511"/>
          <a:ext cx="9982479" cy="5510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05349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진료의뢰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회송 실적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410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053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473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(115.3%)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05349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홍보 활동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98164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실적 보고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중계시스템을 통한 의뢰 및 회송 실적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473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의뢰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282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수익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17,628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천원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의료서비스 등록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6,772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Confirm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158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진료연계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84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826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진료회신서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발송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317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(2024.04.03.~07.31.)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7071813"/>
                  </a:ext>
                </a:extLst>
              </a:tr>
              <a:tr h="630401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병동과의 지속적인 협업을 통한 진료의뢰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실적관리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434954B-540F-C5B5-B337-2A112C34D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BDBFB1DE-5463-60AE-0DAD-C65D5A3A70F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CB3E692-F3C5-3CB7-BBBC-76EFD470568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13C1ED9-222B-0333-33BB-6D0DC30527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C95FC0F-E9C5-DC1C-286C-5C97025D63F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F426F28-9656-B9C5-867C-F5ADB462590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진료의뢰</a:t>
              </a:r>
              <a:r>
                <a:rPr lang="en-US" altLang="ko-KR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회송 서비스 강화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8927087D-1B23-D233-2FA5-E9578DAB3A53}"/>
              </a:ext>
            </a:extLst>
          </p:cNvPr>
          <p:cNvSpPr/>
          <p:nvPr/>
        </p:nvSpPr>
        <p:spPr>
          <a:xfrm>
            <a:off x="527389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8327F-12ED-BC08-7BCE-F0E4739AB41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EE5E543-2968-3DEE-3EC5-8A5B31AC5C3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진료협력계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3EC13DC-A8C6-106A-7567-040B03D0691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AAC873EA-0E85-F604-25EF-6BA2625665F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FAB8D3-85EB-C2CF-2A60-D414A8CB7D5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3FC866-C46D-0D84-C8E1-269C045B68F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76DF0135-417C-CE35-93AB-63AF60D071D4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DFF740F8-F89B-DFEA-18BF-4CFDB93B5319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00950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0C9D5042-0757-7609-CBBB-3AD707635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A21A24C-1FEF-1512-78D0-9E89AF1B75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99D770D-A722-2780-80BA-B366C897BD2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7A5821FB-FF69-CAC0-3566-A58916CD516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B02CEB6-1A7E-258D-D25B-C5E571B7414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4D1358F-C1FE-101E-9FB8-6EEAAA3050EA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장례식장 수익증대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1332734-4DCF-25CB-4C8B-61BD4C3D482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0C788BC-A4CC-DFB6-610B-9705B6E785C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부대사업계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C899891-AF11-4AFB-FD04-F53475C6EF6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7DE1804A-02AB-D141-091C-C9EBEADD9A7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41C59C-5293-8900-B880-C458AE23D650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1A1FC15-26AC-7724-4BC3-89849E6B9C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3822AD8-87E6-92AF-564E-85A1525123A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5DE007F7-330D-8B6E-4E7B-8FCC04020F2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231D2CC6-29D4-DC5F-E002-6BDC72C5C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067798"/>
              </p:ext>
            </p:extLst>
          </p:nvPr>
        </p:nvGraphicFramePr>
        <p:xfrm>
          <a:off x="331980" y="1725511"/>
          <a:ext cx="9982479" cy="5481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65272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장례식장 임대료 수입 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(2,056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28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1,061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(51.6%)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3109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마케팅 강화를 통한 장례식장 수익 증대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04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대면홍보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업무편람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개정사항 수정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4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분향실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라운딩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분향실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명함배포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조문객 홍보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직원 업무능력 강화 및 고객만족도 향상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4392013"/>
                  </a:ext>
                </a:extLst>
              </a:tr>
              <a:tr h="145441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 홍보 강화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 장사프로그램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아이리스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업무 효율 간소화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18"/>
          <p:cNvSpPr/>
          <p:nvPr/>
        </p:nvSpPr>
        <p:spPr>
          <a:xfrm>
            <a:off x="419377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76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0774E7-146D-1B4F-9776-2F23DEE45A02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E2F3AE7-F8BF-AAC8-38A9-ADCC832EC73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DEE139E2-6EA5-43F5-EF5A-99401CE6091B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4DCC1C06-8055-D561-2003-EE63BDA220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B27DA46-6258-9603-D537-68CA1C1F8C02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646603-35F6-8E91-C5DD-C761E0F11CA0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간호</a:t>
              </a:r>
              <a:r>
                <a:rPr lang="en-US" altLang="ko-KR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간병 통합서비스병동 운영</a:t>
              </a:r>
            </a:p>
          </p:txBody>
        </p:sp>
      </p:grpSp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D4C08BB1-4A34-7360-A577-6BDDB806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136712"/>
              </p:ext>
            </p:extLst>
          </p:nvPr>
        </p:nvGraphicFramePr>
        <p:xfrm>
          <a:off x="331979" y="1725511"/>
          <a:ext cx="9982479" cy="5510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53279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간호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간병 통합서비스 제공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(24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532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 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53279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간호서비스와 간병서비스 통합 제공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67887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’24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병상가동률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85.3%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누적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71.9%)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2178258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친절 및 상호존중 캠페인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차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전개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2024.07.09.</a:t>
                      </a:r>
                      <a:endParaRPr kumimoji="0" lang="en-US" altLang="ko-KR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직무교육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심혈관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조영술의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이해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50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임상간호사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심폐소생술 술기 교육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(7. 16., 7. 23.)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33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993778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임상간호사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심폐소생술 훈련 지속</a:t>
                      </a:r>
                      <a:endParaRPr kumimoji="0" lang="en-US" altLang="ko-K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간호관련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의료과실 예방을 위한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‘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법과 간호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(2)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 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교육 실시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31670719-E385-1246-DA28-CC1C8FAAAC9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028642-A99D-9E7A-0EF0-080B10264E4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간호과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4F0093-2B8D-9231-0590-E2A516DC9F7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01072F4-D9B2-94D5-2237-2A96C553251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C700EAF-7515-636D-97B8-637388FC491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1BF6A0-BBDF-F3B5-C9DC-BA17E828BE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8F2A580-A939-DD9B-A906-F8AD06004CD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4977F2D-EDAF-CB89-EC7E-BA186FBD56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8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84996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37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0774E7-146D-1B4F-9776-2F23DEE45A02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E2F3AE7-F8BF-AAC8-38A9-ADCC832EC73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DEE139E2-6EA5-43F5-EF5A-99401CE6091B}"/>
              </a:ext>
            </a:extLst>
          </p:cNvPr>
          <p:cNvGrpSpPr/>
          <p:nvPr/>
        </p:nvGrpSpPr>
        <p:grpSpPr>
          <a:xfrm>
            <a:off x="378292" y="1156176"/>
            <a:ext cx="6191750" cy="336788"/>
            <a:chOff x="323528" y="876625"/>
            <a:chExt cx="4517860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4DCC1C06-8055-D561-2003-EE63BDA220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B27DA46-6258-9603-D537-68CA1C1F8C02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646603-35F6-8E91-C5DD-C761E0F11CA0}"/>
                </a:ext>
              </a:extLst>
            </p:cNvPr>
            <p:cNvSpPr/>
            <p:nvPr/>
          </p:nvSpPr>
          <p:spPr>
            <a:xfrm>
              <a:off x="507277" y="876625"/>
              <a:ext cx="4334111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호스피스 완화의료병동 활성화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D4C08BB1-4A34-7360-A577-6BDDB806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987598"/>
              </p:ext>
            </p:extLst>
          </p:nvPr>
        </p:nvGraphicFramePr>
        <p:xfrm>
          <a:off x="331980" y="1725508"/>
          <a:ext cx="9982479" cy="5530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 이용인원</a:t>
                      </a: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(3,000</a:t>
                      </a:r>
                      <a:r>
                        <a:rPr lang="ko-KR" alt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800" b="1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누적 </a:t>
                      </a:r>
                      <a:r>
                        <a:rPr lang="en-US" altLang="ko-KR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1,820</a:t>
                      </a:r>
                      <a:r>
                        <a:rPr lang="ko-KR" altLang="en-US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</a:t>
                      </a:r>
                      <a:r>
                        <a:rPr lang="en-US" altLang="ko-KR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(60.7%)</a:t>
                      </a:r>
                      <a:endParaRPr lang="ko-KR" altLang="en-US" sz="1800" b="1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서비스 제공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160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 서비스 제공 현황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(‘24.07.31.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28064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20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20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정상운영  </a:t>
                      </a:r>
                      <a:r>
                        <a:rPr kumimoji="0" lang="en-US" altLang="ko-KR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kumimoji="0" lang="ko-KR" altLang="en-US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요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법프로그램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아로마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미술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원예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</a:t>
                      </a:r>
                      <a:endParaRPr kumimoji="1" lang="ko-KR" altLang="en-US" sz="160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호스피스완화의료 대상자 입원 유치 노력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ko-KR" altLang="en-US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완화의료서비스 제공</a:t>
                      </a:r>
                      <a:endParaRPr kumimoji="0" lang="ko-KR" altLang="en-US" sz="18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31670719-E385-1246-DA28-CC1C8FAAAC9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028642-A99D-9E7A-0EF0-080B10264E4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간호과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4F0093-2B8D-9231-0590-E2A516DC9F7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01072F4-D9B2-94D5-2237-2A96C553251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C700EAF-7515-636D-97B8-637388FC491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1BF6A0-BBDF-F3B5-C9DC-BA17E828BE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8F2A580-A939-DD9B-A906-F8AD06004CD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4977F2D-EDAF-CB89-EC7E-BA186FBD56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826700"/>
              </p:ext>
            </p:extLst>
          </p:nvPr>
        </p:nvGraphicFramePr>
        <p:xfrm>
          <a:off x="2970042" y="4067869"/>
          <a:ext cx="7200000" cy="1368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000">
                  <a:extLst>
                    <a:ext uri="{9D8B030D-6E8A-4147-A177-3AD203B41FA5}">
                      <a16:colId xmlns:a16="http://schemas.microsoft.com/office/drawing/2014/main" val="3376698141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980166001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3684088510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746895252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2600833757"/>
                    </a:ext>
                  </a:extLst>
                </a:gridCol>
              </a:tblGrid>
              <a:tr h="3420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사업명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목표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실적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달성률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4718491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3,000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1,820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60.7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7253314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/>
                        <a:t>호스피스완화의료 입원환자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2,000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394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19.7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5585542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/>
                        <a:t>돌봄프로그램</a:t>
                      </a:r>
                      <a:r>
                        <a:rPr lang="ko-KR" altLang="en-US" sz="1200" dirty="0" smtClean="0"/>
                        <a:t> 운영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1,000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1,426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142.6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7450616"/>
                  </a:ext>
                </a:extLst>
              </a:tr>
            </a:tbl>
          </a:graphicData>
        </a:graphic>
      </p:graphicFrame>
      <p:sp>
        <p:nvSpPr>
          <p:cNvPr id="21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84996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380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DB17608-DFC2-856F-9EDC-FA8F31553B3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3761EF7-FB2B-B11B-D683-A48C8DF8EAB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83221A5-94FA-119E-B1AF-B30BF0B63920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F0D7DDA-0EF1-1AC3-C94D-A4C9E2A47BA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2EC0EE6-C630-A0FA-634D-5B28A071B73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C301768-AE0E-FFA8-7D84-AB752F8A3AB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건강증진센터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운영 활성화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79612D2-4CC4-66AB-2F5B-05FDDF5D6FC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2B84C54-75A4-4BBB-37C6-24F99F61D69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건강증진센터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E38D7C-E356-097B-7B3C-0C26FA3636C3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18B3E3B3-DF9E-4F57-824B-37CF611D52A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6669354-39A9-59C4-0064-55C670D6BFD6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D7F75F1-8077-9811-623B-4E6E8DAF5FE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ED3A24B2-F1F0-CBC7-AB2D-CA0BFBAE2200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4CD3A714-03D7-2E50-C25A-012E89E9C88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6" name="표 14">
            <a:extLst>
              <a:ext uri="{FF2B5EF4-FFF2-40B4-BE49-F238E27FC236}">
                <a16:creationId xmlns:a16="http://schemas.microsoft.com/office/drawing/2014/main" id="{2E217947-20C6-A97C-6A8E-5AC146953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529908"/>
              </p:ext>
            </p:extLst>
          </p:nvPr>
        </p:nvGraphicFramePr>
        <p:xfrm>
          <a:off x="331980" y="1725511"/>
          <a:ext cx="9982479" cy="5648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45817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건강검진 수익증대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2,150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4581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건강검진 수익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(1,150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/ 53.5%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달성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45817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i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i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다양한 홍보활동으로 검진 유치를 통한 수익 증대 등</a:t>
                      </a:r>
                      <a:endParaRPr lang="ko-KR" altLang="en-US" sz="18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348803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i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 운영실적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(’24.07.31.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</a:t>
                      </a:r>
                      <a:r>
                        <a:rPr lang="ko-KR" altLang="en-US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직원 종합검진 수검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1" lang="en-US" altLang="ko-KR" sz="1200" dirty="0" smtClean="0">
                        <a:solidFill>
                          <a:srgbClr val="0070C0"/>
                        </a:solidFill>
                        <a:latin typeface="Arial Black" panose="020B0A04020102020204" pitchFamily="34" charset="0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사업장 검진 대상자 수검 독려 문자 발송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11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600" dirty="0" smtClean="0">
                        <a:solidFill>
                          <a:srgbClr val="00B05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카카오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알림톡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채널 개설 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문진 및 검진결과 발송에 활용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6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센터 내 모니터를 통한 지속적 홍보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종합검진 안내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남원의료원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장점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 시 주의사항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위내시경 자세 등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85534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전자문진시스템 구축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’24.08.12.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시행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(</a:t>
                      </a:r>
                      <a:r>
                        <a:rPr lang="ko-KR" altLang="en-US" sz="16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문진전송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모바일 및 태블릿 전송 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(</a:t>
                      </a:r>
                      <a:r>
                        <a:rPr lang="ko-KR" altLang="en-US" sz="16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결과전송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모바일 및 우편발송 대행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19"/>
          <p:cNvSpPr/>
          <p:nvPr/>
        </p:nvSpPr>
        <p:spPr>
          <a:xfrm>
            <a:off x="512988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156397"/>
              </p:ext>
            </p:extLst>
          </p:nvPr>
        </p:nvGraphicFramePr>
        <p:xfrm>
          <a:off x="2897635" y="3563813"/>
          <a:ext cx="7301151" cy="1210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7">
                  <a:extLst>
                    <a:ext uri="{9D8B030D-6E8A-4147-A177-3AD203B41FA5}">
                      <a16:colId xmlns:a16="http://schemas.microsoft.com/office/drawing/2014/main" val="2125558210"/>
                    </a:ext>
                  </a:extLst>
                </a:gridCol>
                <a:gridCol w="1006266">
                  <a:extLst>
                    <a:ext uri="{9D8B030D-6E8A-4147-A177-3AD203B41FA5}">
                      <a16:colId xmlns:a16="http://schemas.microsoft.com/office/drawing/2014/main" val="2215515720"/>
                    </a:ext>
                  </a:extLst>
                </a:gridCol>
                <a:gridCol w="1006266">
                  <a:extLst>
                    <a:ext uri="{9D8B030D-6E8A-4147-A177-3AD203B41FA5}">
                      <a16:colId xmlns:a16="http://schemas.microsoft.com/office/drawing/2014/main" val="1111722608"/>
                    </a:ext>
                  </a:extLst>
                </a:gridCol>
                <a:gridCol w="1006266">
                  <a:extLst>
                    <a:ext uri="{9D8B030D-6E8A-4147-A177-3AD203B41FA5}">
                      <a16:colId xmlns:a16="http://schemas.microsoft.com/office/drawing/2014/main" val="3625646261"/>
                    </a:ext>
                  </a:extLst>
                </a:gridCol>
                <a:gridCol w="1006266">
                  <a:extLst>
                    <a:ext uri="{9D8B030D-6E8A-4147-A177-3AD203B41FA5}">
                      <a16:colId xmlns:a16="http://schemas.microsoft.com/office/drawing/2014/main" val="2608871895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99538830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928901336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843978622"/>
                    </a:ext>
                  </a:extLst>
                </a:gridCol>
              </a:tblGrid>
              <a:tr h="24494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계획</a:t>
                      </a:r>
                      <a:endParaRPr lang="ko-KR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‘24.7</a:t>
                      </a:r>
                      <a:r>
                        <a:rPr lang="ko-KR" altLang="en-US" sz="1200" dirty="0" smtClean="0"/>
                        <a:t>월</a:t>
                      </a:r>
                      <a:endParaRPr lang="ko-KR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계획대비 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달성도</a:t>
                      </a:r>
                      <a:r>
                        <a:rPr lang="en-US" altLang="ko-KR" sz="1200" dirty="0" smtClean="0"/>
                        <a:t>(%)</a:t>
                      </a:r>
                      <a:endParaRPr lang="ko-KR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’23.7</a:t>
                      </a:r>
                      <a:r>
                        <a:rPr lang="ko-KR" altLang="en-US" sz="1200" dirty="0" smtClean="0"/>
                        <a:t>월</a:t>
                      </a:r>
                      <a:endParaRPr lang="ko-KR" altLang="en-US" sz="1200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‘19</a:t>
                      </a:r>
                      <a:r>
                        <a:rPr lang="ko-KR" altLang="en-US" sz="1200" dirty="0" smtClean="0"/>
                        <a:t>년 실적 대비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1468270"/>
                  </a:ext>
                </a:extLst>
              </a:tr>
              <a:tr h="2449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‘19.7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증감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증감률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(%)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419871"/>
                  </a:ext>
                </a:extLst>
              </a:tr>
              <a:tr h="3311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인원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30,456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13,672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44.9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12,905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15,562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1,890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12.1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5030646"/>
                  </a:ext>
                </a:extLst>
              </a:tr>
              <a:tr h="3311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수익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2,150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1,150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53.5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1,005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1,006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144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14.3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804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287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AEB7CC-D1A7-F5DA-4AD4-7844516FAA6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A20E405-F9E7-AF2A-7A54-4266ECA3C26B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BFE5567-B908-6EE8-EDDF-B92FF2702B0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A6B38DDB-4C59-6563-E08E-FF582A47025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07DDC06-96D3-30ED-89D6-33D2719F8AB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5A781BE-3AC8-1E62-105D-C253B454B3B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응급의료기관 평가 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0EE5982-7068-324E-408F-99258E9272B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A1AC283-55F0-53D9-A61C-EA070B3F5AC8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응급의료센터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4C7BDC-2CD4-9945-DA11-36262EF5E011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538B978-35DD-FF4C-7FD2-2CAB48E44030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80DF3AE0-119C-DA51-5356-F605ACEFAD00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6554224-165F-A6CC-6A39-C5EED50CA99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AB524E8-142F-1564-9DDA-973A64CDDA49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916A681E-35C8-103F-0373-A38EFAF89D51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57B53BA2-0215-55D6-4A1A-F5E28C1AD6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037760"/>
              </p:ext>
            </p:extLst>
          </p:nvPr>
        </p:nvGraphicFramePr>
        <p:xfrm>
          <a:off x="331979" y="1682148"/>
          <a:ext cx="9982479" cy="5338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평가 상위등급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(B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응급의료기관 평가 상위등급 달성을 위한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지표관리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활동 </a:t>
                      </a:r>
                      <a:endParaRPr lang="ko-KR" altLang="en-US" sz="1800" b="0" i="0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기준 준수로 평가 상위 등급 달성 노력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최종치료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제공률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34%(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목표값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65.0%)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- 1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28.33%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에서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5.67%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상승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응급의료센터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내원객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및 보호자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에게 병원 치료계획 설명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원활한 배후 진료를 위한 전문의 보강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적극적인 진료로 전원 감소</a:t>
                      </a: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91385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570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385DDFC-F458-3D41-9CDA-F42596B5427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23E058D5-975C-B861-F32E-2B4FF8A0686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2A776FB-98FF-0EDA-71C4-9B2E23BB3EF8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6D1F16BD-EE7D-0765-2CA8-8F63CF57788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4072C26-A50F-E620-AEB5-9FF940EB03F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53A6E96-2651-021F-43CA-F0F45616F0B6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감염병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대응 대비 인프라 강화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67AA76F-1DDA-BDED-23B7-DA748122E98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6B7839B-01E8-2666-D8A0-D604DD2860C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감염병센터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3C941A0-DFD0-BB2D-390C-FC120C52AC1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D28BFAA-050A-92C4-3381-04285513329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CD1B8284-C250-B62F-49F6-017767B3E2E6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550AEE7-9BE9-9716-3314-304F5EF72D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A759086-BAAA-70BF-35EE-11CA817D5ED1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6D11F91C-459E-0D4A-57E6-807A4721E7E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D26CE6A5-ACCD-4013-A277-A89037B25B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667303"/>
              </p:ext>
            </p:extLst>
          </p:nvPr>
        </p:nvGraphicFramePr>
        <p:xfrm>
          <a:off x="305346" y="1725511"/>
          <a:ext cx="9982479" cy="5474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감염예방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1,645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(80.0%)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감염예방활동 강화 등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052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 활동 강화 실적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   (’24.07.31.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2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의사직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손 오염도 측정 및 환자접점부서 직원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형광로션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뷰박스를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통한 올바른 </a:t>
                      </a:r>
                      <a:endParaRPr lang="en-US" altLang="ko-KR" sz="1800" b="0" i="0" spc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i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교육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내원객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캠페인을 통해 코로나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관련 감염관리 교육 예정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(’24.08.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예정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호흡기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감염병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예방 교육 예정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(’24.08.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부서 </a:t>
                      </a:r>
                      <a:r>
                        <a:rPr lang="ko-KR" altLang="en-US" sz="16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전달교육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예정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829734"/>
              </p:ext>
            </p:extLst>
          </p:nvPr>
        </p:nvGraphicFramePr>
        <p:xfrm>
          <a:off x="3042566" y="4064421"/>
          <a:ext cx="712787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3938">
                  <a:extLst>
                    <a:ext uri="{9D8B030D-6E8A-4147-A177-3AD203B41FA5}">
                      <a16:colId xmlns:a16="http://schemas.microsoft.com/office/drawing/2014/main" val="256835186"/>
                    </a:ext>
                  </a:extLst>
                </a:gridCol>
                <a:gridCol w="1781969">
                  <a:extLst>
                    <a:ext uri="{9D8B030D-6E8A-4147-A177-3AD203B41FA5}">
                      <a16:colId xmlns:a16="http://schemas.microsoft.com/office/drawing/2014/main" val="418033632"/>
                    </a:ext>
                  </a:extLst>
                </a:gridCol>
                <a:gridCol w="1781969">
                  <a:extLst>
                    <a:ext uri="{9D8B030D-6E8A-4147-A177-3AD203B41FA5}">
                      <a16:colId xmlns:a16="http://schemas.microsoft.com/office/drawing/2014/main" val="3272170256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사업명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사업목표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사업실적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1624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2,050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1,645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05652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감염</a:t>
                      </a:r>
                      <a:r>
                        <a:rPr lang="ko-KR" altLang="en-US" sz="1200" baseline="0" dirty="0" smtClean="0"/>
                        <a:t>예방 활동 강화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1,000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896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9632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감염관리 교육 강화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620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571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362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직원 건강유지 및 안전관리 강화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430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178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095722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63393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310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E9546CB-AA9E-1DBF-E213-45A30085AD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A03BA62-1D5D-F68B-4955-4137A6571B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81257FC-C09C-AC83-8C07-5F8EE10D9CDA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F05DE65-8621-5C18-44B0-64E9134A6C9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306240C-E590-B723-7665-186DF5B26D1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F2D6F3-3E01-BFBB-C71E-F5D7CBFC4E65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적정진료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및 안전한 의료환경 조성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4A9F9E-20A5-FEFE-B53B-90B6A2F9899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5FB4AF-C012-BC4C-5A0D-8F1F13E34FD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적정관리계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117EEC-E119-2F29-CC1C-F88F79EF5FF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7F17B45F-9539-42B9-4D0B-C9A9B6E6E88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9B5BF4B-3871-90A1-53F7-BE2355EBF5DD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904D75-8027-00CC-C71D-F624F59D88E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A31C71C-9C6E-8AF2-EDA3-CC4ED649E77C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862D484-4DFF-1A06-FE38-AB6AD0EE543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6D71CBD-B65A-CA51-09C9-977661F01E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127439"/>
              </p:ext>
            </p:extLst>
          </p:nvPr>
        </p:nvGraphicFramePr>
        <p:xfrm>
          <a:off x="331980" y="1764213"/>
          <a:ext cx="9982479" cy="53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환자안전 등 활동 실시 건수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(935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603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(64.5%)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사건 관리 강화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3167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(’24.07.31.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576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안심하고 믿을 수 있는 병원을 위한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교육을 통한 직원 역량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896840"/>
              </p:ext>
            </p:extLst>
          </p:nvPr>
        </p:nvGraphicFramePr>
        <p:xfrm>
          <a:off x="2969642" y="4046647"/>
          <a:ext cx="7128793" cy="2181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797">
                  <a:extLst>
                    <a:ext uri="{9D8B030D-6E8A-4147-A177-3AD203B41FA5}">
                      <a16:colId xmlns:a16="http://schemas.microsoft.com/office/drawing/2014/main" val="1317042739"/>
                    </a:ext>
                  </a:extLst>
                </a:gridCol>
                <a:gridCol w="602933">
                  <a:extLst>
                    <a:ext uri="{9D8B030D-6E8A-4147-A177-3AD203B41FA5}">
                      <a16:colId xmlns:a16="http://schemas.microsoft.com/office/drawing/2014/main" val="2922867198"/>
                    </a:ext>
                  </a:extLst>
                </a:gridCol>
                <a:gridCol w="602933">
                  <a:extLst>
                    <a:ext uri="{9D8B030D-6E8A-4147-A177-3AD203B41FA5}">
                      <a16:colId xmlns:a16="http://schemas.microsoft.com/office/drawing/2014/main" val="902570131"/>
                    </a:ext>
                  </a:extLst>
                </a:gridCol>
                <a:gridCol w="2430001">
                  <a:extLst>
                    <a:ext uri="{9D8B030D-6E8A-4147-A177-3AD203B41FA5}">
                      <a16:colId xmlns:a16="http://schemas.microsoft.com/office/drawing/2014/main" val="2042222762"/>
                    </a:ext>
                  </a:extLst>
                </a:gridCol>
                <a:gridCol w="549196">
                  <a:extLst>
                    <a:ext uri="{9D8B030D-6E8A-4147-A177-3AD203B41FA5}">
                      <a16:colId xmlns:a16="http://schemas.microsoft.com/office/drawing/2014/main" val="1936987025"/>
                    </a:ext>
                  </a:extLst>
                </a:gridCol>
                <a:gridCol w="602933">
                  <a:extLst>
                    <a:ext uri="{9D8B030D-6E8A-4147-A177-3AD203B41FA5}">
                      <a16:colId xmlns:a16="http://schemas.microsoft.com/office/drawing/2014/main" val="3024217281"/>
                    </a:ext>
                  </a:extLst>
                </a:gridCol>
              </a:tblGrid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570672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935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603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표준진료지침 개발 및 관리강화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08894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사건관리강화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질향상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5992529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활동강화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질향상과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환자안전위원회 운영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8260922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문화 조성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443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전담자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역량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3854645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지표관리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의료기관인증 평가 관리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강황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1652506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613799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436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99C62273-28EA-EFDD-198D-EFE39B8F4F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408704"/>
              </p:ext>
            </p:extLst>
          </p:nvPr>
        </p:nvGraphicFramePr>
        <p:xfrm>
          <a:off x="331979" y="1674148"/>
          <a:ext cx="9982479" cy="5417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공공보건의료서비스 사업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(31,802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21,218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(66.7%)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6182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(’24.07.31.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612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농촌기반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코호트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노화 연구 지원 사업 실시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(08.22.~11.29.)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08859" y="3190460"/>
            <a:ext cx="2946890" cy="472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69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DF3D594-1C3F-7CAD-BC02-2824084F119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A331ED4-E36C-06D7-4BA2-0A0713D1173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A37A51A-6283-192E-E872-73C2B7E21352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6CD37F0-B8C1-A122-F781-FFEB6E84C3C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684BD39C-A4E2-25EF-81BF-5559BE9B8E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CC73C06-E01D-B532-388A-67969F655B1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공공보건의료 </a:t>
              </a:r>
              <a:r>
                <a:rPr lang="ko-KR" altLang="en-US" sz="2469" dirty="0" err="1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제공체계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확충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554E475-5FB5-F385-E08A-9F4D6BF7ADA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67F3831-F2BC-E125-9ECC-8579D80CAA1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2D1672-B55C-F5AB-F5B3-29C6E3F6AB17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2D7F116-397A-FFE7-55E3-35B0023F6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9E3B4970-BAE2-CB5A-E683-9FBF5A9F171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04EA378-B1BC-1C2F-2C9A-794222F2A95F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5F8EABA-7C39-A4E5-1F6C-D871435C2863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B84AEA0-27F9-D6A6-BDA7-3D6EEEA891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147123"/>
              </p:ext>
            </p:extLst>
          </p:nvPr>
        </p:nvGraphicFramePr>
        <p:xfrm>
          <a:off x="2969642" y="4067869"/>
          <a:ext cx="722875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7718">
                  <a:extLst>
                    <a:ext uri="{9D8B030D-6E8A-4147-A177-3AD203B41FA5}">
                      <a16:colId xmlns:a16="http://schemas.microsoft.com/office/drawing/2014/main" val="4137102839"/>
                    </a:ext>
                  </a:extLst>
                </a:gridCol>
                <a:gridCol w="816658">
                  <a:extLst>
                    <a:ext uri="{9D8B030D-6E8A-4147-A177-3AD203B41FA5}">
                      <a16:colId xmlns:a16="http://schemas.microsoft.com/office/drawing/2014/main" val="1648501461"/>
                    </a:ext>
                  </a:extLst>
                </a:gridCol>
                <a:gridCol w="2834696">
                  <a:extLst>
                    <a:ext uri="{9D8B030D-6E8A-4147-A177-3AD203B41FA5}">
                      <a16:colId xmlns:a16="http://schemas.microsoft.com/office/drawing/2014/main" val="4069990565"/>
                    </a:ext>
                  </a:extLst>
                </a:gridCol>
                <a:gridCol w="779680">
                  <a:extLst>
                    <a:ext uri="{9D8B030D-6E8A-4147-A177-3AD203B41FA5}">
                      <a16:colId xmlns:a16="http://schemas.microsoft.com/office/drawing/2014/main" val="41168984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5842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21,218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4227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9,411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치매노인 맞춤형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2,044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66226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자원봉사자 활동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1,253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농촌기반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코호트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노화 연구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166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나누리봉사단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사회공헌활동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의료안전망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4,920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4013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지역사회 의료서비스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673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 운영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1,820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4454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아동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연명의료결정제도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59348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재가장애인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정신건강 네트워크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553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7351952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63393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480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표 14">
            <a:extLst>
              <a:ext uri="{FF2B5EF4-FFF2-40B4-BE49-F238E27FC236}">
                <a16:creationId xmlns:a16="http://schemas.microsoft.com/office/drawing/2014/main" id="{78FDDED6-6BC3-E247-6604-760EC3761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268314"/>
              </p:ext>
            </p:extLst>
          </p:nvPr>
        </p:nvGraphicFramePr>
        <p:xfrm>
          <a:off x="331980" y="1725511"/>
          <a:ext cx="9982479" cy="5510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9802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지역책임의료기관 사업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(5,488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980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4,005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(73.0%)</a:t>
                      </a:r>
                      <a:endParaRPr kumimoji="1" lang="en-US" altLang="ko-KR" sz="1800" b="1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9802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연계강화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571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(’24.07.31.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4498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남원권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감염취약시설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감염병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위기대응 컨설팅 진행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31FBBF-E4B1-3380-C916-D2B6B02D9FD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FAC3DEBB-21CD-9951-2EE3-693FA54694D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A85A2A8-5775-257C-30C7-DBD0E4DF8E7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962B8F73-3568-50E7-366B-A1B24E0A607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9421FA57-4D67-BCE5-FA63-43087FAB751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48D3958-4266-3B95-63B3-FD723D05388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공공보건의료제도 기반 강화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E87D11-3037-8958-F9D7-D4156BA53EF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FC9CB00-22A1-1726-0558-7FE2E1339DC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DCBE02-E883-6F56-5911-E0B816FFB0E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B499DEE-162B-BA7B-721E-18E87EDA9ABA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488DA9C-F0CD-2FF9-506D-2F0508CB4A8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8E9E03-61CD-BB66-26AE-F8C9B23FEE5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6BB82D6-6808-DB1A-097F-957C0EE8209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B23C4BEF-8F8B-B07A-A690-6E63FA97D28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237346"/>
              </p:ext>
            </p:extLst>
          </p:nvPr>
        </p:nvGraphicFramePr>
        <p:xfrm>
          <a:off x="2898450" y="4301901"/>
          <a:ext cx="7344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000">
                  <a:extLst>
                    <a:ext uri="{9D8B030D-6E8A-4147-A177-3AD203B41FA5}">
                      <a16:colId xmlns:a16="http://schemas.microsoft.com/office/drawing/2014/main" val="19021733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34934143"/>
                    </a:ext>
                  </a:extLst>
                </a:gridCol>
                <a:gridCol w="2952000">
                  <a:extLst>
                    <a:ext uri="{9D8B030D-6E8A-4147-A177-3AD203B41FA5}">
                      <a16:colId xmlns:a16="http://schemas.microsoft.com/office/drawing/2014/main" val="116618172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449015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951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4,005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지역보건의료기관 인력 교육 및 네트워크 구축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917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104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연계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 및 환자안전 관리사업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370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101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중증응급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이송 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전원 연계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재활의료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지속관리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협력사업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6806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필수보건의료 협의체 구성 및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일차의료 통합건강관리 예방서비스사업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2,209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1943718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63393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982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F4AC84A-6E89-806C-0F02-366AF8E8B49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A8EFB7A2-ACF3-A6EC-99B0-9EC7738EBA1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5E8C956-8C42-5AEE-64C9-84FEF020E1EB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D8034D47-132E-2DBA-DD9B-7CF6EEA28E7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FE0706C9-FC7A-6BFD-A596-197E3E56629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B815463-8A57-4130-5A20-EC1023B7D312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전북형 보호자 없는 </a:t>
              </a:r>
              <a:r>
                <a:rPr lang="ko-KR" altLang="en-US" sz="2469" dirty="0" err="1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안심병원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활성화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42DD06A-FE1F-0520-8889-ADE0BF650E8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A8F6CB9-542C-71DD-9E34-3D8B0C0EC17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C92A303-9646-EF88-630C-2646FD43A892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4268E52C-D882-D05D-3CEE-455A678C0AB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E1E53D4C-5613-D301-697C-276C55402B87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FD67642-4CD0-9C82-8829-65D0CE844BD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22A2EC6-B36B-40A2-2D9A-5C10F243E8E7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788988A8-80B9-4A3F-31AB-7B8F854416E0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FAE401A6-1DC2-28EB-69FA-8E926244AF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750556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공동간병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서비스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제공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개선활동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25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(100%), 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개선활동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(7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), 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미용서비스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(20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공동간병서비스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 서비스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(52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이용인원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3,419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및 설명회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 서비스 매주 수요일 진행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사회복지시설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기관 대표자 간담회 후속조치 진행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650562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649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직사각형 55">
            <a:extLst>
              <a:ext uri="{FF2B5EF4-FFF2-40B4-BE49-F238E27FC236}">
                <a16:creationId xmlns:a16="http://schemas.microsoft.com/office/drawing/2014/main" id="{959EAC4C-C0C9-D50F-A9FA-65B5A43A7857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14B6378-7AD1-44C7-EAFA-6973EE4F4588}"/>
              </a:ext>
            </a:extLst>
          </p:cNvPr>
          <p:cNvGrpSpPr/>
          <p:nvPr/>
        </p:nvGrpSpPr>
        <p:grpSpPr>
          <a:xfrm>
            <a:off x="663204" y="1608254"/>
            <a:ext cx="6437754" cy="1819729"/>
            <a:chOff x="774235" y="771550"/>
            <a:chExt cx="5505787" cy="155629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C4D813-CE19-56BC-188E-55037C80978F}"/>
                </a:ext>
              </a:extLst>
            </p:cNvPr>
            <p:cNvSpPr txBox="1"/>
            <p:nvPr/>
          </p:nvSpPr>
          <p:spPr>
            <a:xfrm>
              <a:off x="3462460" y="1090540"/>
              <a:ext cx="2817562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기타사항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070A3B2-0CD0-6D9D-CCF2-EA89F0438B3F}"/>
                </a:ext>
              </a:extLst>
            </p:cNvPr>
            <p:cNvSpPr txBox="1"/>
            <p:nvPr/>
          </p:nvSpPr>
          <p:spPr>
            <a:xfrm>
              <a:off x="774235" y="771550"/>
              <a:ext cx="1945298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04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49077"/>
              </p:ext>
            </p:extLst>
          </p:nvPr>
        </p:nvGraphicFramePr>
        <p:xfrm>
          <a:off x="3663742" y="4184749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손익분기점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26242" y="4184750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187C4603-126E-5FBC-C6DB-D66CBB933187}"/>
              </a:ext>
            </a:extLst>
          </p:cNvPr>
          <p:cNvCxnSpPr>
            <a:cxnSpLocks/>
          </p:cNvCxnSpPr>
          <p:nvPr/>
        </p:nvCxnSpPr>
        <p:spPr>
          <a:xfrm>
            <a:off x="3905746" y="33130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73F54685-0E02-F270-482D-A96832D1967A}"/>
              </a:ext>
            </a:extLst>
          </p:cNvPr>
          <p:cNvCxnSpPr>
            <a:cxnSpLocks/>
          </p:cNvCxnSpPr>
          <p:nvPr/>
        </p:nvCxnSpPr>
        <p:spPr>
          <a:xfrm>
            <a:off x="3905746" y="17636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29C0FE0F-A80D-FB2B-8C09-44FFC2094449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58EE2E1-F5E2-E126-C75A-3D6131021AFC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8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D189CC2-4B09-8774-6BD4-B88CA2B31DE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955FD20E-C336-D666-5781-B32AA87392FB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D1A61E19-CA8D-1311-D485-0BF8E0559EDF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374136"/>
              </p:ext>
            </p:extLst>
          </p:nvPr>
        </p:nvGraphicFramePr>
        <p:xfrm>
          <a:off x="2226242" y="4614594"/>
          <a:ext cx="127619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19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4-2</a:t>
                      </a: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6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792094"/>
              </p:ext>
            </p:extLst>
          </p:nvPr>
        </p:nvGraphicFramePr>
        <p:xfrm>
          <a:off x="3663743" y="4614594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입원병상</a:t>
                      </a: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운영계획 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7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216806"/>
              </p:ext>
            </p:extLst>
          </p:nvPr>
        </p:nvGraphicFramePr>
        <p:xfrm>
          <a:off x="2226242" y="5046642"/>
          <a:ext cx="1247456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7456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4-3</a:t>
                      </a: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8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713223"/>
              </p:ext>
            </p:extLst>
          </p:nvPr>
        </p:nvGraphicFramePr>
        <p:xfrm>
          <a:off x="3689722" y="5046642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공지사항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59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표 42"/>
          <p:cNvGraphicFramePr>
            <a:graphicFrameLocks noGrp="1"/>
          </p:cNvGraphicFramePr>
          <p:nvPr>
            <p:extLst/>
          </p:nvPr>
        </p:nvGraphicFramePr>
        <p:xfrm>
          <a:off x="305346" y="1597420"/>
          <a:ext cx="5112567" cy="5638831"/>
        </p:xfrm>
        <a:graphic>
          <a:graphicData uri="http://schemas.openxmlformats.org/drawingml/2006/table">
            <a:tbl>
              <a:tblPr/>
              <a:tblGrid>
                <a:gridCol w="447592">
                  <a:extLst>
                    <a:ext uri="{9D8B030D-6E8A-4147-A177-3AD203B41FA5}">
                      <a16:colId xmlns:a16="http://schemas.microsoft.com/office/drawing/2014/main" val="1962306963"/>
                    </a:ext>
                  </a:extLst>
                </a:gridCol>
                <a:gridCol w="953994">
                  <a:extLst>
                    <a:ext uri="{9D8B030D-6E8A-4147-A177-3AD203B41FA5}">
                      <a16:colId xmlns:a16="http://schemas.microsoft.com/office/drawing/2014/main" val="180577149"/>
                    </a:ext>
                  </a:extLst>
                </a:gridCol>
                <a:gridCol w="706413">
                  <a:extLst>
                    <a:ext uri="{9D8B030D-6E8A-4147-A177-3AD203B41FA5}">
                      <a16:colId xmlns:a16="http://schemas.microsoft.com/office/drawing/2014/main" val="1469890937"/>
                    </a:ext>
                  </a:extLst>
                </a:gridCol>
                <a:gridCol w="706413">
                  <a:extLst>
                    <a:ext uri="{9D8B030D-6E8A-4147-A177-3AD203B41FA5}">
                      <a16:colId xmlns:a16="http://schemas.microsoft.com/office/drawing/2014/main" val="1672503557"/>
                    </a:ext>
                  </a:extLst>
                </a:gridCol>
                <a:gridCol w="706413">
                  <a:extLst>
                    <a:ext uri="{9D8B030D-6E8A-4147-A177-3AD203B41FA5}">
                      <a16:colId xmlns:a16="http://schemas.microsoft.com/office/drawing/2014/main" val="2783017400"/>
                    </a:ext>
                  </a:extLst>
                </a:gridCol>
                <a:gridCol w="706413">
                  <a:extLst>
                    <a:ext uri="{9D8B030D-6E8A-4147-A177-3AD203B41FA5}">
                      <a16:colId xmlns:a16="http://schemas.microsoft.com/office/drawing/2014/main" val="4041043151"/>
                    </a:ext>
                  </a:extLst>
                </a:gridCol>
                <a:gridCol w="190269">
                  <a:extLst>
                    <a:ext uri="{9D8B030D-6E8A-4147-A177-3AD203B41FA5}">
                      <a16:colId xmlns:a16="http://schemas.microsoft.com/office/drawing/2014/main" val="3633414030"/>
                    </a:ext>
                  </a:extLst>
                </a:gridCol>
                <a:gridCol w="695060">
                  <a:extLst>
                    <a:ext uri="{9D8B030D-6E8A-4147-A177-3AD203B41FA5}">
                      <a16:colId xmlns:a16="http://schemas.microsoft.com/office/drawing/2014/main" val="1980876632"/>
                    </a:ext>
                  </a:extLst>
                </a:gridCol>
              </a:tblGrid>
              <a:tr h="512621">
                <a:tc rowSpan="2"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’24.1</a:t>
                      </a: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~7</a:t>
                      </a: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결산</a:t>
                      </a: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)</a:t>
                      </a:r>
                      <a:endParaRPr lang="ko-KR" altLang="en-US" sz="11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’24.8</a:t>
                      </a:r>
                      <a:r>
                        <a:rPr lang="ko-KR" altLang="en-US" sz="11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r>
                        <a:rPr lang="en-US" altLang="ko-KR" sz="11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~12</a:t>
                      </a:r>
                      <a:r>
                        <a:rPr lang="ko-KR" altLang="en-US" sz="11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r>
                        <a:rPr lang="en-US" altLang="ko-KR" sz="11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예상</a:t>
                      </a:r>
                      <a:r>
                        <a:rPr lang="en-US" altLang="ko-KR" sz="11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)</a:t>
                      </a:r>
                      <a:endParaRPr lang="ko-KR" altLang="en-US" sz="11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1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1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2024</a:t>
                      </a: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en-US" altLang="ko-KR" sz="11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예상</a:t>
                      </a: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)</a:t>
                      </a:r>
                      <a:endParaRPr lang="en-US" sz="11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278320"/>
                  </a:ext>
                </a:extLst>
              </a:tr>
              <a:tr h="51262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1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월평균</a:t>
                      </a:r>
                      <a:endParaRPr lang="ko-KR" altLang="en-US" sz="11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1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월평균</a:t>
                      </a:r>
                      <a:endParaRPr lang="ko-KR" altLang="en-US" sz="11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1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en-US" sz="11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886341"/>
                  </a:ext>
                </a:extLst>
              </a:tr>
              <a:tr h="512621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의료수익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소계</a:t>
                      </a: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(A)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나눔스퀘어 Bold" panose="020B0600000101010101" pitchFamily="50" charset="-127"/>
                        </a:rPr>
                        <a:t>15,196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+mj-lt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+mj-lt"/>
                        </a:rPr>
                        <a:t>2,171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23,660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600" dirty="0" smtClean="0">
                          <a:solidFill>
                            <a:srgbClr val="0000FF"/>
                          </a:solidFill>
                          <a:latin typeface="+mj-lt"/>
                        </a:rPr>
                        <a:t>4,732</a:t>
                      </a:r>
                      <a:endParaRPr lang="ko-KR" altLang="en-US" sz="1600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/>
                      <a:endParaRPr lang="ko-KR" altLang="en-US" sz="12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dirty="0" smtClean="0">
                          <a:latin typeface="+mj-lt"/>
                        </a:rPr>
                        <a:t>38,856</a:t>
                      </a:r>
                      <a:endParaRPr lang="ko-KR" altLang="en-US" sz="12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544613"/>
                  </a:ext>
                </a:extLst>
              </a:tr>
              <a:tr h="512621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입원수익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7,653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1,093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14,495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2,899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22,148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931441"/>
                  </a:ext>
                </a:extLst>
              </a:tr>
              <a:tr h="5126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외래수익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6,298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7,302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1,460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13,600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341155"/>
                  </a:ext>
                </a:extLst>
              </a:tr>
              <a:tr h="5126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기타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1,245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1,863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3,108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903814"/>
                  </a:ext>
                </a:extLst>
              </a:tr>
              <a:tr h="512621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의료비용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나눔스퀘어 Bold" panose="020B0600000101010101" pitchFamily="50" charset="-127"/>
                        </a:rPr>
                        <a:t>22,073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+mj-lt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+mj-lt"/>
                        </a:rPr>
                        <a:t>3,154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dirty="0" smtClean="0">
                          <a:latin typeface="+mj-lt"/>
                        </a:rPr>
                        <a:t>16,783</a:t>
                      </a:r>
                      <a:endParaRPr lang="ko-KR" altLang="en-US" sz="12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600" dirty="0" smtClean="0">
                          <a:solidFill>
                            <a:srgbClr val="0000FF"/>
                          </a:solidFill>
                          <a:latin typeface="+mj-lt"/>
                        </a:rPr>
                        <a:t>3,357</a:t>
                      </a:r>
                      <a:endParaRPr lang="ko-KR" altLang="en-US" sz="1600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/>
                      <a:endParaRPr lang="ko-KR" altLang="en-US" sz="12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dirty="0" smtClean="0">
                          <a:latin typeface="+mj-lt"/>
                        </a:rPr>
                        <a:t>38,856</a:t>
                      </a:r>
                      <a:endParaRPr lang="ko-KR" altLang="en-US" sz="12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959227"/>
                  </a:ext>
                </a:extLst>
              </a:tr>
              <a:tr h="512621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인건비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16,134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2,305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12,488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2,498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28,622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059814"/>
                  </a:ext>
                </a:extLst>
              </a:tr>
              <a:tr h="5126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재료비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2,505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1,840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4,345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368249"/>
                  </a:ext>
                </a:extLst>
              </a:tr>
              <a:tr h="5126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관리운영비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3,434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2,455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5,889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173087"/>
                  </a:ext>
                </a:extLst>
              </a:tr>
              <a:tr h="512621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의료손익</a:t>
                      </a:r>
                      <a:r>
                        <a:rPr lang="en-US" altLang="ko-KR" sz="11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A-B)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▲</a:t>
                      </a:r>
                      <a:r>
                        <a:rPr lang="en-US" altLang="ko-KR" sz="11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6,877</a:t>
                      </a:r>
                      <a:endParaRPr lang="en-US" sz="11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▲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983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6,877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1,375</a:t>
                      </a:r>
                      <a:endParaRPr lang="ko-KR" altLang="en-US" sz="1400" b="0" kern="0" spc="0" dirty="0">
                        <a:solidFill>
                          <a:srgbClr val="0000FF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FF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0</a:t>
                      </a:r>
                      <a:endParaRPr lang="en-US" sz="1200" b="0" kern="0" spc="0" dirty="0">
                        <a:solidFill>
                          <a:srgbClr val="0000FF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851333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C7C1012-12EA-1A88-493D-8C229FAAC8F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7262EEC-E76C-265F-3130-71B7F33D43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5D695B-E046-2C1A-77B4-5B41EE13FFBD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D1C9536-2701-6F19-BFE7-0F3C5ACCE39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35AB4561-7FA9-2237-B708-7A3147E73E1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511E53C-E060-6301-A2AE-63D603562999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의료손익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D5512BC-4504-38E0-DAF2-61B29875FEAA}"/>
              </a:ext>
            </a:extLst>
          </p:cNvPr>
          <p:cNvSpPr/>
          <p:nvPr/>
        </p:nvSpPr>
        <p:spPr>
          <a:xfrm>
            <a:off x="3156788" y="1241360"/>
            <a:ext cx="2418070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2024.07.31.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E3F64A31-E30D-4953-F173-2238F45BA6CE}"/>
              </a:ext>
            </a:extLst>
          </p:cNvPr>
          <p:cNvGrpSpPr/>
          <p:nvPr/>
        </p:nvGrpSpPr>
        <p:grpSpPr>
          <a:xfrm>
            <a:off x="5821515" y="1162143"/>
            <a:ext cx="3345451" cy="336788"/>
            <a:chOff x="323528" y="876625"/>
            <a:chExt cx="2908162" cy="288032"/>
          </a:xfrm>
        </p:grpSpPr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8BCCD0EF-608F-B8E3-CBFF-F7DD7837DC4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4F218A06-8CCA-682A-8C40-B8FA27A34FD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3035359-9A39-5011-5698-7EDB1181ECB1}"/>
                </a:ext>
              </a:extLst>
            </p:cNvPr>
            <p:cNvSpPr/>
            <p:nvPr/>
          </p:nvSpPr>
          <p:spPr>
            <a:xfrm>
              <a:off x="507276" y="876625"/>
              <a:ext cx="27244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</a:t>
              </a:r>
              <a:r>
                <a:rPr lang="en-US" altLang="ko-KR" sz="200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(</a:t>
              </a:r>
              <a:r>
                <a:rPr lang="ko-KR" altLang="en-US" sz="200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일평균</a:t>
              </a:r>
              <a:r>
                <a:rPr lang="en-US" altLang="ko-KR" sz="2000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)</a:t>
              </a:r>
              <a:endParaRPr lang="ko-KR" altLang="en-US" sz="2000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6F7250E8-179D-2960-6E60-6A93D0B8FE5B}"/>
              </a:ext>
            </a:extLst>
          </p:cNvPr>
          <p:cNvGrpSpPr/>
          <p:nvPr/>
        </p:nvGrpSpPr>
        <p:grpSpPr>
          <a:xfrm>
            <a:off x="222479" y="284105"/>
            <a:ext cx="4817496" cy="596189"/>
            <a:chOff x="2886351" y="946343"/>
            <a:chExt cx="4120085" cy="50988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21326C1-2B51-449B-42A8-B366E83FBAF9}"/>
                </a:ext>
              </a:extLst>
            </p:cNvPr>
            <p:cNvSpPr txBox="1"/>
            <p:nvPr/>
          </p:nvSpPr>
          <p:spPr>
            <a:xfrm>
              <a:off x="39399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solidFill>
                    <a:srgbClr val="FF962D"/>
                  </a:solidFill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손익분기점</a:t>
              </a:r>
              <a:endParaRPr lang="ko-KR" altLang="en-US" sz="2400" dirty="0">
                <a:solidFill>
                  <a:srgbClr val="FF962D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8A4DD66-58FC-0D1D-71D3-1F695DF59F8E}"/>
                </a:ext>
              </a:extLst>
            </p:cNvPr>
            <p:cNvSpPr txBox="1"/>
            <p:nvPr/>
          </p:nvSpPr>
          <p:spPr>
            <a:xfrm>
              <a:off x="2886351" y="946343"/>
              <a:ext cx="918720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62D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4-1</a:t>
              </a:r>
              <a:endParaRPr lang="ko-KR" altLang="en-US" sz="3274" dirty="0">
                <a:solidFill>
                  <a:srgbClr val="FF962D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C6F23D15-4A59-39BD-3552-FDE5928A542F}"/>
                </a:ext>
              </a:extLst>
            </p:cNvPr>
            <p:cNvCxnSpPr>
              <a:cxnSpLocks/>
            </p:cNvCxnSpPr>
            <p:nvPr/>
          </p:nvCxnSpPr>
          <p:spPr>
            <a:xfrm>
              <a:off x="384383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15D2A40-86FA-2017-5697-09572DF5ED99}"/>
              </a:ext>
            </a:extLst>
          </p:cNvPr>
          <p:cNvGrpSpPr/>
          <p:nvPr/>
        </p:nvGrpSpPr>
        <p:grpSpPr>
          <a:xfrm>
            <a:off x="3185666" y="264405"/>
            <a:ext cx="7614187" cy="596189"/>
            <a:chOff x="2724487" y="117867"/>
            <a:chExt cx="6511911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8FE88A9-35D7-0002-0772-1EADC0EEAB57}"/>
                </a:ext>
              </a:extLst>
            </p:cNvPr>
            <p:cNvSpPr txBox="1"/>
            <p:nvPr/>
          </p:nvSpPr>
          <p:spPr>
            <a:xfrm>
              <a:off x="8451770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89C0EDD4-6B2E-115A-56AC-7E8DE52963F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487" y="383109"/>
              <a:ext cx="558500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9EEFDB6F-2109-A3E7-FC37-92281798F27A}"/>
                </a:ext>
              </a:extLst>
            </p:cNvPr>
            <p:cNvSpPr/>
            <p:nvPr/>
          </p:nvSpPr>
          <p:spPr>
            <a:xfrm>
              <a:off x="8328602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7" name="직사각형 6"/>
          <p:cNvSpPr/>
          <p:nvPr/>
        </p:nvSpPr>
        <p:spPr>
          <a:xfrm>
            <a:off x="5561930" y="2959407"/>
            <a:ext cx="735195" cy="12006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rgbClr val="FF0000"/>
                </a:solidFill>
              </a:rPr>
              <a:t>입원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일평균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5561930" y="4601186"/>
            <a:ext cx="735196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rgbClr val="FF0000"/>
                </a:solidFill>
              </a:rPr>
              <a:t>외래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일평균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561930" y="6156101"/>
            <a:ext cx="735195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rgbClr val="FF0000"/>
                </a:solidFill>
              </a:rPr>
              <a:t>검진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일평균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441141" y="7120547"/>
            <a:ext cx="1281029" cy="3316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393578" y="2555701"/>
            <a:ext cx="763210" cy="6480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3801922" y="2555701"/>
            <a:ext cx="720080" cy="6480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2393578" y="4602426"/>
            <a:ext cx="763210" cy="6480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3781145" y="4602426"/>
            <a:ext cx="771001" cy="6480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2393578" y="6666475"/>
            <a:ext cx="763210" cy="6480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3781145" y="6666475"/>
            <a:ext cx="771001" cy="6480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435431" y="3712754"/>
            <a:ext cx="1281029" cy="591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dirty="0" smtClean="0">
                <a:solidFill>
                  <a:srgbClr val="FF0000"/>
                </a:solidFill>
              </a:rPr>
              <a:t>110</a:t>
            </a:r>
            <a:r>
              <a:rPr lang="ko-KR" altLang="en-US" sz="1800" dirty="0" smtClean="0">
                <a:solidFill>
                  <a:srgbClr val="FF0000"/>
                </a:solidFill>
              </a:rPr>
              <a:t>명</a:t>
            </a:r>
            <a:endParaRPr lang="en-US" altLang="ko-KR" sz="18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1800" dirty="0">
                <a:solidFill>
                  <a:srgbClr val="7030A0"/>
                </a:solidFill>
              </a:rPr>
              <a:t>△</a:t>
            </a:r>
            <a:r>
              <a:rPr lang="en-US" altLang="ko-KR" sz="1800" dirty="0">
                <a:solidFill>
                  <a:srgbClr val="7030A0"/>
                </a:solidFill>
              </a:rPr>
              <a:t>74</a:t>
            </a:r>
            <a:r>
              <a:rPr lang="ko-KR" altLang="en-US" sz="1800" dirty="0">
                <a:solidFill>
                  <a:srgbClr val="7030A0"/>
                </a:solidFill>
              </a:rPr>
              <a:t>명</a:t>
            </a:r>
          </a:p>
          <a:p>
            <a:pPr algn="ctr"/>
            <a:endParaRPr lang="ko-KR" altLang="en-US" sz="1800" dirty="0">
              <a:solidFill>
                <a:srgbClr val="FF0000"/>
              </a:solidFill>
            </a:endParaRPr>
          </a:p>
        </p:txBody>
      </p:sp>
      <p:pic>
        <p:nvPicPr>
          <p:cNvPr id="1025" name="_x275578904" descr="EMB00014bdc5f5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02" y="3169410"/>
            <a:ext cx="701728" cy="98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직사각형 56"/>
          <p:cNvSpPr/>
          <p:nvPr/>
        </p:nvSpPr>
        <p:spPr>
          <a:xfrm>
            <a:off x="6441141" y="5147988"/>
            <a:ext cx="1281029" cy="7860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dirty="0" smtClean="0">
                <a:solidFill>
                  <a:srgbClr val="FF0000"/>
                </a:solidFill>
              </a:rPr>
              <a:t>559</a:t>
            </a:r>
            <a:r>
              <a:rPr lang="ko-KR" altLang="en-US" sz="1800" dirty="0" smtClean="0">
                <a:solidFill>
                  <a:srgbClr val="FF0000"/>
                </a:solidFill>
              </a:rPr>
              <a:t>명</a:t>
            </a:r>
            <a:endParaRPr lang="en-US" altLang="ko-KR" sz="18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1800" dirty="0">
                <a:solidFill>
                  <a:srgbClr val="7030A0"/>
                </a:solidFill>
              </a:rPr>
              <a:t>△</a:t>
            </a:r>
            <a:r>
              <a:rPr lang="en-US" altLang="ko-KR" sz="1800" dirty="0">
                <a:solidFill>
                  <a:srgbClr val="7030A0"/>
                </a:solidFill>
              </a:rPr>
              <a:t>165</a:t>
            </a:r>
            <a:r>
              <a:rPr lang="ko-KR" altLang="en-US" sz="1800" dirty="0">
                <a:solidFill>
                  <a:srgbClr val="7030A0"/>
                </a:solidFill>
              </a:rPr>
              <a:t>명</a:t>
            </a:r>
          </a:p>
          <a:p>
            <a:pPr algn="ctr"/>
            <a:endParaRPr lang="ko-KR" altLang="en-US" sz="1800" dirty="0">
              <a:solidFill>
                <a:srgbClr val="FF0000"/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6441141" y="6588148"/>
            <a:ext cx="1281029" cy="776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dirty="0" smtClean="0">
                <a:solidFill>
                  <a:srgbClr val="FF0000"/>
                </a:solidFill>
              </a:rPr>
              <a:t>95</a:t>
            </a:r>
            <a:r>
              <a:rPr lang="ko-KR" altLang="en-US" sz="1800" dirty="0" smtClean="0">
                <a:solidFill>
                  <a:srgbClr val="FF0000"/>
                </a:solidFill>
              </a:rPr>
              <a:t>명</a:t>
            </a:r>
            <a:endParaRPr lang="en-US" altLang="ko-KR" sz="18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1800" dirty="0">
                <a:solidFill>
                  <a:srgbClr val="7030A0"/>
                </a:solidFill>
              </a:rPr>
              <a:t>△</a:t>
            </a:r>
            <a:r>
              <a:rPr lang="en-US" altLang="ko-KR" sz="1800" dirty="0">
                <a:solidFill>
                  <a:srgbClr val="7030A0"/>
                </a:solidFill>
              </a:rPr>
              <a:t>44</a:t>
            </a:r>
            <a:r>
              <a:rPr lang="ko-KR" altLang="en-US" sz="1800" dirty="0">
                <a:solidFill>
                  <a:srgbClr val="7030A0"/>
                </a:solidFill>
              </a:rPr>
              <a:t>명</a:t>
            </a:r>
          </a:p>
          <a:p>
            <a:pPr algn="ctr"/>
            <a:endParaRPr lang="ko-KR" altLang="en-US" sz="1800" dirty="0">
              <a:solidFill>
                <a:srgbClr val="FF0000"/>
              </a:solidFill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9018314" y="2970166"/>
            <a:ext cx="1281029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>
                <a:solidFill>
                  <a:srgbClr val="0000FF"/>
                </a:solidFill>
              </a:rPr>
              <a:t>289</a:t>
            </a:r>
            <a:r>
              <a:rPr lang="ko-KR" altLang="en-US" sz="2800" dirty="0" smtClean="0">
                <a:solidFill>
                  <a:srgbClr val="0000FF"/>
                </a:solidFill>
              </a:rPr>
              <a:t>명</a:t>
            </a:r>
            <a:endParaRPr lang="ko-KR" altLang="en-US" sz="2800" dirty="0">
              <a:solidFill>
                <a:srgbClr val="0000FF"/>
              </a:solidFill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9018314" y="4563380"/>
            <a:ext cx="1281029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>
                <a:solidFill>
                  <a:srgbClr val="0000FF"/>
                </a:solidFill>
              </a:rPr>
              <a:t>954</a:t>
            </a:r>
            <a:r>
              <a:rPr lang="ko-KR" altLang="en-US" sz="2800" dirty="0" smtClean="0">
                <a:solidFill>
                  <a:srgbClr val="0000FF"/>
                </a:solidFill>
              </a:rPr>
              <a:t>명</a:t>
            </a:r>
            <a:endParaRPr lang="ko-KR" altLang="en-US" sz="2800" dirty="0">
              <a:solidFill>
                <a:srgbClr val="0000FF"/>
              </a:solidFill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9018314" y="6248163"/>
            <a:ext cx="1281029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>
                <a:solidFill>
                  <a:srgbClr val="0000FF"/>
                </a:solidFill>
              </a:rPr>
              <a:t>201</a:t>
            </a:r>
            <a:r>
              <a:rPr lang="ko-KR" altLang="en-US" sz="2800" dirty="0" smtClean="0">
                <a:solidFill>
                  <a:srgbClr val="0000FF"/>
                </a:solidFill>
              </a:rPr>
              <a:t>명</a:t>
            </a:r>
            <a:endParaRPr lang="ko-KR" altLang="en-US" sz="2800" dirty="0">
              <a:solidFill>
                <a:srgbClr val="0000FF"/>
              </a:solidFill>
            </a:endParaRPr>
          </a:p>
        </p:txBody>
      </p:sp>
      <p:pic>
        <p:nvPicPr>
          <p:cNvPr id="62" name="_x275578904" descr="EMB00014bdc5f5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02" y="4738096"/>
            <a:ext cx="701728" cy="98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_x275578904" descr="EMB00014bdc5f5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02" y="6306952"/>
            <a:ext cx="701728" cy="98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직선 연결선 15"/>
          <p:cNvCxnSpPr/>
          <p:nvPr/>
        </p:nvCxnSpPr>
        <p:spPr>
          <a:xfrm>
            <a:off x="5677499" y="4467974"/>
            <a:ext cx="4780975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5677499" y="6055751"/>
            <a:ext cx="4780975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/>
          <p:cNvSpPr/>
          <p:nvPr/>
        </p:nvSpPr>
        <p:spPr>
          <a:xfrm>
            <a:off x="6557522" y="2521495"/>
            <a:ext cx="979756" cy="338554"/>
          </a:xfrm>
          <a:prstGeom prst="rect">
            <a:avLst/>
          </a:prstGeom>
          <a:ln w="15875"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/>
              <a:t>1</a:t>
            </a:r>
            <a:r>
              <a:rPr lang="ko-KR" altLang="en-US" sz="1600" b="1" dirty="0"/>
              <a:t>월</a:t>
            </a:r>
            <a:r>
              <a:rPr lang="en-US" altLang="ko-KR" sz="1600" b="1" dirty="0"/>
              <a:t>~7</a:t>
            </a:r>
            <a:r>
              <a:rPr lang="ko-KR" altLang="en-US" sz="1600" b="1" dirty="0"/>
              <a:t>월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9109639" y="2521495"/>
            <a:ext cx="1098378" cy="338554"/>
          </a:xfrm>
          <a:prstGeom prst="rect">
            <a:avLst/>
          </a:prstGeom>
          <a:ln w="15875"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/>
              <a:t>8</a:t>
            </a:r>
            <a:r>
              <a:rPr lang="ko-KR" altLang="en-US" sz="1600" b="1" dirty="0" smtClean="0"/>
              <a:t>월</a:t>
            </a:r>
            <a:r>
              <a:rPr lang="en-US" altLang="ko-KR" sz="1600" b="1" dirty="0" smtClean="0"/>
              <a:t>~12</a:t>
            </a:r>
            <a:r>
              <a:rPr lang="ko-KR" altLang="en-US" sz="1600" b="1" dirty="0" smtClean="0"/>
              <a:t>월</a:t>
            </a:r>
            <a:endParaRPr lang="ko-KR" altLang="en-US" sz="1600" b="1" dirty="0"/>
          </a:p>
        </p:txBody>
      </p:sp>
      <p:sp>
        <p:nvSpPr>
          <p:cNvPr id="41" name="모서리가 둥근 직사각형 40"/>
          <p:cNvSpPr/>
          <p:nvPr/>
        </p:nvSpPr>
        <p:spPr>
          <a:xfrm>
            <a:off x="8955598" y="3932305"/>
            <a:ext cx="1406459" cy="331698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FFFF00"/>
                </a:solidFill>
              </a:rPr>
              <a:t>일평균 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184</a:t>
            </a:r>
            <a:r>
              <a:rPr lang="ko-KR" altLang="en-US" sz="1400" b="1" dirty="0" smtClean="0">
                <a:solidFill>
                  <a:srgbClr val="FFFF00"/>
                </a:solidFill>
              </a:rPr>
              <a:t>명</a:t>
            </a:r>
            <a:endParaRPr lang="ko-KR" altLang="en-US" sz="1400" b="1" dirty="0">
              <a:solidFill>
                <a:srgbClr val="FFFF00"/>
              </a:solidFill>
            </a:endParaRPr>
          </a:p>
        </p:txBody>
      </p:sp>
      <p:sp>
        <p:nvSpPr>
          <p:cNvPr id="69" name="모서리가 둥근 직사각형 68"/>
          <p:cNvSpPr/>
          <p:nvPr/>
        </p:nvSpPr>
        <p:spPr>
          <a:xfrm>
            <a:off x="8955598" y="5571179"/>
            <a:ext cx="1406459" cy="331698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FFFF00"/>
                </a:solidFill>
              </a:rPr>
              <a:t>일평균 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724</a:t>
            </a:r>
            <a:r>
              <a:rPr lang="ko-KR" altLang="en-US" sz="1400" b="1" dirty="0" smtClean="0">
                <a:solidFill>
                  <a:srgbClr val="FFFF00"/>
                </a:solidFill>
              </a:rPr>
              <a:t>명</a:t>
            </a:r>
            <a:endParaRPr lang="ko-KR" altLang="en-US" sz="1400" b="1" dirty="0">
              <a:solidFill>
                <a:srgbClr val="FFFF00"/>
              </a:solidFill>
            </a:endParaRPr>
          </a:p>
        </p:txBody>
      </p:sp>
      <p:sp>
        <p:nvSpPr>
          <p:cNvPr id="70" name="모서리가 둥근 직사각형 69"/>
          <p:cNvSpPr/>
          <p:nvPr/>
        </p:nvSpPr>
        <p:spPr>
          <a:xfrm>
            <a:off x="8955598" y="7032676"/>
            <a:ext cx="1406459" cy="331698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FFFF00"/>
                </a:solidFill>
              </a:rPr>
              <a:t>일평균 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139</a:t>
            </a:r>
            <a:r>
              <a:rPr lang="ko-KR" altLang="en-US" sz="1400" b="1" dirty="0" smtClean="0">
                <a:solidFill>
                  <a:srgbClr val="FFFF00"/>
                </a:solidFill>
              </a:rPr>
              <a:t>명</a:t>
            </a:r>
            <a:endParaRPr lang="ko-KR" altLang="en-US" sz="1400" b="1" dirty="0">
              <a:solidFill>
                <a:srgbClr val="FFFF00"/>
              </a:solidFill>
            </a:endParaRPr>
          </a:p>
        </p:txBody>
      </p:sp>
      <p:sp>
        <p:nvSpPr>
          <p:cNvPr id="68" name="모서리가 둥근 직사각형 67"/>
          <p:cNvSpPr/>
          <p:nvPr/>
        </p:nvSpPr>
        <p:spPr>
          <a:xfrm>
            <a:off x="5687367" y="1638494"/>
            <a:ext cx="4915123" cy="7451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2024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입원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184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외래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724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검진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139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endParaRPr lang="en-US" altLang="ko-KR" sz="16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2019</a:t>
            </a:r>
            <a:r>
              <a: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  </a:t>
            </a:r>
            <a:r>
              <a:rPr lang="en-US" altLang="ko-KR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입원</a:t>
            </a:r>
            <a:r>
              <a:rPr lang="en-US" altLang="ko-KR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  207</a:t>
            </a:r>
            <a:r>
              <a: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r>
              <a:rPr lang="en-US" altLang="ko-KR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 (</a:t>
            </a:r>
            <a:r>
              <a: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외래</a:t>
            </a:r>
            <a:r>
              <a:rPr lang="en-US" altLang="ko-KR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  740</a:t>
            </a:r>
            <a:r>
              <a: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r>
              <a:rPr lang="en-US" altLang="ko-KR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 (</a:t>
            </a:r>
            <a:r>
              <a: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검진</a:t>
            </a:r>
            <a:r>
              <a:rPr lang="en-US" altLang="ko-KR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 127</a:t>
            </a:r>
            <a:r>
              <a: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endParaRPr lang="en-US" altLang="ko-KR" sz="14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570042" y="6948189"/>
            <a:ext cx="130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rgbClr val="7030A0"/>
                </a:solidFill>
              </a:rPr>
              <a:t> </a:t>
            </a:r>
            <a:endParaRPr lang="ko-KR" altLang="en-US" sz="1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68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7" grpId="0"/>
      <p:bldP spid="38" grpId="0"/>
      <p:bldP spid="12" grpId="0"/>
      <p:bldP spid="57" grpId="0"/>
      <p:bldP spid="58" grpId="0"/>
      <p:bldP spid="59" grpId="0"/>
      <p:bldP spid="60" grpId="0"/>
      <p:bldP spid="61" grpId="0"/>
      <p:bldP spid="35" grpId="0" animBg="1"/>
      <p:bldP spid="65" grpId="0" animBg="1"/>
      <p:bldP spid="41" grpId="0" animBg="1"/>
      <p:bldP spid="69" grpId="0" animBg="1"/>
      <p:bldP spid="70" grpId="0" animBg="1"/>
      <p:bldP spid="6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49551F-48CC-929A-775A-A07DB15AA86B}"/>
              </a:ext>
            </a:extLst>
          </p:cNvPr>
          <p:cNvSpPr txBox="1"/>
          <p:nvPr/>
        </p:nvSpPr>
        <p:spPr>
          <a:xfrm>
            <a:off x="9581650" y="323453"/>
            <a:ext cx="792088" cy="596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74" dirty="0" smtClean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49</a:t>
            </a:r>
            <a:endParaRPr lang="ko-KR" altLang="en-US" sz="3274" dirty="0">
              <a:solidFill>
                <a:schemeClr val="tx1">
                  <a:lumMod val="50000"/>
                  <a:lumOff val="50000"/>
                  <a:alpha val="93000"/>
                </a:schemeClr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6131542" cy="596189"/>
            <a:chOff x="2886352" y="946343"/>
            <a:chExt cx="4320147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333529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solidFill>
                    <a:srgbClr val="00B050"/>
                  </a:solidFill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입원병상</a:t>
              </a:r>
              <a:r>
                <a:rPr lang="ko-KR" altLang="en-US" sz="2806" dirty="0" smtClean="0">
                  <a:solidFill>
                    <a:srgbClr val="00B050"/>
                  </a:solidFill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 운영계획</a:t>
              </a:r>
              <a:endParaRPr lang="ko-KR" altLang="en-US" sz="1600" dirty="0">
                <a:solidFill>
                  <a:srgbClr val="00B05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0891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00B05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4-2</a:t>
              </a:r>
              <a:endParaRPr lang="ko-KR" altLang="en-US" sz="3274" dirty="0">
                <a:solidFill>
                  <a:srgbClr val="00B05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53AE16F6-722A-1765-62B2-E25573436D69}"/>
              </a:ext>
            </a:extLst>
          </p:cNvPr>
          <p:cNvSpPr/>
          <p:nvPr/>
        </p:nvSpPr>
        <p:spPr>
          <a:xfrm>
            <a:off x="814725" y="1749102"/>
            <a:ext cx="2987593" cy="33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469" dirty="0">
              <a:solidFill>
                <a:schemeClr val="tx1"/>
              </a:solidFill>
              <a:latin typeface="강원교육튼튼" panose="02020603020101020101" pitchFamily="18" charset="-127"/>
              <a:ea typeface="강원교육튼튼" panose="02020603020101020101" pitchFamily="18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3239422" cy="336788"/>
            <a:chOff x="323528" y="876625"/>
            <a:chExt cx="2363670" cy="288032"/>
          </a:xfrm>
        </p:grpSpPr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2179921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운영현황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50" name="표 14">
            <a:extLst>
              <a:ext uri="{FF2B5EF4-FFF2-40B4-BE49-F238E27FC236}">
                <a16:creationId xmlns:a16="http://schemas.microsoft.com/office/drawing/2014/main" id="{78FDDED6-6BC3-E247-6604-760EC3761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618620"/>
              </p:ext>
            </p:extLst>
          </p:nvPr>
        </p:nvGraphicFramePr>
        <p:xfrm>
          <a:off x="331980" y="1725511"/>
          <a:ext cx="9982479" cy="5510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2479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</a:tblGrid>
              <a:tr h="5510741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ko-KR" altLang="en-US" sz="20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□</a:t>
                      </a:r>
                      <a:r>
                        <a:rPr kumimoji="1" lang="ko-KR" altLang="en-US" sz="20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20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병상현황</a:t>
                      </a:r>
                      <a:r>
                        <a:rPr kumimoji="1" lang="ko-KR" altLang="en-US" sz="20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20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(</a:t>
                      </a:r>
                      <a:r>
                        <a:rPr kumimoji="1" lang="ko-KR" altLang="en-US" sz="20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허가</a:t>
                      </a:r>
                      <a:r>
                        <a:rPr kumimoji="1" lang="en-US" altLang="ko-KR" sz="20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 224</a:t>
                      </a:r>
                      <a:r>
                        <a:rPr kumimoji="1" lang="ko-KR" altLang="en-US" sz="20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병상 </a:t>
                      </a:r>
                      <a:r>
                        <a:rPr kumimoji="1" lang="en-US" altLang="ko-KR" sz="20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/ (</a:t>
                      </a:r>
                      <a:r>
                        <a:rPr kumimoji="1" lang="ko-KR" altLang="en-US" sz="20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운영</a:t>
                      </a:r>
                      <a:r>
                        <a:rPr kumimoji="1" lang="en-US" altLang="ko-KR" sz="20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 191</a:t>
                      </a:r>
                      <a:r>
                        <a:rPr kumimoji="1" lang="ko-KR" altLang="en-US" sz="20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병상</a:t>
                      </a:r>
                      <a:endParaRPr kumimoji="1" lang="en-US" altLang="ko-KR" sz="20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kumimoji="1" lang="en-US" altLang="ko-KR" sz="20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20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□</a:t>
                      </a:r>
                      <a:r>
                        <a:rPr kumimoji="1" lang="ko-KR" altLang="en-US" sz="20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입원환자 추이</a:t>
                      </a:r>
                      <a:endParaRPr kumimoji="1" lang="en-US" altLang="ko-KR" sz="20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</a:tbl>
          </a:graphicData>
        </a:graphic>
      </p:graphicFrame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6C39A6BC-1961-B636-937D-1D7BB6E5BB68}"/>
              </a:ext>
            </a:extLst>
          </p:cNvPr>
          <p:cNvCxnSpPr>
            <a:cxnSpLocks/>
          </p:cNvCxnSpPr>
          <p:nvPr/>
        </p:nvCxnSpPr>
        <p:spPr>
          <a:xfrm>
            <a:off x="4409802" y="578259"/>
            <a:ext cx="4896544" cy="33226"/>
          </a:xfrm>
          <a:prstGeom prst="line">
            <a:avLst/>
          </a:prstGeom>
          <a:ln w="127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타원 19">
            <a:extLst>
              <a:ext uri="{FF2B5EF4-FFF2-40B4-BE49-F238E27FC236}">
                <a16:creationId xmlns:a16="http://schemas.microsoft.com/office/drawing/2014/main" id="{222A36F3-2A2B-9241-6AB7-BC0AB60016BF}"/>
              </a:ext>
            </a:extLst>
          </p:cNvPr>
          <p:cNvSpPr/>
          <p:nvPr/>
        </p:nvSpPr>
        <p:spPr>
          <a:xfrm>
            <a:off x="9378354" y="578259"/>
            <a:ext cx="105234" cy="105234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graphicFrame>
        <p:nvGraphicFramePr>
          <p:cNvPr id="21" name="차트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4592721"/>
              </p:ext>
            </p:extLst>
          </p:nvPr>
        </p:nvGraphicFramePr>
        <p:xfrm>
          <a:off x="610794" y="4917388"/>
          <a:ext cx="5815232" cy="2316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26026" y="4917388"/>
            <a:ext cx="44644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 smtClean="0">
                <a:latin typeface="62570체" panose="02000000000000000000" pitchFamily="2" charset="-127"/>
                <a:ea typeface="62570체" panose="02000000000000000000" pitchFamily="2" charset="-127"/>
              </a:rPr>
              <a:t>△ 단계적 병상 확대 운영계획</a:t>
            </a:r>
            <a:endParaRPr lang="en-US" altLang="ko-KR" sz="1800" dirty="0" smtClean="0">
              <a:latin typeface="62570체" panose="02000000000000000000" pitchFamily="2" charset="-127"/>
              <a:ea typeface="62570체" panose="020000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j-lt"/>
              </a:rPr>
              <a:t> </a:t>
            </a:r>
            <a:r>
              <a:rPr lang="en-US" altLang="ko-KR" sz="1400" dirty="0" smtClean="0">
                <a:latin typeface="+mj-lt"/>
              </a:rPr>
              <a:t> - 1</a:t>
            </a:r>
            <a:r>
              <a:rPr lang="ko-KR" altLang="en-US" sz="1400" dirty="0" smtClean="0">
                <a:latin typeface="+mj-lt"/>
              </a:rPr>
              <a:t>단계 </a:t>
            </a:r>
            <a:r>
              <a:rPr lang="en-US" altLang="ko-KR" sz="1400" dirty="0" smtClean="0">
                <a:latin typeface="+mj-lt"/>
              </a:rPr>
              <a:t>: 191</a:t>
            </a:r>
            <a:r>
              <a:rPr lang="ko-KR" altLang="en-US" sz="1400" dirty="0" smtClean="0">
                <a:latin typeface="+mj-lt"/>
              </a:rPr>
              <a:t>병상</a:t>
            </a:r>
            <a:r>
              <a:rPr lang="en-US" altLang="ko-KR" sz="1400" dirty="0" smtClean="0">
                <a:latin typeface="+mj-lt"/>
              </a:rPr>
              <a:t>(</a:t>
            </a:r>
            <a:r>
              <a:rPr lang="ko-KR" altLang="en-US" sz="1400" dirty="0" smtClean="0">
                <a:latin typeface="+mj-lt"/>
              </a:rPr>
              <a:t>현재</a:t>
            </a:r>
            <a:r>
              <a:rPr lang="en-US" altLang="ko-KR" sz="1400" dirty="0" smtClean="0">
                <a:latin typeface="+mj-lt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j-lt"/>
              </a:rPr>
              <a:t> </a:t>
            </a:r>
            <a:r>
              <a:rPr lang="en-US" altLang="ko-KR" sz="1400" dirty="0" smtClean="0">
                <a:latin typeface="+mj-lt"/>
              </a:rPr>
              <a:t> - 2</a:t>
            </a:r>
            <a:r>
              <a:rPr lang="ko-KR" altLang="en-US" sz="1400" dirty="0" smtClean="0">
                <a:latin typeface="+mj-lt"/>
              </a:rPr>
              <a:t>단계 </a:t>
            </a:r>
            <a:r>
              <a:rPr lang="en-US" altLang="ko-KR" sz="1400" dirty="0" smtClean="0">
                <a:latin typeface="+mj-lt"/>
              </a:rPr>
              <a:t>: 224</a:t>
            </a:r>
            <a:r>
              <a:rPr lang="ko-KR" altLang="en-US" sz="1400" dirty="0" smtClean="0">
                <a:latin typeface="+mj-lt"/>
              </a:rPr>
              <a:t>병상</a:t>
            </a:r>
            <a:r>
              <a:rPr lang="en-US" altLang="ko-KR" sz="1400" dirty="0" smtClean="0">
                <a:latin typeface="+mj-lt"/>
              </a:rPr>
              <a:t>(33</a:t>
            </a:r>
            <a:r>
              <a:rPr lang="ko-KR" altLang="en-US" sz="1400" dirty="0" smtClean="0">
                <a:latin typeface="+mj-lt"/>
              </a:rPr>
              <a:t>병상 확대</a:t>
            </a:r>
            <a:r>
              <a:rPr lang="en-US" altLang="ko-KR" sz="1400" dirty="0" smtClean="0">
                <a:latin typeface="+mj-lt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j-lt"/>
              </a:rPr>
              <a:t> </a:t>
            </a:r>
            <a:r>
              <a:rPr lang="en-US" altLang="ko-KR" sz="1400" dirty="0" smtClean="0">
                <a:latin typeface="+mj-lt"/>
              </a:rPr>
              <a:t> - 3</a:t>
            </a:r>
            <a:r>
              <a:rPr lang="ko-KR" altLang="en-US" sz="1400" dirty="0" smtClean="0">
                <a:latin typeface="+mj-lt"/>
              </a:rPr>
              <a:t>단계 </a:t>
            </a:r>
            <a:r>
              <a:rPr lang="en-US" altLang="ko-KR" sz="1400" dirty="0" smtClean="0">
                <a:latin typeface="+mj-lt"/>
              </a:rPr>
              <a:t>: </a:t>
            </a:r>
            <a:r>
              <a:rPr lang="ko-KR" altLang="en-US" sz="1400" dirty="0" smtClean="0">
                <a:latin typeface="+mj-lt"/>
              </a:rPr>
              <a:t>간호인력 확보 및 </a:t>
            </a:r>
            <a:r>
              <a:rPr lang="ko-KR" altLang="en-US" sz="1400" dirty="0" err="1" smtClean="0">
                <a:latin typeface="+mj-lt"/>
              </a:rPr>
              <a:t>리모델링</a:t>
            </a:r>
            <a:r>
              <a:rPr lang="ko-KR" altLang="en-US" sz="1400" dirty="0" smtClean="0">
                <a:latin typeface="+mj-lt"/>
              </a:rPr>
              <a:t> 후 조정</a:t>
            </a:r>
            <a:endParaRPr lang="en-US" altLang="ko-KR" sz="1400" dirty="0" smtClean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  ※ </a:t>
            </a:r>
            <a:r>
              <a:rPr lang="ko-KR" altLang="en-US" sz="1600" dirty="0" smtClean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입원환자 증가 및 전공의 이탈에 따른 </a:t>
            </a:r>
            <a:endParaRPr lang="en-US" altLang="ko-KR" sz="1600" dirty="0" smtClean="0"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 </a:t>
            </a:r>
            <a:r>
              <a:rPr lang="en-US" altLang="ko-KR" sz="1600" dirty="0" smtClean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     2</a:t>
            </a:r>
            <a:r>
              <a:rPr lang="ko-KR" altLang="en-US" sz="1600" dirty="0" smtClean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차 </a:t>
            </a:r>
            <a:r>
              <a:rPr lang="ko-KR" altLang="en-US" sz="1600" dirty="0" err="1" smtClean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병원병상</a:t>
            </a:r>
            <a:r>
              <a:rPr lang="ko-KR" altLang="en-US" sz="1600" dirty="0" smtClean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 </a:t>
            </a:r>
            <a:r>
              <a:rPr lang="ko-KR" altLang="en-US" sz="1600" dirty="0" err="1" smtClean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포화대응</a:t>
            </a:r>
            <a:endParaRPr lang="ko-KR" altLang="en-US" sz="1600" dirty="0"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39241"/>
              </p:ext>
            </p:extLst>
          </p:nvPr>
        </p:nvGraphicFramePr>
        <p:xfrm>
          <a:off x="563834" y="2486829"/>
          <a:ext cx="9678612" cy="18453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551">
                  <a:extLst>
                    <a:ext uri="{9D8B030D-6E8A-4147-A177-3AD203B41FA5}">
                      <a16:colId xmlns:a16="http://schemas.microsoft.com/office/drawing/2014/main" val="3504667328"/>
                    </a:ext>
                  </a:extLst>
                </a:gridCol>
                <a:gridCol w="806551">
                  <a:extLst>
                    <a:ext uri="{9D8B030D-6E8A-4147-A177-3AD203B41FA5}">
                      <a16:colId xmlns:a16="http://schemas.microsoft.com/office/drawing/2014/main" val="1311994164"/>
                    </a:ext>
                  </a:extLst>
                </a:gridCol>
                <a:gridCol w="806551">
                  <a:extLst>
                    <a:ext uri="{9D8B030D-6E8A-4147-A177-3AD203B41FA5}">
                      <a16:colId xmlns:a16="http://schemas.microsoft.com/office/drawing/2014/main" val="1278699769"/>
                    </a:ext>
                  </a:extLst>
                </a:gridCol>
                <a:gridCol w="806551">
                  <a:extLst>
                    <a:ext uri="{9D8B030D-6E8A-4147-A177-3AD203B41FA5}">
                      <a16:colId xmlns:a16="http://schemas.microsoft.com/office/drawing/2014/main" val="3216441802"/>
                    </a:ext>
                  </a:extLst>
                </a:gridCol>
                <a:gridCol w="806551">
                  <a:extLst>
                    <a:ext uri="{9D8B030D-6E8A-4147-A177-3AD203B41FA5}">
                      <a16:colId xmlns:a16="http://schemas.microsoft.com/office/drawing/2014/main" val="1080259141"/>
                    </a:ext>
                  </a:extLst>
                </a:gridCol>
                <a:gridCol w="806551">
                  <a:extLst>
                    <a:ext uri="{9D8B030D-6E8A-4147-A177-3AD203B41FA5}">
                      <a16:colId xmlns:a16="http://schemas.microsoft.com/office/drawing/2014/main" val="2733329207"/>
                    </a:ext>
                  </a:extLst>
                </a:gridCol>
                <a:gridCol w="806551">
                  <a:extLst>
                    <a:ext uri="{9D8B030D-6E8A-4147-A177-3AD203B41FA5}">
                      <a16:colId xmlns:a16="http://schemas.microsoft.com/office/drawing/2014/main" val="517488980"/>
                    </a:ext>
                  </a:extLst>
                </a:gridCol>
                <a:gridCol w="806551">
                  <a:extLst>
                    <a:ext uri="{9D8B030D-6E8A-4147-A177-3AD203B41FA5}">
                      <a16:colId xmlns:a16="http://schemas.microsoft.com/office/drawing/2014/main" val="3086054705"/>
                    </a:ext>
                  </a:extLst>
                </a:gridCol>
                <a:gridCol w="806551">
                  <a:extLst>
                    <a:ext uri="{9D8B030D-6E8A-4147-A177-3AD203B41FA5}">
                      <a16:colId xmlns:a16="http://schemas.microsoft.com/office/drawing/2014/main" val="220084118"/>
                    </a:ext>
                  </a:extLst>
                </a:gridCol>
                <a:gridCol w="806551">
                  <a:extLst>
                    <a:ext uri="{9D8B030D-6E8A-4147-A177-3AD203B41FA5}">
                      <a16:colId xmlns:a16="http://schemas.microsoft.com/office/drawing/2014/main" val="2313561342"/>
                    </a:ext>
                  </a:extLst>
                </a:gridCol>
                <a:gridCol w="806551">
                  <a:extLst>
                    <a:ext uri="{9D8B030D-6E8A-4147-A177-3AD203B41FA5}">
                      <a16:colId xmlns:a16="http://schemas.microsoft.com/office/drawing/2014/main" val="3395579572"/>
                    </a:ext>
                  </a:extLst>
                </a:gridCol>
                <a:gridCol w="806551">
                  <a:extLst>
                    <a:ext uri="{9D8B030D-6E8A-4147-A177-3AD203B41FA5}">
                      <a16:colId xmlns:a16="http://schemas.microsoft.com/office/drawing/2014/main" val="2937395496"/>
                    </a:ext>
                  </a:extLst>
                </a:gridCol>
              </a:tblGrid>
              <a:tr h="36752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합계</a:t>
                      </a:r>
                    </a:p>
                  </a:txBody>
                  <a:tcPr marL="9525" marR="9525" marT="9525" marB="0" anchor="ctr"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일반병동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중환자실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87178063"/>
                  </a:ext>
                </a:extLst>
              </a:tr>
              <a:tr h="3675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</a:t>
                      </a: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병동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</a:t>
                      </a: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병동</a:t>
                      </a:r>
                      <a:b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호스피스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병동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65</a:t>
                      </a: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병동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</a:t>
                      </a: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병동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</a:t>
                      </a: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병동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</a:t>
                      </a: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병동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병동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920353"/>
                  </a:ext>
                </a:extLst>
              </a:tr>
              <a:tr h="36752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허가병상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49102470"/>
                  </a:ext>
                </a:extLst>
              </a:tr>
              <a:tr h="36752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가동병상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132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미운영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82930254"/>
                  </a:ext>
                </a:extLst>
              </a:tr>
              <a:tr h="36752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가동율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62%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3665218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298234" y="2195661"/>
            <a:ext cx="1944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/>
              <a:t>(2024.08.28. </a:t>
            </a:r>
            <a:r>
              <a:rPr lang="ko-KR" altLang="en-US" sz="1000" dirty="0" smtClean="0"/>
              <a:t>기준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단위 병상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13311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49551F-48CC-929A-775A-A07DB15AA86B}"/>
              </a:ext>
            </a:extLst>
          </p:cNvPr>
          <p:cNvSpPr txBox="1"/>
          <p:nvPr/>
        </p:nvSpPr>
        <p:spPr>
          <a:xfrm>
            <a:off x="9581650" y="323453"/>
            <a:ext cx="792088" cy="596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74" dirty="0" smtClean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50</a:t>
            </a:r>
            <a:endParaRPr lang="ko-KR" altLang="en-US" sz="3274" dirty="0">
              <a:solidFill>
                <a:schemeClr val="tx1">
                  <a:lumMod val="50000"/>
                  <a:lumOff val="50000"/>
                  <a:alpha val="93000"/>
                </a:schemeClr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5" y="284105"/>
            <a:ext cx="1290008" cy="596189"/>
            <a:chOff x="2886352" y="946343"/>
            <a:chExt cx="908911" cy="50988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0891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00B05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4-2</a:t>
              </a:r>
              <a:endParaRPr lang="ko-KR" altLang="en-US" sz="3274" dirty="0">
                <a:solidFill>
                  <a:srgbClr val="00B05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6C39A6BC-1961-B636-937D-1D7BB6E5BB68}"/>
              </a:ext>
            </a:extLst>
          </p:cNvPr>
          <p:cNvCxnSpPr>
            <a:cxnSpLocks/>
          </p:cNvCxnSpPr>
          <p:nvPr/>
        </p:nvCxnSpPr>
        <p:spPr>
          <a:xfrm>
            <a:off x="4409802" y="578259"/>
            <a:ext cx="4896544" cy="33226"/>
          </a:xfrm>
          <a:prstGeom prst="line">
            <a:avLst/>
          </a:prstGeom>
          <a:ln w="127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타원 26">
            <a:extLst>
              <a:ext uri="{FF2B5EF4-FFF2-40B4-BE49-F238E27FC236}">
                <a16:creationId xmlns:a16="http://schemas.microsoft.com/office/drawing/2014/main" id="{222A36F3-2A2B-9241-6AB7-BC0AB60016BF}"/>
              </a:ext>
            </a:extLst>
          </p:cNvPr>
          <p:cNvSpPr/>
          <p:nvPr/>
        </p:nvSpPr>
        <p:spPr>
          <a:xfrm>
            <a:off x="9378354" y="578259"/>
            <a:ext cx="105234" cy="105234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1225485" y="4884513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152400" y="15240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75E8BACD-8D0F-098F-1533-6C51706420A7}"/>
              </a:ext>
            </a:extLst>
          </p:cNvPr>
          <p:cNvSpPr txBox="1"/>
          <p:nvPr/>
        </p:nvSpPr>
        <p:spPr>
          <a:xfrm>
            <a:off x="1620267" y="320093"/>
            <a:ext cx="4733751" cy="524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6" dirty="0" err="1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입원병상</a:t>
            </a:r>
            <a:r>
              <a:rPr lang="ko-KR" altLang="en-US" sz="2806" dirty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운영계획</a:t>
            </a:r>
            <a:endParaRPr lang="ko-KR" altLang="en-US" sz="1600" dirty="0">
              <a:solidFill>
                <a:srgbClr val="00B050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44" name="표 14">
            <a:extLst>
              <a:ext uri="{FF2B5EF4-FFF2-40B4-BE49-F238E27FC236}">
                <a16:creationId xmlns:a16="http://schemas.microsoft.com/office/drawing/2014/main" id="{78FDDED6-6BC3-E247-6604-760EC3761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623882"/>
              </p:ext>
            </p:extLst>
          </p:nvPr>
        </p:nvGraphicFramePr>
        <p:xfrm>
          <a:off x="331980" y="1187549"/>
          <a:ext cx="9982479" cy="6083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2479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</a:tblGrid>
              <a:tr h="6083757">
                <a:tc>
                  <a:txBody>
                    <a:bodyPr/>
                    <a:lstStyle/>
                    <a:p>
                      <a:pPr algn="l" latinLnBrk="1">
                        <a:lnSpc>
                          <a:spcPct val="200000"/>
                        </a:lnSpc>
                      </a:pPr>
                      <a:r>
                        <a:rPr kumimoji="1" lang="ko-KR" altLang="en-US" sz="20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□</a:t>
                      </a:r>
                      <a:r>
                        <a:rPr kumimoji="1" lang="ko-KR" altLang="en-US" sz="20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추진계획</a:t>
                      </a:r>
                      <a:endParaRPr kumimoji="1" lang="en-US" altLang="ko-KR" sz="20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 latinLnBrk="1">
                        <a:lnSpc>
                          <a:spcPct val="200000"/>
                        </a:lnSpc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병동 운영계획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단계 시행 →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병동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오픈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200000"/>
                        </a:lnSpc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▶ </a:t>
                      </a:r>
                      <a:r>
                        <a:rPr kumimoji="1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시행일자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2024.09.02.</a:t>
                      </a:r>
                    </a:p>
                    <a:p>
                      <a:pPr algn="l" latinLnBrk="1">
                        <a:lnSpc>
                          <a:spcPct val="200000"/>
                        </a:lnSpc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▶ 조치사항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50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병동 시설 점검 및 환경정비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 간호인력 배치 등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20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□</a:t>
                      </a:r>
                      <a:r>
                        <a:rPr kumimoji="1" lang="ko-KR" altLang="en-US" sz="20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20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행정사항</a:t>
                      </a:r>
                      <a:endParaRPr kumimoji="1" lang="en-US" altLang="ko-KR" sz="20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-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환자증가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상황에 따라 간호인력 확보를 통해 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입원병상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추가확보로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유동적 대응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20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117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공지사항</a:t>
              </a:r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67028F76-21F0-B046-475A-2CB1A73AF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591253"/>
              </p:ext>
            </p:extLst>
          </p:nvPr>
        </p:nvGraphicFramePr>
        <p:xfrm>
          <a:off x="330822" y="1763612"/>
          <a:ext cx="10004356" cy="5436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2356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8172000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364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기타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차기 </a:t>
                      </a:r>
                      <a:r>
                        <a:rPr kumimoji="1" lang="ko-KR" altLang="en-US" sz="1800" dirty="0" err="1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회의일정</a:t>
                      </a: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endParaRPr kumimoji="1" lang="en-US" altLang="ko-KR" sz="1800" dirty="0">
                        <a:solidFill>
                          <a:srgbClr val="7030A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경영전략회의자료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2024.09.19.(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목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), 16:00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360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9B054FBD-5CBC-8A0A-606A-583076979A5E}"/>
              </a:ext>
            </a:extLst>
          </p:cNvPr>
          <p:cNvGrpSpPr/>
          <p:nvPr/>
        </p:nvGrpSpPr>
        <p:grpSpPr>
          <a:xfrm>
            <a:off x="2969642" y="264405"/>
            <a:ext cx="7762736" cy="596189"/>
            <a:chOff x="2707090" y="117867"/>
            <a:chExt cx="6638954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50000"/>
                      <a:lumOff val="50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51</a:t>
              </a:r>
              <a:endParaRPr lang="ko-KR" altLang="en-US" sz="3274" dirty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C39A6BC-1961-B636-937D-1D7BB6E5BB68}"/>
                </a:ext>
              </a:extLst>
            </p:cNvPr>
            <p:cNvCxnSpPr>
              <a:cxnSpLocks/>
            </p:cNvCxnSpPr>
            <p:nvPr/>
          </p:nvCxnSpPr>
          <p:spPr>
            <a:xfrm>
              <a:off x="2707090" y="383109"/>
              <a:ext cx="574029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2701843" cy="596189"/>
            <a:chOff x="2886352" y="946343"/>
            <a:chExt cx="2310708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1325856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solidFill>
                    <a:srgbClr val="7030A0"/>
                  </a:solidFill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공지사항</a:t>
              </a:r>
              <a:endParaRPr lang="ko-KR" altLang="en-US" sz="2400" dirty="0">
                <a:solidFill>
                  <a:srgbClr val="7030A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84852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4-3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2617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241859" cy="529356"/>
            <a:chOff x="465556" y="395461"/>
            <a:chExt cx="241859" cy="529356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184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8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81ED68-FDFA-2A5D-A81F-E7CA37F243B6}"/>
              </a:ext>
            </a:extLst>
          </p:cNvPr>
          <p:cNvSpPr txBox="1"/>
          <p:nvPr/>
        </p:nvSpPr>
        <p:spPr>
          <a:xfrm>
            <a:off x="4022947" y="3007072"/>
            <a:ext cx="633957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이상으로 </a:t>
            </a:r>
            <a:r>
              <a:rPr lang="en-US" altLang="ko-KR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년 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8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월 </a:t>
            </a: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경영전략회의를 마칩니다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각 부서장 및 관계자 여러분들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수고 많으셨습니다</a:t>
            </a:r>
            <a:r>
              <a:rPr lang="en-US" altLang="ko-KR" sz="2400" dirty="0" smtClean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!</a:t>
            </a:r>
            <a:endParaRPr lang="en-US" altLang="ko-KR" sz="2400" dirty="0">
              <a:solidFill>
                <a:schemeClr val="bg1"/>
              </a:solidFill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68E508-BE57-4E3A-C674-9C4124B2E722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2024.08.29.(</a:t>
            </a:r>
            <a:r>
              <a:rPr lang="ko-KR" altLang="en-US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목</a:t>
            </a:r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pic>
        <p:nvPicPr>
          <p:cNvPr id="14" name="_x230025264" descr="EMB00002860b9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316213648" descr="EMB0000087c05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98" y="600422"/>
            <a:ext cx="284162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08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FF962D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29243</TotalTime>
  <Words>6586</Words>
  <Application>Microsoft Office PowerPoint</Application>
  <PresentationFormat>사용자 지정</PresentationFormat>
  <Paragraphs>2448</Paragraphs>
  <Slides>54</Slides>
  <Notes>17</Notes>
  <HiddenSlides>0</HiddenSlides>
  <MMClips>0</MMClips>
  <ScaleCrop>false</ScaleCrop>
  <HeadingPairs>
    <vt:vector size="6" baseType="variant">
      <vt:variant>
        <vt:lpstr>사용한 글꼴</vt:lpstr>
      </vt:variant>
      <vt:variant>
        <vt:i4>23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54</vt:i4>
      </vt:variant>
    </vt:vector>
  </HeadingPairs>
  <TitlesOfParts>
    <vt:vector size="78" baseType="lpstr">
      <vt:lpstr>HY견고딕</vt:lpstr>
      <vt:lpstr>맑은 고딕</vt:lpstr>
      <vt:lpstr>나눔스퀘어 Bold</vt:lpstr>
      <vt:lpstr>Pretendard</vt:lpstr>
      <vt:lpstr>Pretendard SemiBold</vt:lpstr>
      <vt:lpstr>Pretendard Medium</vt:lpstr>
      <vt:lpstr>62570체</vt:lpstr>
      <vt:lpstr>G마켓 산스 Bold</vt:lpstr>
      <vt:lpstr>G마켓 산스 TTF Light</vt:lpstr>
      <vt:lpstr>한컴돋움</vt:lpstr>
      <vt:lpstr>나눔스퀘어</vt:lpstr>
      <vt:lpstr>Arial</vt:lpstr>
      <vt:lpstr>Pretendard Light</vt:lpstr>
      <vt:lpstr>강원교육튼튼</vt:lpstr>
      <vt:lpstr>Pretendard Black</vt:lpstr>
      <vt:lpstr>Pretendard ExtraBold</vt:lpstr>
      <vt:lpstr>KoPubWorld돋움체 Light</vt:lpstr>
      <vt:lpstr>KOHI배움</vt:lpstr>
      <vt:lpstr>KoPubWorld돋움체 Bold</vt:lpstr>
      <vt:lpstr>G마켓 산스 TTF Bold</vt:lpstr>
      <vt:lpstr>KoPub돋움체 Bold</vt:lpstr>
      <vt:lpstr>HY헤드라인M</vt:lpstr>
      <vt:lpstr>Arial Black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NWMC</cp:lastModifiedBy>
  <cp:revision>2540</cp:revision>
  <cp:lastPrinted>2024-08-28T01:26:34Z</cp:lastPrinted>
  <dcterms:created xsi:type="dcterms:W3CDTF">2019-08-13T02:34:25Z</dcterms:created>
  <dcterms:modified xsi:type="dcterms:W3CDTF">2024-08-28T09:35:10Z</dcterms:modified>
</cp:coreProperties>
</file>