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98" r:id="rId2"/>
    <p:sldId id="540" r:id="rId3"/>
    <p:sldId id="541" r:id="rId4"/>
    <p:sldId id="550" r:id="rId5"/>
    <p:sldId id="536" r:id="rId6"/>
    <p:sldId id="546" r:id="rId7"/>
    <p:sldId id="547" r:id="rId8"/>
    <p:sldId id="548" r:id="rId9"/>
    <p:sldId id="549" r:id="rId10"/>
    <p:sldId id="543" r:id="rId11"/>
    <p:sldId id="545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C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2057" autoAdjust="0"/>
    <p:restoredTop sz="94660"/>
  </p:normalViewPr>
  <p:slideViewPr>
    <p:cSldViewPr>
      <p:cViewPr>
        <p:scale>
          <a:sx n="84" d="100"/>
          <a:sy n="84" d="100"/>
        </p:scale>
        <p:origin x="-474" y="-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4101B-A309-48F1-99C3-E21E70F2B4C9}" type="datetimeFigureOut">
              <a:rPr lang="ko-KR" altLang="en-US" smtClean="0"/>
              <a:pPr/>
              <a:t>2016-07-21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7CE5B9-DF90-4071-B6BD-AD16AA9C43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2150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97603A-8781-4FCC-89E4-6CE49CC423B6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9E34-5E21-4A05-AEE8-DDEC374FD9C0}" type="datetimeFigureOut">
              <a:rPr lang="ko-KR" altLang="en-US" smtClean="0"/>
              <a:pPr/>
              <a:t>2016-07-21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1A6A9-B796-429F-A046-9D1E1D2DAE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9E34-5E21-4A05-AEE8-DDEC374FD9C0}" type="datetimeFigureOut">
              <a:rPr lang="ko-KR" altLang="en-US" smtClean="0"/>
              <a:pPr/>
              <a:t>2016-07-21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1A6A9-B796-429F-A046-9D1E1D2DAE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9E34-5E21-4A05-AEE8-DDEC374FD9C0}" type="datetimeFigureOut">
              <a:rPr lang="ko-KR" altLang="en-US" smtClean="0"/>
              <a:pPr/>
              <a:t>2016-07-21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1A6A9-B796-429F-A046-9D1E1D2DAE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9E34-5E21-4A05-AEE8-DDEC374FD9C0}" type="datetimeFigureOut">
              <a:rPr lang="ko-KR" altLang="en-US" smtClean="0"/>
              <a:pPr/>
              <a:t>2016-07-21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1A6A9-B796-429F-A046-9D1E1D2DAE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9E34-5E21-4A05-AEE8-DDEC374FD9C0}" type="datetimeFigureOut">
              <a:rPr lang="ko-KR" altLang="en-US" smtClean="0"/>
              <a:pPr/>
              <a:t>2016-07-21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1A6A9-B796-429F-A046-9D1E1D2DAE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9E34-5E21-4A05-AEE8-DDEC374FD9C0}" type="datetimeFigureOut">
              <a:rPr lang="ko-KR" altLang="en-US" smtClean="0"/>
              <a:pPr/>
              <a:t>2016-07-21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1A6A9-B796-429F-A046-9D1E1D2DAE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9E34-5E21-4A05-AEE8-DDEC374FD9C0}" type="datetimeFigureOut">
              <a:rPr lang="ko-KR" altLang="en-US" smtClean="0"/>
              <a:pPr/>
              <a:t>2016-07-21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1A6A9-B796-429F-A046-9D1E1D2DAE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9E34-5E21-4A05-AEE8-DDEC374FD9C0}" type="datetimeFigureOut">
              <a:rPr lang="ko-KR" altLang="en-US" smtClean="0"/>
              <a:pPr/>
              <a:t>2016-07-21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1A6A9-B796-429F-A046-9D1E1D2DAE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9E34-5E21-4A05-AEE8-DDEC374FD9C0}" type="datetimeFigureOut">
              <a:rPr lang="ko-KR" altLang="en-US" smtClean="0"/>
              <a:pPr/>
              <a:t>2016-07-21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1A6A9-B796-429F-A046-9D1E1D2DAE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9E34-5E21-4A05-AEE8-DDEC374FD9C0}" type="datetimeFigureOut">
              <a:rPr lang="ko-KR" altLang="en-US" smtClean="0"/>
              <a:pPr/>
              <a:t>2016-07-21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1A6A9-B796-429F-A046-9D1E1D2DAE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9E34-5E21-4A05-AEE8-DDEC374FD9C0}" type="datetimeFigureOut">
              <a:rPr lang="ko-KR" altLang="en-US" smtClean="0"/>
              <a:pPr/>
              <a:t>2016-07-21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1A6A9-B796-429F-A046-9D1E1D2DAE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F9E34-5E21-4A05-AEE8-DDEC374FD9C0}" type="datetimeFigureOut">
              <a:rPr lang="ko-KR" altLang="en-US" smtClean="0"/>
              <a:pPr/>
              <a:t>2016-07-21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1A6A9-B796-429F-A046-9D1E1D2DAE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1"/>
          <p:cNvSpPr>
            <a:spLocks noGrp="1"/>
          </p:cNvSpPr>
          <p:nvPr>
            <p:ph type="ctrTitle"/>
          </p:nvPr>
        </p:nvSpPr>
        <p:spPr>
          <a:xfrm>
            <a:off x="900113" y="1814513"/>
            <a:ext cx="7772400" cy="1974850"/>
          </a:xfrm>
        </p:spPr>
        <p:txBody>
          <a:bodyPr>
            <a:normAutofit/>
          </a:bodyPr>
          <a:lstStyle/>
          <a:p>
            <a:pPr algn="r" eaLnBrk="1" hangingPunct="1"/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백내장 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: Cataract</a:t>
            </a:r>
            <a:endParaRPr lang="ko-KR" altLang="ko-K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2051" name="부제목 2"/>
          <p:cNvSpPr>
            <a:spLocks noGrp="1"/>
          </p:cNvSpPr>
          <p:nvPr>
            <p:ph type="subTitle" idx="1"/>
          </p:nvPr>
        </p:nvSpPr>
        <p:spPr>
          <a:xfrm>
            <a:off x="900113" y="3860800"/>
            <a:ext cx="7772400" cy="1509713"/>
          </a:xfrm>
        </p:spPr>
        <p:txBody>
          <a:bodyPr anchor="ctr"/>
          <a:lstStyle/>
          <a:p>
            <a:pPr algn="r" eaLnBrk="1" hangingPunct="1"/>
            <a:r>
              <a:rPr lang="ko-KR" alt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남원의료원 안과 </a:t>
            </a:r>
            <a:r>
              <a:rPr lang="ko-KR" altLang="en-US" sz="1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하만묵</a:t>
            </a:r>
            <a:endParaRPr lang="en-US" altLang="ko-KR" sz="1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8196" name="슬라이드 번호 개체 틀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8166312-5763-4304-B9A3-E470DAB139DC}" type="slidenum">
              <a:rPr lang="ko-KR" altLang="en-US"/>
              <a:pPr>
                <a:defRPr/>
              </a:pPr>
              <a:t>1</a:t>
            </a:fld>
            <a:endParaRPr lang="ko-KR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256584"/>
          </a:xfrm>
        </p:spPr>
        <p:txBody>
          <a:bodyPr>
            <a:noAutofit/>
          </a:bodyPr>
          <a:lstStyle/>
          <a:p>
            <a:pPr lvl="1">
              <a:buNone/>
            </a:pPr>
            <a:endParaRPr lang="ko-KR" alt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6742" y="1057010"/>
            <a:ext cx="6972216" cy="522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457200" y="181585"/>
            <a:ext cx="82296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남원의료원 안과</a:t>
            </a:r>
            <a:endParaRPr kumimoji="0" lang="ko-KR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1585"/>
            <a:ext cx="8229600" cy="634082"/>
          </a:xfrm>
        </p:spPr>
        <p:txBody>
          <a:bodyPr>
            <a:noAutofit/>
          </a:bodyPr>
          <a:lstStyle/>
          <a:p>
            <a:pPr algn="r"/>
            <a:r>
              <a:rPr lang="ko-KR" alt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남원의료원 안과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256584"/>
          </a:xfrm>
        </p:spPr>
        <p:txBody>
          <a:bodyPr>
            <a:noAutofit/>
          </a:bodyPr>
          <a:lstStyle/>
          <a:p>
            <a:pPr lvl="1">
              <a:buNone/>
            </a:pPr>
            <a:endParaRPr lang="ko-KR" alt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http://www.reviewofophthalmology.com/CMSImagesContent/2007/6/1_13408_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07" y="980728"/>
            <a:ext cx="2614019" cy="5665887"/>
          </a:xfrm>
          <a:prstGeom prst="rect">
            <a:avLst/>
          </a:prstGeom>
          <a:noFill/>
        </p:spPr>
      </p:pic>
      <p:pic>
        <p:nvPicPr>
          <p:cNvPr id="36870" name="Picture 6" descr="http://ucmg.ru/wp-content/uploads/2014/04/OPM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9222" y="2960343"/>
            <a:ext cx="3044967" cy="3651039"/>
          </a:xfrm>
          <a:prstGeom prst="rect">
            <a:avLst/>
          </a:prstGeom>
          <a:noFill/>
        </p:spPr>
      </p:pic>
      <p:pic>
        <p:nvPicPr>
          <p:cNvPr id="36872" name="Picture 8" descr="http://cdn.dotmed.com/images/listingpics/15147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2651" y="3047915"/>
            <a:ext cx="3135322" cy="357301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1585"/>
            <a:ext cx="8229600" cy="634082"/>
          </a:xfrm>
        </p:spPr>
        <p:txBody>
          <a:bodyPr>
            <a:noAutofit/>
          </a:bodyPr>
          <a:lstStyle/>
          <a:p>
            <a:pPr algn="r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백내장이란</a:t>
            </a:r>
            <a:r>
              <a:rPr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?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256584"/>
          </a:xfrm>
        </p:spPr>
        <p:txBody>
          <a:bodyPr>
            <a:noAutofit/>
          </a:bodyPr>
          <a:lstStyle/>
          <a:p>
            <a:endParaRPr lang="en-US" altLang="ko-K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담아간 이미지 고유 주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79" y="3091391"/>
            <a:ext cx="4932362" cy="3698875"/>
          </a:xfrm>
          <a:prstGeom prst="rect">
            <a:avLst/>
          </a:prstGeom>
          <a:noFill/>
        </p:spPr>
      </p:pic>
      <p:pic>
        <p:nvPicPr>
          <p:cNvPr id="6" name="Picture 7" descr="img-cataract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312" y="791556"/>
            <a:ext cx="5124450" cy="2171700"/>
          </a:xfrm>
          <a:prstGeom prst="rect">
            <a:avLst/>
          </a:prstGeom>
          <a:noFill/>
        </p:spPr>
      </p:pic>
      <p:pic>
        <p:nvPicPr>
          <p:cNvPr id="7" name="Picture 9" descr="익상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41669" y="3784766"/>
            <a:ext cx="3734597" cy="2520280"/>
          </a:xfrm>
          <a:prstGeom prst="rect">
            <a:avLst/>
          </a:prstGeom>
          <a:noFill/>
        </p:spPr>
      </p:pic>
      <p:sp>
        <p:nvSpPr>
          <p:cNvPr id="11268" name="AutoShape 4" descr="https://ai2-s2-public.s3.amazonaws.com/figures/2016-03-25/e62a9a4865893dff9e5cc6bf8bb9db73facacc27/1-Figure1-1.pn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270" name="AutoShape 6" descr="https://ai2-s2-public.s3.amazonaws.com/figures/2016-03-25/e62a9a4865893dff9e5cc6bf8bb9db73facacc27/1-Figure1-1.pn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1272" name="Picture 8" descr="https://adithyakiran.files.wordpress.com/2013/05/rnfl-defect.jpg?w=645&amp;h=61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30003" y="920009"/>
            <a:ext cx="2770967" cy="265497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1585"/>
            <a:ext cx="8229600" cy="634082"/>
          </a:xfrm>
        </p:spPr>
        <p:txBody>
          <a:bodyPr>
            <a:noAutofit/>
          </a:bodyPr>
          <a:lstStyle/>
          <a:p>
            <a:pPr algn="r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백내장 수술 과정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256584"/>
          </a:xfrm>
        </p:spPr>
        <p:txBody>
          <a:bodyPr>
            <a:noAutofit/>
          </a:bodyPr>
          <a:lstStyle/>
          <a:p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i.ytimg.com/vi/A9b8izcp0Y0/hq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0025" y="1011854"/>
            <a:ext cx="7056784" cy="529259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1585"/>
            <a:ext cx="8229600" cy="634082"/>
          </a:xfrm>
        </p:spPr>
        <p:txBody>
          <a:bodyPr>
            <a:noAutofit/>
          </a:bodyPr>
          <a:lstStyle/>
          <a:p>
            <a:pPr algn="r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백내장 수술 과정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256584"/>
          </a:xfrm>
        </p:spPr>
        <p:txBody>
          <a:bodyPr>
            <a:noAutofit/>
          </a:bodyPr>
          <a:lstStyle/>
          <a:p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https://encrypted-tbn3.gstatic.com/images?q=tbn:ANd9GcQA25tF-_ajRWaYWB1Ux1AgCpsUDEfAD2ft_PxKg3j_tUPXI2eBb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075" y="1052736"/>
            <a:ext cx="2736304" cy="2508280"/>
          </a:xfrm>
          <a:prstGeom prst="rect">
            <a:avLst/>
          </a:prstGeom>
          <a:noFill/>
        </p:spPr>
      </p:pic>
      <p:pic>
        <p:nvPicPr>
          <p:cNvPr id="25604" name="Picture 4" descr="http://www.scielo.br/img/revistas/abo/v77n3/0004-2749-abo-77-03-0173-gf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052736"/>
            <a:ext cx="5973014" cy="45365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1585"/>
            <a:ext cx="8229600" cy="634082"/>
          </a:xfrm>
        </p:spPr>
        <p:txBody>
          <a:bodyPr>
            <a:noAutofit/>
          </a:bodyPr>
          <a:lstStyle/>
          <a:p>
            <a:pPr algn="r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백내장 수술 과정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256584"/>
          </a:xfrm>
        </p:spPr>
        <p:txBody>
          <a:bodyPr>
            <a:noAutofit/>
          </a:bodyPr>
          <a:lstStyle/>
          <a:p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http://m2.wyanokecdn.com/58da736b5d26ed884df3286511426b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3539" y="760430"/>
            <a:ext cx="5796136" cy="596396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1585"/>
            <a:ext cx="8229600" cy="634082"/>
          </a:xfrm>
        </p:spPr>
        <p:txBody>
          <a:bodyPr>
            <a:noAutofit/>
          </a:bodyPr>
          <a:lstStyle/>
          <a:p>
            <a:pPr algn="r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백내장 수술 과정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256584"/>
          </a:xfrm>
        </p:spPr>
        <p:txBody>
          <a:bodyPr>
            <a:noAutofit/>
          </a:bodyPr>
          <a:lstStyle/>
          <a:p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http://crstoday.com/images/articles/2015-04/gaytonf1.jpg"/>
          <p:cNvPicPr>
            <a:picLocks noChangeAspect="1" noChangeArrowheads="1"/>
          </p:cNvPicPr>
          <p:nvPr/>
        </p:nvPicPr>
        <p:blipFill>
          <a:blip r:embed="rId2" cstate="print"/>
          <a:srcRect l="20511" t="5202" r="7699" b="15038"/>
          <a:stretch>
            <a:fillRect/>
          </a:stretch>
        </p:blipFill>
        <p:spPr bwMode="auto">
          <a:xfrm>
            <a:off x="2123728" y="1268760"/>
            <a:ext cx="4869932" cy="457177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1585"/>
            <a:ext cx="8229600" cy="634082"/>
          </a:xfrm>
        </p:spPr>
        <p:txBody>
          <a:bodyPr>
            <a:noAutofit/>
          </a:bodyPr>
          <a:lstStyle/>
          <a:p>
            <a:pPr algn="r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백내장 수술 과정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256584"/>
          </a:xfrm>
        </p:spPr>
        <p:txBody>
          <a:bodyPr>
            <a:noAutofit/>
          </a:bodyPr>
          <a:lstStyle/>
          <a:p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https://upload.wikimedia.org/wikipedia/vi/5/55/Alcon-io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3533775" cy="2143125"/>
          </a:xfrm>
          <a:prstGeom prst="rect">
            <a:avLst/>
          </a:prstGeom>
          <a:noFill/>
        </p:spPr>
      </p:pic>
      <p:pic>
        <p:nvPicPr>
          <p:cNvPr id="28676" name="Picture 4" descr="https://i.ytimg.com/vi/RXbfQ2qVI1o/maxres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7240" y="2849197"/>
            <a:ext cx="7126760" cy="400880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1585"/>
            <a:ext cx="8229600" cy="634082"/>
          </a:xfrm>
        </p:spPr>
        <p:txBody>
          <a:bodyPr>
            <a:noAutofit/>
          </a:bodyPr>
          <a:lstStyle/>
          <a:p>
            <a:pPr algn="r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남원의료원 백내장 수술 일정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256584"/>
          </a:xfrm>
        </p:spPr>
        <p:txBody>
          <a:bodyPr>
            <a:noAutofit/>
          </a:bodyPr>
          <a:lstStyle/>
          <a:p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수술 전 검사 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외래에서 시행</a:t>
            </a:r>
            <a:endParaRPr lang="en-US" altLang="ko-K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Blood test, Chest PA, EKG</a:t>
            </a:r>
          </a:p>
          <a:p>
            <a:pPr lvl="1"/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망막검사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인공수정체 도수 검사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각막내피세포 검사</a:t>
            </a:r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수술 당일 입원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수술 다음날 퇴원 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(1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박 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일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altLang="ko-K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수술 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주일 뒤 경과관찰</a:t>
            </a:r>
            <a:endParaRPr lang="en-US" altLang="ko-K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이상이 없으면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샤워 및 머리감기 가능</a:t>
            </a:r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수술 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주일 뒤 경과관찰</a:t>
            </a:r>
            <a:endParaRPr lang="en-US" altLang="ko-K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en-US" altLang="ko-K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수술 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개월 뒤</a:t>
            </a:r>
            <a:endParaRPr lang="en-US" altLang="ko-K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안경 처방을 위한 도수 검사가 가능</a:t>
            </a:r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altLang="ko-K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1585"/>
            <a:ext cx="8229600" cy="634082"/>
          </a:xfrm>
        </p:spPr>
        <p:txBody>
          <a:bodyPr>
            <a:noAutofit/>
          </a:bodyPr>
          <a:lstStyle/>
          <a:p>
            <a:pPr algn="r"/>
            <a:r>
              <a:rPr lang="ko-KR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백내장 수술에 대한 흔한 질문들</a:t>
            </a:r>
            <a:endParaRPr lang="ko-KR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256584"/>
          </a:xfrm>
        </p:spPr>
        <p:txBody>
          <a:bodyPr>
            <a:noAutofit/>
          </a:bodyPr>
          <a:lstStyle/>
          <a:p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백내장 수술은 얼마나 걸리나요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약물치료는 되지 않나요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수술을 하면 잘 보이나요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수술의 합병증은 없나요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백내장을 수술하지 않으면 어떻게 되나요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백내장이 재발하지는 않나요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백내장 수술 비용은 어느 정도 드나요</a:t>
            </a:r>
            <a:r>
              <a:rPr lang="en-US" altLang="ko-KR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8034</TotalTime>
  <Words>134</Words>
  <Application>Microsoft Office PowerPoint</Application>
  <PresentationFormat>화면 슬라이드 쇼(4:3)</PresentationFormat>
  <Paragraphs>40</Paragraphs>
  <Slides>11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백내장 : Cataract</vt:lpstr>
      <vt:lpstr>슬라이드 2</vt:lpstr>
      <vt:lpstr>남원의료원 안과</vt:lpstr>
      <vt:lpstr>백내장이란?</vt:lpstr>
      <vt:lpstr>백내장 수술 과정</vt:lpstr>
      <vt:lpstr>백내장 수술 과정</vt:lpstr>
      <vt:lpstr>백내장 수술 과정</vt:lpstr>
      <vt:lpstr>백내장 수술 과정</vt:lpstr>
      <vt:lpstr>백내장 수술 과정</vt:lpstr>
      <vt:lpstr>남원의료원 백내장 수술 일정</vt:lpstr>
      <vt:lpstr>백내장 수술에 대한 흔한 질문들</vt:lpstr>
    </vt:vector>
  </TitlesOfParts>
  <Company>KBSMC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toxic anterior segment syndrome(TASS)  in experimental rabbit model</dc:title>
  <dc:creator>author</dc:creator>
  <cp:lastModifiedBy>Windows 사용자</cp:lastModifiedBy>
  <cp:revision>731</cp:revision>
  <dcterms:created xsi:type="dcterms:W3CDTF">2011-09-16T07:56:39Z</dcterms:created>
  <dcterms:modified xsi:type="dcterms:W3CDTF">2016-07-21T05:18:22Z</dcterms:modified>
</cp:coreProperties>
</file>